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 id="2147483682" r:id="rId5"/>
    <p:sldMasterId id="2147483660" r:id="rId6"/>
    <p:sldMasterId id="2147483696" r:id="rId7"/>
  </p:sldMasterIdLst>
  <p:notesMasterIdLst>
    <p:notesMasterId r:id="rId46"/>
  </p:notesMasterIdLst>
  <p:sldIdLst>
    <p:sldId id="372" r:id="rId8"/>
    <p:sldId id="2632" r:id="rId9"/>
    <p:sldId id="2730" r:id="rId10"/>
    <p:sldId id="2725" r:id="rId11"/>
    <p:sldId id="2644" r:id="rId12"/>
    <p:sldId id="2729" r:id="rId13"/>
    <p:sldId id="338" r:id="rId14"/>
    <p:sldId id="419" r:id="rId15"/>
    <p:sldId id="384" r:id="rId16"/>
    <p:sldId id="418" r:id="rId17"/>
    <p:sldId id="440" r:id="rId18"/>
    <p:sldId id="393" r:id="rId19"/>
    <p:sldId id="269" r:id="rId20"/>
    <p:sldId id="374" r:id="rId21"/>
    <p:sldId id="454" r:id="rId22"/>
    <p:sldId id="355" r:id="rId23"/>
    <p:sldId id="337" r:id="rId24"/>
    <p:sldId id="336" r:id="rId25"/>
    <p:sldId id="342" r:id="rId26"/>
    <p:sldId id="359" r:id="rId27"/>
    <p:sldId id="375" r:id="rId28"/>
    <p:sldId id="376" r:id="rId29"/>
    <p:sldId id="368" r:id="rId30"/>
    <p:sldId id="377" r:id="rId31"/>
    <p:sldId id="379" r:id="rId32"/>
    <p:sldId id="423" r:id="rId33"/>
    <p:sldId id="455" r:id="rId34"/>
    <p:sldId id="424" r:id="rId35"/>
    <p:sldId id="427" r:id="rId36"/>
    <p:sldId id="428" r:id="rId37"/>
    <p:sldId id="433" r:id="rId38"/>
    <p:sldId id="434" r:id="rId39"/>
    <p:sldId id="432" r:id="rId40"/>
    <p:sldId id="438" r:id="rId41"/>
    <p:sldId id="439" r:id="rId42"/>
    <p:sldId id="456" r:id="rId43"/>
    <p:sldId id="373" r:id="rId44"/>
    <p:sldId id="436"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4707"/>
    <a:srgbClr val="FFFFFF"/>
    <a:srgbClr val="9A300A"/>
    <a:srgbClr val="E5E9EF"/>
    <a:srgbClr val="FDE0CB"/>
    <a:srgbClr val="E86507"/>
    <a:srgbClr val="F9F9F9"/>
    <a:srgbClr val="FFFAF7"/>
    <a:srgbClr val="FEF1E8"/>
    <a:srgbClr val="E95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AF7DF6-B2D9-4614-B5B7-75F02D84E7C3}" v="8" dt="2024-06-11T09:32:03.31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41" autoAdjust="0"/>
  </p:normalViewPr>
  <p:slideViewPr>
    <p:cSldViewPr snapToGrid="0">
      <p:cViewPr varScale="1">
        <p:scale>
          <a:sx n="76" d="100"/>
          <a:sy n="76" d="100"/>
        </p:scale>
        <p:origin x="1836" y="78"/>
      </p:cViewPr>
      <p:guideLst/>
    </p:cSldViewPr>
  </p:slideViewPr>
  <p:notesTextViewPr>
    <p:cViewPr>
      <p:scale>
        <a:sx n="1" d="1"/>
        <a:sy n="1" d="1"/>
      </p:scale>
      <p:origin x="0" y="0"/>
    </p:cViewPr>
  </p:notesTextViewPr>
  <p:sorterViewPr>
    <p:cViewPr>
      <p:scale>
        <a:sx n="100" d="100"/>
        <a:sy n="100" d="100"/>
      </p:scale>
      <p:origin x="0" y="-126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 Louise Rickhoff - Oude Brunink" userId="S::m.t.a.rickhoff@saxion.nl::4c8dc5cc-0b65-4515-9c9c-998d38cd7144" providerId="AD" clId="Web-{8E5DC4E7-B3C7-4754-82C1-97D33F3B41BA}"/>
    <pc:docChg chg="modSld">
      <pc:chgData name="Marie Louise Rickhoff - Oude Brunink" userId="S::m.t.a.rickhoff@saxion.nl::4c8dc5cc-0b65-4515-9c9c-998d38cd7144" providerId="AD" clId="Web-{8E5DC4E7-B3C7-4754-82C1-97D33F3B41BA}" dt="2024-03-11T15:25:01.287" v="0"/>
      <pc:docMkLst>
        <pc:docMk/>
      </pc:docMkLst>
      <pc:sldChg chg="modNotes">
        <pc:chgData name="Marie Louise Rickhoff - Oude Brunink" userId="S::m.t.a.rickhoff@saxion.nl::4c8dc5cc-0b65-4515-9c9c-998d38cd7144" providerId="AD" clId="Web-{8E5DC4E7-B3C7-4754-82C1-97D33F3B41BA}" dt="2024-03-11T15:25:01.287" v="0"/>
        <pc:sldMkLst>
          <pc:docMk/>
          <pc:sldMk cId="2230025050" sldId="337"/>
        </pc:sldMkLst>
      </pc:sldChg>
    </pc:docChg>
  </pc:docChgLst>
  <pc:docChgLst>
    <pc:chgData name="Marie Louise Rickhoff - Oude Brunink" userId="S::m.t.a.rickhoff@saxion.nl::4c8dc5cc-0b65-4515-9c9c-998d38cd7144" providerId="AD" clId="Web-{D499C47C-1AFD-4218-ABD6-E3DB212B333D}"/>
    <pc:docChg chg="delSld modSld">
      <pc:chgData name="Marie Louise Rickhoff - Oude Brunink" userId="S::m.t.a.rickhoff@saxion.nl::4c8dc5cc-0b65-4515-9c9c-998d38cd7144" providerId="AD" clId="Web-{D499C47C-1AFD-4218-ABD6-E3DB212B333D}" dt="2024-03-11T15:28:51.905" v="1"/>
      <pc:docMkLst>
        <pc:docMk/>
      </pc:docMkLst>
      <pc:sldChg chg="delSp">
        <pc:chgData name="Marie Louise Rickhoff - Oude Brunink" userId="S::m.t.a.rickhoff@saxion.nl::4c8dc5cc-0b65-4515-9c9c-998d38cd7144" providerId="AD" clId="Web-{D499C47C-1AFD-4218-ABD6-E3DB212B333D}" dt="2024-03-11T15:28:51.905" v="1"/>
        <pc:sldMkLst>
          <pc:docMk/>
          <pc:sldMk cId="708183426" sldId="393"/>
        </pc:sldMkLst>
        <pc:picChg chg="del">
          <ac:chgData name="Marie Louise Rickhoff - Oude Brunink" userId="S::m.t.a.rickhoff@saxion.nl::4c8dc5cc-0b65-4515-9c9c-998d38cd7144" providerId="AD" clId="Web-{D499C47C-1AFD-4218-ABD6-E3DB212B333D}" dt="2024-03-11T15:28:51.905" v="1"/>
          <ac:picMkLst>
            <pc:docMk/>
            <pc:sldMk cId="708183426" sldId="393"/>
            <ac:picMk id="7" creationId="{380C720E-CBB3-C6FB-9762-AD363CB09B55}"/>
          </ac:picMkLst>
        </pc:picChg>
      </pc:sldChg>
      <pc:sldChg chg="del">
        <pc:chgData name="Marie Louise Rickhoff - Oude Brunink" userId="S::m.t.a.rickhoff@saxion.nl::4c8dc5cc-0b65-4515-9c9c-998d38cd7144" providerId="AD" clId="Web-{D499C47C-1AFD-4218-ABD6-E3DB212B333D}" dt="2024-03-11T15:28:43.720" v="0"/>
        <pc:sldMkLst>
          <pc:docMk/>
          <pc:sldMk cId="1297025474" sldId="420"/>
        </pc:sldMkLst>
      </pc:sldChg>
    </pc:docChg>
  </pc:docChgLst>
  <pc:docChgLst>
    <pc:chgData name="Marie Louise Rickhoff - Oude Brunink" userId="S::m.t.a.rickhoff@saxion.nl::4c8dc5cc-0b65-4515-9c9c-998d38cd7144" providerId="AD" clId="Web-{85833469-A62E-4135-84CE-7B032BDFDD2F}"/>
    <pc:docChg chg="modSld">
      <pc:chgData name="Marie Louise Rickhoff - Oude Brunink" userId="S::m.t.a.rickhoff@saxion.nl::4c8dc5cc-0b65-4515-9c9c-998d38cd7144" providerId="AD" clId="Web-{85833469-A62E-4135-84CE-7B032BDFDD2F}" dt="2024-05-27T13:15:56.414" v="0" actId="20577"/>
      <pc:docMkLst>
        <pc:docMk/>
      </pc:docMkLst>
      <pc:sldChg chg="modSp">
        <pc:chgData name="Marie Louise Rickhoff - Oude Brunink" userId="S::m.t.a.rickhoff@saxion.nl::4c8dc5cc-0b65-4515-9c9c-998d38cd7144" providerId="AD" clId="Web-{85833469-A62E-4135-84CE-7B032BDFDD2F}" dt="2024-05-27T13:15:56.414" v="0" actId="20577"/>
        <pc:sldMkLst>
          <pc:docMk/>
          <pc:sldMk cId="461644377" sldId="438"/>
        </pc:sldMkLst>
        <pc:spChg chg="mod">
          <ac:chgData name="Marie Louise Rickhoff - Oude Brunink" userId="S::m.t.a.rickhoff@saxion.nl::4c8dc5cc-0b65-4515-9c9c-998d38cd7144" providerId="AD" clId="Web-{85833469-A62E-4135-84CE-7B032BDFDD2F}" dt="2024-05-27T13:15:56.414" v="0" actId="20577"/>
          <ac:spMkLst>
            <pc:docMk/>
            <pc:sldMk cId="461644377" sldId="438"/>
            <ac:spMk id="2" creationId="{1B7FEACB-1F8C-7B4D-3428-531874830222}"/>
          </ac:spMkLst>
        </pc:spChg>
      </pc:sldChg>
    </pc:docChg>
  </pc:docChgLst>
  <pc:docChgLst>
    <pc:chgData name="Marie Louise Rickhoff - Oude Brunink" userId="S::m.t.a.rickhoff@saxion.nl::4c8dc5cc-0b65-4515-9c9c-998d38cd7144" providerId="AD" clId="Web-{36335526-E8A7-42FE-B507-7B7C12C3ADC5}"/>
    <pc:docChg chg="addSld modSld">
      <pc:chgData name="Marie Louise Rickhoff - Oude Brunink" userId="S::m.t.a.rickhoff@saxion.nl::4c8dc5cc-0b65-4515-9c9c-998d38cd7144" providerId="AD" clId="Web-{36335526-E8A7-42FE-B507-7B7C12C3ADC5}" dt="2024-04-25T08:12:01.320" v="9"/>
      <pc:docMkLst>
        <pc:docMk/>
      </pc:docMkLst>
      <pc:sldChg chg="modSp">
        <pc:chgData name="Marie Louise Rickhoff - Oude Brunink" userId="S::m.t.a.rickhoff@saxion.nl::4c8dc5cc-0b65-4515-9c9c-998d38cd7144" providerId="AD" clId="Web-{36335526-E8A7-42FE-B507-7B7C12C3ADC5}" dt="2024-04-25T08:11:57.836" v="4" actId="20577"/>
        <pc:sldMkLst>
          <pc:docMk/>
          <pc:sldMk cId="3696955469" sldId="372"/>
        </pc:sldMkLst>
        <pc:spChg chg="mod">
          <ac:chgData name="Marie Louise Rickhoff - Oude Brunink" userId="S::m.t.a.rickhoff@saxion.nl::4c8dc5cc-0b65-4515-9c9c-998d38cd7144" providerId="AD" clId="Web-{36335526-E8A7-42FE-B507-7B7C12C3ADC5}" dt="2024-04-25T08:11:57.836" v="4" actId="20577"/>
          <ac:spMkLst>
            <pc:docMk/>
            <pc:sldMk cId="3696955469" sldId="372"/>
            <ac:spMk id="2" creationId="{8F71D288-07B3-32F8-7E68-12C3C00BC403}"/>
          </ac:spMkLst>
        </pc:spChg>
      </pc:sldChg>
      <pc:sldChg chg="add">
        <pc:chgData name="Marie Louise Rickhoff - Oude Brunink" userId="S::m.t.a.rickhoff@saxion.nl::4c8dc5cc-0b65-4515-9c9c-998d38cd7144" providerId="AD" clId="Web-{36335526-E8A7-42FE-B507-7B7C12C3ADC5}" dt="2024-04-25T08:12:01.320" v="9"/>
        <pc:sldMkLst>
          <pc:docMk/>
          <pc:sldMk cId="422673875" sldId="2632"/>
        </pc:sldMkLst>
      </pc:sldChg>
      <pc:sldChg chg="add">
        <pc:chgData name="Marie Louise Rickhoff - Oude Brunink" userId="S::m.t.a.rickhoff@saxion.nl::4c8dc5cc-0b65-4515-9c9c-998d38cd7144" providerId="AD" clId="Web-{36335526-E8A7-42FE-B507-7B7C12C3ADC5}" dt="2024-04-25T08:12:01.211" v="6"/>
        <pc:sldMkLst>
          <pc:docMk/>
          <pc:sldMk cId="2612671984" sldId="2644"/>
        </pc:sldMkLst>
      </pc:sldChg>
      <pc:sldChg chg="add">
        <pc:chgData name="Marie Louise Rickhoff - Oude Brunink" userId="S::m.t.a.rickhoff@saxion.nl::4c8dc5cc-0b65-4515-9c9c-998d38cd7144" providerId="AD" clId="Web-{36335526-E8A7-42FE-B507-7B7C12C3ADC5}" dt="2024-04-25T08:12:01.227" v="7"/>
        <pc:sldMkLst>
          <pc:docMk/>
          <pc:sldMk cId="4156180525" sldId="2725"/>
        </pc:sldMkLst>
      </pc:sldChg>
      <pc:sldChg chg="add">
        <pc:chgData name="Marie Louise Rickhoff - Oude Brunink" userId="S::m.t.a.rickhoff@saxion.nl::4c8dc5cc-0b65-4515-9c9c-998d38cd7144" providerId="AD" clId="Web-{36335526-E8A7-42FE-B507-7B7C12C3ADC5}" dt="2024-04-25T08:12:01.195" v="5"/>
        <pc:sldMkLst>
          <pc:docMk/>
          <pc:sldMk cId="1620642900" sldId="2729"/>
        </pc:sldMkLst>
      </pc:sldChg>
      <pc:sldChg chg="add">
        <pc:chgData name="Marie Louise Rickhoff - Oude Brunink" userId="S::m.t.a.rickhoff@saxion.nl::4c8dc5cc-0b65-4515-9c9c-998d38cd7144" providerId="AD" clId="Web-{36335526-E8A7-42FE-B507-7B7C12C3ADC5}" dt="2024-04-25T08:12:01.289" v="8"/>
        <pc:sldMkLst>
          <pc:docMk/>
          <pc:sldMk cId="1392701799" sldId="2730"/>
        </pc:sldMkLst>
      </pc:sldChg>
      <pc:sldMasterChg chg="addSldLayout">
        <pc:chgData name="Marie Louise Rickhoff - Oude Brunink" userId="S::m.t.a.rickhoff@saxion.nl::4c8dc5cc-0b65-4515-9c9c-998d38cd7144" providerId="AD" clId="Web-{36335526-E8A7-42FE-B507-7B7C12C3ADC5}" dt="2024-04-25T08:12:01.320" v="9"/>
        <pc:sldMasterMkLst>
          <pc:docMk/>
          <pc:sldMasterMk cId="426908201" sldId="2147483682"/>
        </pc:sldMasterMkLst>
        <pc:sldLayoutChg chg="add">
          <pc:chgData name="Marie Louise Rickhoff - Oude Brunink" userId="S::m.t.a.rickhoff@saxion.nl::4c8dc5cc-0b65-4515-9c9c-998d38cd7144" providerId="AD" clId="Web-{36335526-E8A7-42FE-B507-7B7C12C3ADC5}" dt="2024-04-25T08:12:01.195" v="5"/>
          <pc:sldLayoutMkLst>
            <pc:docMk/>
            <pc:sldMasterMk cId="426908201" sldId="2147483682"/>
            <pc:sldLayoutMk cId="1953115403" sldId="2147483680"/>
          </pc:sldLayoutMkLst>
        </pc:sldLayoutChg>
        <pc:sldLayoutChg chg="add">
          <pc:chgData name="Marie Louise Rickhoff - Oude Brunink" userId="S::m.t.a.rickhoff@saxion.nl::4c8dc5cc-0b65-4515-9c9c-998d38cd7144" providerId="AD" clId="Web-{36335526-E8A7-42FE-B507-7B7C12C3ADC5}" dt="2024-04-25T08:12:01.320" v="9"/>
          <pc:sldLayoutMkLst>
            <pc:docMk/>
            <pc:sldMasterMk cId="426908201" sldId="2147483682"/>
            <pc:sldLayoutMk cId="2449433884" sldId="2147483681"/>
          </pc:sldLayoutMkLst>
        </pc:sldLayoutChg>
      </pc:sldMasterChg>
    </pc:docChg>
  </pc:docChgLst>
  <pc:docChgLst>
    <pc:chgData name="Marie Louise Rickhoff - Oude Brunink" userId="S::m.t.a.rickhoff@saxion.nl::4c8dc5cc-0b65-4515-9c9c-998d38cd7144" providerId="AD" clId="Web-{375929AE-63C4-4C55-8A86-D8AAA2AC1A1B}"/>
    <pc:docChg chg="modSld">
      <pc:chgData name="Marie Louise Rickhoff - Oude Brunink" userId="S::m.t.a.rickhoff@saxion.nl::4c8dc5cc-0b65-4515-9c9c-998d38cd7144" providerId="AD" clId="Web-{375929AE-63C4-4C55-8A86-D8AAA2AC1A1B}" dt="2024-05-27T13:10:50.704" v="15" actId="20577"/>
      <pc:docMkLst>
        <pc:docMk/>
      </pc:docMkLst>
      <pc:sldChg chg="modSp">
        <pc:chgData name="Marie Louise Rickhoff - Oude Brunink" userId="S::m.t.a.rickhoff@saxion.nl::4c8dc5cc-0b65-4515-9c9c-998d38cd7144" providerId="AD" clId="Web-{375929AE-63C4-4C55-8A86-D8AAA2AC1A1B}" dt="2024-05-27T13:10:26.031" v="7" actId="20577"/>
        <pc:sldMkLst>
          <pc:docMk/>
          <pc:sldMk cId="1818881385" sldId="342"/>
        </pc:sldMkLst>
        <pc:spChg chg="mod">
          <ac:chgData name="Marie Louise Rickhoff - Oude Brunink" userId="S::m.t.a.rickhoff@saxion.nl::4c8dc5cc-0b65-4515-9c9c-998d38cd7144" providerId="AD" clId="Web-{375929AE-63C4-4C55-8A86-D8AAA2AC1A1B}" dt="2024-05-27T13:10:04.561" v="3" actId="20577"/>
          <ac:spMkLst>
            <pc:docMk/>
            <pc:sldMk cId="1818881385" sldId="342"/>
            <ac:spMk id="2" creationId="{6627EEB2-6450-6BB9-D8A9-CE4D16F8CAB6}"/>
          </ac:spMkLst>
        </pc:spChg>
        <pc:spChg chg="mod">
          <ac:chgData name="Marie Louise Rickhoff - Oude Brunink" userId="S::m.t.a.rickhoff@saxion.nl::4c8dc5cc-0b65-4515-9c9c-998d38cd7144" providerId="AD" clId="Web-{375929AE-63C4-4C55-8A86-D8AAA2AC1A1B}" dt="2024-05-27T13:10:26.031" v="7" actId="20577"/>
          <ac:spMkLst>
            <pc:docMk/>
            <pc:sldMk cId="1818881385" sldId="342"/>
            <ac:spMk id="29" creationId="{59EF906D-B09F-750E-8482-EDF0630C78A7}"/>
          </ac:spMkLst>
        </pc:spChg>
      </pc:sldChg>
      <pc:sldChg chg="modSp">
        <pc:chgData name="Marie Louise Rickhoff - Oude Brunink" userId="S::m.t.a.rickhoff@saxion.nl::4c8dc5cc-0b65-4515-9c9c-998d38cd7144" providerId="AD" clId="Web-{375929AE-63C4-4C55-8A86-D8AAA2AC1A1B}" dt="2024-05-27T13:10:50.704" v="15" actId="20577"/>
        <pc:sldMkLst>
          <pc:docMk/>
          <pc:sldMk cId="461644377" sldId="438"/>
        </pc:sldMkLst>
        <pc:spChg chg="mod">
          <ac:chgData name="Marie Louise Rickhoff - Oude Brunink" userId="S::m.t.a.rickhoff@saxion.nl::4c8dc5cc-0b65-4515-9c9c-998d38cd7144" providerId="AD" clId="Web-{375929AE-63C4-4C55-8A86-D8AAA2AC1A1B}" dt="2024-05-27T13:10:50.704" v="15" actId="20577"/>
          <ac:spMkLst>
            <pc:docMk/>
            <pc:sldMk cId="461644377" sldId="438"/>
            <ac:spMk id="2" creationId="{1B7FEACB-1F8C-7B4D-3428-531874830222}"/>
          </ac:spMkLst>
        </pc:spChg>
      </pc:sldChg>
    </pc:docChg>
  </pc:docChgLst>
  <pc:docChgLst>
    <pc:chgData name="Marie Louise Rickhoff - Oude Brunink" userId="S::m.t.a.rickhoff@saxion.nl::4c8dc5cc-0b65-4515-9c9c-998d38cd7144" providerId="AD" clId="Web-{FB6B7D57-2ADE-4744-B9D5-638848A853F1}"/>
    <pc:docChg chg="addSld delSld modSld addMainMaster modMainMaster">
      <pc:chgData name="Marie Louise Rickhoff - Oude Brunink" userId="S::m.t.a.rickhoff@saxion.nl::4c8dc5cc-0b65-4515-9c9c-998d38cd7144" providerId="AD" clId="Web-{FB6B7D57-2ADE-4744-B9D5-638848A853F1}" dt="2024-05-27T10:29:54.756" v="7"/>
      <pc:docMkLst>
        <pc:docMk/>
      </pc:docMkLst>
      <pc:sldChg chg="del">
        <pc:chgData name="Marie Louise Rickhoff - Oude Brunink" userId="S::m.t.a.rickhoff@saxion.nl::4c8dc5cc-0b65-4515-9c9c-998d38cd7144" providerId="AD" clId="Web-{FB6B7D57-2ADE-4744-B9D5-638848A853F1}" dt="2024-05-27T10:29:54.756" v="7"/>
        <pc:sldMkLst>
          <pc:docMk/>
          <pc:sldMk cId="2702814865" sldId="373"/>
        </pc:sldMkLst>
      </pc:sldChg>
      <pc:sldChg chg="modNotes">
        <pc:chgData name="Marie Louise Rickhoff - Oude Brunink" userId="S::m.t.a.rickhoff@saxion.nl::4c8dc5cc-0b65-4515-9c9c-998d38cd7144" providerId="AD" clId="Web-{FB6B7D57-2ADE-4744-B9D5-638848A853F1}" dt="2024-05-27T10:28:37.972" v="2"/>
        <pc:sldMkLst>
          <pc:docMk/>
          <pc:sldMk cId="4043138965" sldId="379"/>
        </pc:sldMkLst>
      </pc:sldChg>
      <pc:sldChg chg="modNotes">
        <pc:chgData name="Marie Louise Rickhoff - Oude Brunink" userId="S::m.t.a.rickhoff@saxion.nl::4c8dc5cc-0b65-4515-9c9c-998d38cd7144" providerId="AD" clId="Web-{FB6B7D57-2ADE-4744-B9D5-638848A853F1}" dt="2024-05-27T10:28:59.269" v="3"/>
        <pc:sldMkLst>
          <pc:docMk/>
          <pc:sldMk cId="2557417423" sldId="427"/>
        </pc:sldMkLst>
      </pc:sldChg>
      <pc:sldChg chg="modNotes">
        <pc:chgData name="Marie Louise Rickhoff - Oude Brunink" userId="S::m.t.a.rickhoff@saxion.nl::4c8dc5cc-0b65-4515-9c9c-998d38cd7144" providerId="AD" clId="Web-{FB6B7D57-2ADE-4744-B9D5-638848A853F1}" dt="2024-05-27T10:29:29.145" v="4"/>
        <pc:sldMkLst>
          <pc:docMk/>
          <pc:sldMk cId="898749500" sldId="428"/>
        </pc:sldMkLst>
      </pc:sldChg>
      <pc:sldChg chg="modNotes">
        <pc:chgData name="Marie Louise Rickhoff - Oude Brunink" userId="S::m.t.a.rickhoff@saxion.nl::4c8dc5cc-0b65-4515-9c9c-998d38cd7144" providerId="AD" clId="Web-{FB6B7D57-2ADE-4744-B9D5-638848A853F1}" dt="2024-05-27T10:29:37.349" v="5"/>
        <pc:sldMkLst>
          <pc:docMk/>
          <pc:sldMk cId="461644377" sldId="438"/>
        </pc:sldMkLst>
      </pc:sldChg>
      <pc:sldChg chg="modNotes">
        <pc:chgData name="Marie Louise Rickhoff - Oude Brunink" userId="S::m.t.a.rickhoff@saxion.nl::4c8dc5cc-0b65-4515-9c9c-998d38cd7144" providerId="AD" clId="Web-{FB6B7D57-2ADE-4744-B9D5-638848A853F1}" dt="2024-05-27T10:27:55.095" v="0"/>
        <pc:sldMkLst>
          <pc:docMk/>
          <pc:sldMk cId="1697474678" sldId="440"/>
        </pc:sldMkLst>
      </pc:sldChg>
      <pc:sldChg chg="add">
        <pc:chgData name="Marie Louise Rickhoff - Oude Brunink" userId="S::m.t.a.rickhoff@saxion.nl::4c8dc5cc-0b65-4515-9c9c-998d38cd7144" providerId="AD" clId="Web-{FB6B7D57-2ADE-4744-B9D5-638848A853F1}" dt="2024-05-27T10:29:50.615" v="6"/>
        <pc:sldMkLst>
          <pc:docMk/>
          <pc:sldMk cId="1195219467" sldId="2731"/>
        </pc:sldMkLst>
      </pc:sldChg>
      <pc:sldMasterChg chg="add addSldLayout">
        <pc:chgData name="Marie Louise Rickhoff - Oude Brunink" userId="S::m.t.a.rickhoff@saxion.nl::4c8dc5cc-0b65-4515-9c9c-998d38cd7144" providerId="AD" clId="Web-{FB6B7D57-2ADE-4744-B9D5-638848A853F1}" dt="2024-05-27T10:29:50.615" v="6"/>
        <pc:sldMasterMkLst>
          <pc:docMk/>
          <pc:sldMasterMk cId="211686908" sldId="2147483660"/>
        </pc:sldMasterMkLst>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801228801" sldId="2147483661"/>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977476800" sldId="2147483662"/>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759218646" sldId="2147483663"/>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674687483" sldId="2147483664"/>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165385104" sldId="2147483665"/>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429296331" sldId="2147483666"/>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684696914" sldId="2147483667"/>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415208479" sldId="2147483668"/>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179381671" sldId="2147483669"/>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3428147710" sldId="2147483670"/>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086746727" sldId="2147483671"/>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2775961789" sldId="2147483693"/>
          </pc:sldLayoutMkLst>
        </pc:sldLayoutChg>
        <pc:sldLayoutChg chg="add">
          <pc:chgData name="Marie Louise Rickhoff - Oude Brunink" userId="S::m.t.a.rickhoff@saxion.nl::4c8dc5cc-0b65-4515-9c9c-998d38cd7144" providerId="AD" clId="Web-{FB6B7D57-2ADE-4744-B9D5-638848A853F1}" dt="2024-05-27T10:29:50.615" v="6"/>
          <pc:sldLayoutMkLst>
            <pc:docMk/>
            <pc:sldMasterMk cId="211686908" sldId="2147483660"/>
            <pc:sldLayoutMk cId="591576484" sldId="2147483694"/>
          </pc:sldLayoutMkLst>
        </pc:sldLayoutChg>
      </pc:sldMasterChg>
      <pc:sldMasterChg chg="replId modSldLayout">
        <pc:chgData name="Marie Louise Rickhoff - Oude Brunink" userId="S::m.t.a.rickhoff@saxion.nl::4c8dc5cc-0b65-4515-9c9c-998d38cd7144" providerId="AD" clId="Web-{FB6B7D57-2ADE-4744-B9D5-638848A853F1}" dt="2024-05-27T10:29:50.615" v="6"/>
        <pc:sldMasterMkLst>
          <pc:docMk/>
          <pc:sldMasterMk cId="426908201" sldId="2147483682"/>
        </pc:sldMasterMkLst>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439386653" sldId="2147483683"/>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4179268986" sldId="2147483684"/>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87578775" sldId="2147483685"/>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3712685084" sldId="2147483686"/>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3483470953" sldId="2147483687"/>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825736496" sldId="2147483688"/>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726695590" sldId="2147483689"/>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72128514" sldId="2147483690"/>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3368626646" sldId="2147483691"/>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1099964007" sldId="2147483692"/>
          </pc:sldLayoutMkLst>
        </pc:sldLayoutChg>
        <pc:sldLayoutChg chg="replId">
          <pc:chgData name="Marie Louise Rickhoff - Oude Brunink" userId="S::m.t.a.rickhoff@saxion.nl::4c8dc5cc-0b65-4515-9c9c-998d38cd7144" providerId="AD" clId="Web-{FB6B7D57-2ADE-4744-B9D5-638848A853F1}" dt="2024-05-27T10:29:50.615" v="6"/>
          <pc:sldLayoutMkLst>
            <pc:docMk/>
            <pc:sldMasterMk cId="426908201" sldId="2147483682"/>
            <pc:sldLayoutMk cId="2467116997" sldId="2147483695"/>
          </pc:sldLayoutMkLst>
        </pc:sldLayoutChg>
      </pc:sldMasterChg>
    </pc:docChg>
  </pc:docChgLst>
  <pc:docChgLst>
    <pc:chgData name="Marie Louise Rickhoff - Oude Brunink" userId="S::m.t.a.rickhoff@saxion.nl::4c8dc5cc-0b65-4515-9c9c-998d38cd7144" providerId="AD" clId="Web-{FE234A53-83B4-46FC-9C90-5BC3D5EC41B9}"/>
    <pc:docChg chg="modSld">
      <pc:chgData name="Marie Louise Rickhoff - Oude Brunink" userId="S::m.t.a.rickhoff@saxion.nl::4c8dc5cc-0b65-4515-9c9c-998d38cd7144" providerId="AD" clId="Web-{FE234A53-83B4-46FC-9C90-5BC3D5EC41B9}" dt="2024-04-19T10:32:25.627" v="41" actId="20577"/>
      <pc:docMkLst>
        <pc:docMk/>
      </pc:docMkLst>
      <pc:sldChg chg="modSp">
        <pc:chgData name="Marie Louise Rickhoff - Oude Brunink" userId="S::m.t.a.rickhoff@saxion.nl::4c8dc5cc-0b65-4515-9c9c-998d38cd7144" providerId="AD" clId="Web-{FE234A53-83B4-46FC-9C90-5BC3D5EC41B9}" dt="2024-04-19T10:31:26.829" v="15" actId="20577"/>
        <pc:sldMkLst>
          <pc:docMk/>
          <pc:sldMk cId="2773439030" sldId="269"/>
        </pc:sldMkLst>
        <pc:spChg chg="mod">
          <ac:chgData name="Marie Louise Rickhoff - Oude Brunink" userId="S::m.t.a.rickhoff@saxion.nl::4c8dc5cc-0b65-4515-9c9c-998d38cd7144" providerId="AD" clId="Web-{FE234A53-83B4-46FC-9C90-5BC3D5EC41B9}" dt="2024-04-19T10:31:26.829" v="15" actId="20577"/>
          <ac:spMkLst>
            <pc:docMk/>
            <pc:sldMk cId="2773439030" sldId="269"/>
            <ac:spMk id="6" creationId="{D0E92620-48B4-C0B9-3469-AF797B841561}"/>
          </ac:spMkLst>
        </pc:spChg>
      </pc:sldChg>
      <pc:sldChg chg="modSp">
        <pc:chgData name="Marie Louise Rickhoff - Oude Brunink" userId="S::m.t.a.rickhoff@saxion.nl::4c8dc5cc-0b65-4515-9c9c-998d38cd7144" providerId="AD" clId="Web-{FE234A53-83B4-46FC-9C90-5BC3D5EC41B9}" dt="2024-04-19T10:32:10.455" v="29" actId="20577"/>
        <pc:sldMkLst>
          <pc:docMk/>
          <pc:sldMk cId="2993657228" sldId="374"/>
        </pc:sldMkLst>
        <pc:spChg chg="mod">
          <ac:chgData name="Marie Louise Rickhoff - Oude Brunink" userId="S::m.t.a.rickhoff@saxion.nl::4c8dc5cc-0b65-4515-9c9c-998d38cd7144" providerId="AD" clId="Web-{FE234A53-83B4-46FC-9C90-5BC3D5EC41B9}" dt="2024-04-19T10:32:10.455" v="29" actId="20577"/>
          <ac:spMkLst>
            <pc:docMk/>
            <pc:sldMk cId="2993657228" sldId="374"/>
            <ac:spMk id="5" creationId="{D0718EFA-1199-B917-B06D-1E1A140B5CFF}"/>
          </ac:spMkLst>
        </pc:spChg>
      </pc:sldChg>
      <pc:sldChg chg="modSp">
        <pc:chgData name="Marie Louise Rickhoff - Oude Brunink" userId="S::m.t.a.rickhoff@saxion.nl::4c8dc5cc-0b65-4515-9c9c-998d38cd7144" providerId="AD" clId="Web-{FE234A53-83B4-46FC-9C90-5BC3D5EC41B9}" dt="2024-04-19T10:32:25.627" v="41" actId="20577"/>
        <pc:sldMkLst>
          <pc:docMk/>
          <pc:sldMk cId="3014029261" sldId="436"/>
        </pc:sldMkLst>
        <pc:spChg chg="mod">
          <ac:chgData name="Marie Louise Rickhoff - Oude Brunink" userId="S::m.t.a.rickhoff@saxion.nl::4c8dc5cc-0b65-4515-9c9c-998d38cd7144" providerId="AD" clId="Web-{FE234A53-83B4-46FC-9C90-5BC3D5EC41B9}" dt="2024-04-19T10:32:25.627" v="41" actId="20577"/>
          <ac:spMkLst>
            <pc:docMk/>
            <pc:sldMk cId="3014029261" sldId="436"/>
            <ac:spMk id="6" creationId="{D25DFAA6-A18E-E2EA-8381-E117E9C1B940}"/>
          </ac:spMkLst>
        </pc:spChg>
      </pc:sldChg>
      <pc:sldChg chg="modSp">
        <pc:chgData name="Marie Louise Rickhoff - Oude Brunink" userId="S::m.t.a.rickhoff@saxion.nl::4c8dc5cc-0b65-4515-9c9c-998d38cd7144" providerId="AD" clId="Web-{FE234A53-83B4-46FC-9C90-5BC3D5EC41B9}" dt="2024-04-19T10:30:55.188" v="2" actId="20577"/>
        <pc:sldMkLst>
          <pc:docMk/>
          <pc:sldMk cId="4138726365" sldId="454"/>
        </pc:sldMkLst>
        <pc:spChg chg="mod">
          <ac:chgData name="Marie Louise Rickhoff - Oude Brunink" userId="S::m.t.a.rickhoff@saxion.nl::4c8dc5cc-0b65-4515-9c9c-998d38cd7144" providerId="AD" clId="Web-{FE234A53-83B4-46FC-9C90-5BC3D5EC41B9}" dt="2024-04-19T10:30:55.188" v="2" actId="20577"/>
          <ac:spMkLst>
            <pc:docMk/>
            <pc:sldMk cId="4138726365" sldId="454"/>
            <ac:spMk id="2" creationId="{4587EE51-6F55-51AB-DAE6-AA9E62D8596F}"/>
          </ac:spMkLst>
        </pc:spChg>
      </pc:sldChg>
    </pc:docChg>
  </pc:docChgLst>
  <pc:docChgLst>
    <pc:chgData name="Dennis Trotta" userId="30128cfe-f109-4615-9566-5e94bcfe3ae3" providerId="ADAL" clId="{5DAF7DF6-B2D9-4614-B5B7-75F02D84E7C3}"/>
    <pc:docChg chg="custSel modMainMaster">
      <pc:chgData name="Dennis Trotta" userId="30128cfe-f109-4615-9566-5e94bcfe3ae3" providerId="ADAL" clId="{5DAF7DF6-B2D9-4614-B5B7-75F02D84E7C3}" dt="2024-06-11T09:32:03.318" v="16"/>
      <pc:docMkLst>
        <pc:docMk/>
      </pc:docMkLst>
      <pc:sldMasterChg chg="modSldLayout">
        <pc:chgData name="Dennis Trotta" userId="30128cfe-f109-4615-9566-5e94bcfe3ae3" providerId="ADAL" clId="{5DAF7DF6-B2D9-4614-B5B7-75F02D84E7C3}" dt="2024-06-11T09:31:19.031" v="8"/>
        <pc:sldMasterMkLst>
          <pc:docMk/>
          <pc:sldMasterMk cId="3599702930" sldId="2147483648"/>
        </pc:sldMasterMkLst>
        <pc:sldLayoutChg chg="addSp delSp modSp mod">
          <pc:chgData name="Dennis Trotta" userId="30128cfe-f109-4615-9566-5e94bcfe3ae3" providerId="ADAL" clId="{5DAF7DF6-B2D9-4614-B5B7-75F02D84E7C3}" dt="2024-06-11T09:31:19.031" v="8"/>
          <pc:sldLayoutMkLst>
            <pc:docMk/>
            <pc:sldMasterMk cId="3599702930" sldId="2147483648"/>
            <pc:sldLayoutMk cId="4261266365" sldId="2147483649"/>
          </pc:sldLayoutMkLst>
          <pc:picChg chg="add mod">
            <ac:chgData name="Dennis Trotta" userId="30128cfe-f109-4615-9566-5e94bcfe3ae3" providerId="ADAL" clId="{5DAF7DF6-B2D9-4614-B5B7-75F02D84E7C3}" dt="2024-06-11T09:31:19.031" v="8"/>
            <ac:picMkLst>
              <pc:docMk/>
              <pc:sldMasterMk cId="3599702930" sldId="2147483648"/>
              <pc:sldLayoutMk cId="4261266365" sldId="2147483649"/>
              <ac:picMk id="4" creationId="{CA699FF4-0E09-F9B3-88C4-88872B2C878C}"/>
            </ac:picMkLst>
          </pc:picChg>
          <pc:picChg chg="del">
            <ac:chgData name="Dennis Trotta" userId="30128cfe-f109-4615-9566-5e94bcfe3ae3" providerId="ADAL" clId="{5DAF7DF6-B2D9-4614-B5B7-75F02D84E7C3}" dt="2024-06-11T09:31:18.731" v="7" actId="478"/>
            <ac:picMkLst>
              <pc:docMk/>
              <pc:sldMasterMk cId="3599702930" sldId="2147483648"/>
              <pc:sldLayoutMk cId="4261266365" sldId="2147483649"/>
              <ac:picMk id="17" creationId="{7E343B44-D364-8AEF-9AB9-A694E3024BC1}"/>
            </ac:picMkLst>
          </pc:picChg>
        </pc:sldLayoutChg>
        <pc:sldLayoutChg chg="addSp delSp modSp mod">
          <pc:chgData name="Dennis Trotta" userId="30128cfe-f109-4615-9566-5e94bcfe3ae3" providerId="ADAL" clId="{5DAF7DF6-B2D9-4614-B5B7-75F02D84E7C3}" dt="2024-06-11T09:30:34.495" v="2" actId="1076"/>
          <pc:sldLayoutMkLst>
            <pc:docMk/>
            <pc:sldMasterMk cId="3599702930" sldId="2147483648"/>
            <pc:sldLayoutMk cId="2025850408" sldId="2147483655"/>
          </pc:sldLayoutMkLst>
          <pc:picChg chg="add mod">
            <ac:chgData name="Dennis Trotta" userId="30128cfe-f109-4615-9566-5e94bcfe3ae3" providerId="ADAL" clId="{5DAF7DF6-B2D9-4614-B5B7-75F02D84E7C3}" dt="2024-06-11T09:30:34.495" v="2" actId="1076"/>
            <ac:picMkLst>
              <pc:docMk/>
              <pc:sldMasterMk cId="3599702930" sldId="2147483648"/>
              <pc:sldLayoutMk cId="2025850408" sldId="2147483655"/>
              <ac:picMk id="2" creationId="{CCEBE214-C09E-8187-1935-53F0D08776BC}"/>
            </ac:picMkLst>
          </pc:picChg>
          <pc:picChg chg="del">
            <ac:chgData name="Dennis Trotta" userId="30128cfe-f109-4615-9566-5e94bcfe3ae3" providerId="ADAL" clId="{5DAF7DF6-B2D9-4614-B5B7-75F02D84E7C3}" dt="2024-06-11T09:30:29.373" v="0" actId="478"/>
            <ac:picMkLst>
              <pc:docMk/>
              <pc:sldMasterMk cId="3599702930" sldId="2147483648"/>
              <pc:sldLayoutMk cId="2025850408" sldId="2147483655"/>
              <ac:picMk id="40" creationId="{87C9D23D-3410-F94F-C724-1F5800C38335}"/>
            </ac:picMkLst>
          </pc:picChg>
        </pc:sldLayoutChg>
      </pc:sldMasterChg>
      <pc:sldMasterChg chg="modSldLayout">
        <pc:chgData name="Dennis Trotta" userId="30128cfe-f109-4615-9566-5e94bcfe3ae3" providerId="ADAL" clId="{5DAF7DF6-B2D9-4614-B5B7-75F02D84E7C3}" dt="2024-06-11T09:32:03.318" v="16"/>
        <pc:sldMasterMkLst>
          <pc:docMk/>
          <pc:sldMasterMk cId="211686908" sldId="2147483660"/>
        </pc:sldMasterMkLst>
        <pc:sldLayoutChg chg="addSp delSp modSp mod">
          <pc:chgData name="Dennis Trotta" userId="30128cfe-f109-4615-9566-5e94bcfe3ae3" providerId="ADAL" clId="{5DAF7DF6-B2D9-4614-B5B7-75F02D84E7C3}" dt="2024-06-11T09:31:56.778" v="14"/>
          <pc:sldLayoutMkLst>
            <pc:docMk/>
            <pc:sldMasterMk cId="211686908" sldId="2147483660"/>
            <pc:sldLayoutMk cId="2801228801" sldId="2147483661"/>
          </pc:sldLayoutMkLst>
          <pc:picChg chg="add mod">
            <ac:chgData name="Dennis Trotta" userId="30128cfe-f109-4615-9566-5e94bcfe3ae3" providerId="ADAL" clId="{5DAF7DF6-B2D9-4614-B5B7-75F02D84E7C3}" dt="2024-06-11T09:31:56.778" v="14"/>
            <ac:picMkLst>
              <pc:docMk/>
              <pc:sldMasterMk cId="211686908" sldId="2147483660"/>
              <pc:sldLayoutMk cId="2801228801" sldId="2147483661"/>
              <ac:picMk id="4" creationId="{A5A404CD-D0A9-3190-7038-394539A0473B}"/>
            </ac:picMkLst>
          </pc:picChg>
          <pc:picChg chg="del">
            <ac:chgData name="Dennis Trotta" userId="30128cfe-f109-4615-9566-5e94bcfe3ae3" providerId="ADAL" clId="{5DAF7DF6-B2D9-4614-B5B7-75F02D84E7C3}" dt="2024-06-11T09:31:56.279" v="13" actId="478"/>
            <ac:picMkLst>
              <pc:docMk/>
              <pc:sldMasterMk cId="211686908" sldId="2147483660"/>
              <pc:sldLayoutMk cId="2801228801" sldId="2147483661"/>
              <ac:picMk id="17" creationId="{7E343B44-D364-8AEF-9AB9-A694E3024BC1}"/>
            </ac:picMkLst>
          </pc:picChg>
        </pc:sldLayoutChg>
        <pc:sldLayoutChg chg="addSp delSp modSp mod">
          <pc:chgData name="Dennis Trotta" userId="30128cfe-f109-4615-9566-5e94bcfe3ae3" providerId="ADAL" clId="{5DAF7DF6-B2D9-4614-B5B7-75F02D84E7C3}" dt="2024-06-11T09:32:03.318" v="16"/>
          <pc:sldLayoutMkLst>
            <pc:docMk/>
            <pc:sldMasterMk cId="211686908" sldId="2147483660"/>
            <pc:sldLayoutMk cId="3977476800" sldId="2147483662"/>
          </pc:sldLayoutMkLst>
          <pc:picChg chg="add mod">
            <ac:chgData name="Dennis Trotta" userId="30128cfe-f109-4615-9566-5e94bcfe3ae3" providerId="ADAL" clId="{5DAF7DF6-B2D9-4614-B5B7-75F02D84E7C3}" dt="2024-06-11T09:32:03.318" v="16"/>
            <ac:picMkLst>
              <pc:docMk/>
              <pc:sldMasterMk cId="211686908" sldId="2147483660"/>
              <pc:sldLayoutMk cId="3977476800" sldId="2147483662"/>
              <ac:picMk id="4" creationId="{9559FED9-B45A-4B97-59EF-E46AE20D333A}"/>
            </ac:picMkLst>
          </pc:picChg>
          <pc:picChg chg="del">
            <ac:chgData name="Dennis Trotta" userId="30128cfe-f109-4615-9566-5e94bcfe3ae3" providerId="ADAL" clId="{5DAF7DF6-B2D9-4614-B5B7-75F02D84E7C3}" dt="2024-06-11T09:32:02.834" v="15" actId="478"/>
            <ac:picMkLst>
              <pc:docMk/>
              <pc:sldMasterMk cId="211686908" sldId="2147483660"/>
              <pc:sldLayoutMk cId="3977476800" sldId="2147483662"/>
              <ac:picMk id="17" creationId="{7E343B44-D364-8AEF-9AB9-A694E3024BC1}"/>
            </ac:picMkLst>
          </pc:picChg>
        </pc:sldLayoutChg>
        <pc:sldLayoutChg chg="addSp delSp modSp mod">
          <pc:chgData name="Dennis Trotta" userId="30128cfe-f109-4615-9566-5e94bcfe3ae3" providerId="ADAL" clId="{5DAF7DF6-B2D9-4614-B5B7-75F02D84E7C3}" dt="2024-06-11T09:30:47.306" v="6"/>
          <pc:sldLayoutMkLst>
            <pc:docMk/>
            <pc:sldMasterMk cId="211686908" sldId="2147483660"/>
            <pc:sldLayoutMk cId="3428147710" sldId="2147483670"/>
          </pc:sldLayoutMkLst>
          <pc:picChg chg="del">
            <ac:chgData name="Dennis Trotta" userId="30128cfe-f109-4615-9566-5e94bcfe3ae3" providerId="ADAL" clId="{5DAF7DF6-B2D9-4614-B5B7-75F02D84E7C3}" dt="2024-06-11T09:30:47.071" v="5" actId="478"/>
            <ac:picMkLst>
              <pc:docMk/>
              <pc:sldMasterMk cId="211686908" sldId="2147483660"/>
              <pc:sldLayoutMk cId="3428147710" sldId="2147483670"/>
              <ac:picMk id="3" creationId="{AB573B1B-2CC7-DE4B-EB21-BAF45BDBC859}"/>
            </ac:picMkLst>
          </pc:picChg>
          <pc:picChg chg="add mod">
            <ac:chgData name="Dennis Trotta" userId="30128cfe-f109-4615-9566-5e94bcfe3ae3" providerId="ADAL" clId="{5DAF7DF6-B2D9-4614-B5B7-75F02D84E7C3}" dt="2024-06-11T09:30:47.306" v="6"/>
            <ac:picMkLst>
              <pc:docMk/>
              <pc:sldMasterMk cId="211686908" sldId="2147483660"/>
              <pc:sldLayoutMk cId="3428147710" sldId="2147483670"/>
              <ac:picMk id="4" creationId="{01122854-F5B8-2261-8606-B3786E0B7C63}"/>
            </ac:picMkLst>
          </pc:picChg>
        </pc:sldLayoutChg>
      </pc:sldMasterChg>
      <pc:sldMasterChg chg="modSldLayout">
        <pc:chgData name="Dennis Trotta" userId="30128cfe-f109-4615-9566-5e94bcfe3ae3" providerId="ADAL" clId="{5DAF7DF6-B2D9-4614-B5B7-75F02D84E7C3}" dt="2024-06-11T09:31:40.515" v="12"/>
        <pc:sldMasterMkLst>
          <pc:docMk/>
          <pc:sldMasterMk cId="426908201" sldId="2147483682"/>
        </pc:sldMasterMkLst>
        <pc:sldLayoutChg chg="addSp delSp modSp mod">
          <pc:chgData name="Dennis Trotta" userId="30128cfe-f109-4615-9566-5e94bcfe3ae3" providerId="ADAL" clId="{5DAF7DF6-B2D9-4614-B5B7-75F02D84E7C3}" dt="2024-06-11T09:31:36.361" v="10"/>
          <pc:sldLayoutMkLst>
            <pc:docMk/>
            <pc:sldMasterMk cId="426908201" sldId="2147483682"/>
            <pc:sldLayoutMk cId="2439386653" sldId="2147483683"/>
          </pc:sldLayoutMkLst>
          <pc:picChg chg="add mod">
            <ac:chgData name="Dennis Trotta" userId="30128cfe-f109-4615-9566-5e94bcfe3ae3" providerId="ADAL" clId="{5DAF7DF6-B2D9-4614-B5B7-75F02D84E7C3}" dt="2024-06-11T09:31:36.361" v="10"/>
            <ac:picMkLst>
              <pc:docMk/>
              <pc:sldMasterMk cId="426908201" sldId="2147483682"/>
              <pc:sldLayoutMk cId="2439386653" sldId="2147483683"/>
              <ac:picMk id="4" creationId="{1DA51002-A850-29B1-93B5-46D1056F2FAA}"/>
            </ac:picMkLst>
          </pc:picChg>
          <pc:picChg chg="del">
            <ac:chgData name="Dennis Trotta" userId="30128cfe-f109-4615-9566-5e94bcfe3ae3" providerId="ADAL" clId="{5DAF7DF6-B2D9-4614-B5B7-75F02D84E7C3}" dt="2024-06-11T09:31:36.045" v="9" actId="478"/>
            <ac:picMkLst>
              <pc:docMk/>
              <pc:sldMasterMk cId="426908201" sldId="2147483682"/>
              <pc:sldLayoutMk cId="2439386653" sldId="2147483683"/>
              <ac:picMk id="17" creationId="{7E343B44-D364-8AEF-9AB9-A694E3024BC1}"/>
            </ac:picMkLst>
          </pc:picChg>
        </pc:sldLayoutChg>
        <pc:sldLayoutChg chg="addSp delSp modSp mod">
          <pc:chgData name="Dennis Trotta" userId="30128cfe-f109-4615-9566-5e94bcfe3ae3" providerId="ADAL" clId="{5DAF7DF6-B2D9-4614-B5B7-75F02D84E7C3}" dt="2024-06-11T09:31:40.515" v="12"/>
          <pc:sldLayoutMkLst>
            <pc:docMk/>
            <pc:sldMasterMk cId="426908201" sldId="2147483682"/>
            <pc:sldLayoutMk cId="4179268986" sldId="2147483684"/>
          </pc:sldLayoutMkLst>
          <pc:picChg chg="add mod">
            <ac:chgData name="Dennis Trotta" userId="30128cfe-f109-4615-9566-5e94bcfe3ae3" providerId="ADAL" clId="{5DAF7DF6-B2D9-4614-B5B7-75F02D84E7C3}" dt="2024-06-11T09:31:40.515" v="12"/>
            <ac:picMkLst>
              <pc:docMk/>
              <pc:sldMasterMk cId="426908201" sldId="2147483682"/>
              <pc:sldLayoutMk cId="4179268986" sldId="2147483684"/>
              <ac:picMk id="4" creationId="{3CE315C8-CABB-5826-3544-81CCE81D695D}"/>
            </ac:picMkLst>
          </pc:picChg>
          <pc:picChg chg="del">
            <ac:chgData name="Dennis Trotta" userId="30128cfe-f109-4615-9566-5e94bcfe3ae3" providerId="ADAL" clId="{5DAF7DF6-B2D9-4614-B5B7-75F02D84E7C3}" dt="2024-06-11T09:31:40.148" v="11" actId="478"/>
            <ac:picMkLst>
              <pc:docMk/>
              <pc:sldMasterMk cId="426908201" sldId="2147483682"/>
              <pc:sldLayoutMk cId="4179268986" sldId="2147483684"/>
              <ac:picMk id="17" creationId="{7E343B44-D364-8AEF-9AB9-A694E3024BC1}"/>
            </ac:picMkLst>
          </pc:picChg>
        </pc:sldLayoutChg>
        <pc:sldLayoutChg chg="addSp delSp modSp mod">
          <pc:chgData name="Dennis Trotta" userId="30128cfe-f109-4615-9566-5e94bcfe3ae3" providerId="ADAL" clId="{5DAF7DF6-B2D9-4614-B5B7-75F02D84E7C3}" dt="2024-06-11T09:30:39.965" v="4"/>
          <pc:sldLayoutMkLst>
            <pc:docMk/>
            <pc:sldMasterMk cId="426908201" sldId="2147483682"/>
            <pc:sldLayoutMk cId="1099964007" sldId="2147483692"/>
          </pc:sldLayoutMkLst>
          <pc:picChg chg="del">
            <ac:chgData name="Dennis Trotta" userId="30128cfe-f109-4615-9566-5e94bcfe3ae3" providerId="ADAL" clId="{5DAF7DF6-B2D9-4614-B5B7-75F02D84E7C3}" dt="2024-06-11T09:30:39.733" v="3" actId="478"/>
            <ac:picMkLst>
              <pc:docMk/>
              <pc:sldMasterMk cId="426908201" sldId="2147483682"/>
              <pc:sldLayoutMk cId="1099964007" sldId="2147483692"/>
              <ac:picMk id="3" creationId="{AB573B1B-2CC7-DE4B-EB21-BAF45BDBC859}"/>
            </ac:picMkLst>
          </pc:picChg>
          <pc:picChg chg="add mod">
            <ac:chgData name="Dennis Trotta" userId="30128cfe-f109-4615-9566-5e94bcfe3ae3" providerId="ADAL" clId="{5DAF7DF6-B2D9-4614-B5B7-75F02D84E7C3}" dt="2024-06-11T09:30:39.965" v="4"/>
            <ac:picMkLst>
              <pc:docMk/>
              <pc:sldMasterMk cId="426908201" sldId="2147483682"/>
              <pc:sldLayoutMk cId="1099964007" sldId="2147483692"/>
              <ac:picMk id="4" creationId="{FB9FFDF0-44F0-23AD-5776-C979DAA55EDC}"/>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F0DA2-FA13-49E6-821F-74A671836E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nl-NL"/>
        </a:p>
      </dgm:t>
    </dgm:pt>
    <dgm:pt modelId="{CD836C59-C315-4D16-80E3-169CB7854F2D}">
      <dgm:prSet phldrT="[Tekst]" custT="1"/>
      <dgm:spPr/>
      <dgm:t>
        <a:bodyPr/>
        <a:lstStyle/>
        <a:p>
          <a:r>
            <a:rPr lang="nl-NL" sz="1700" err="1"/>
            <a:t>Onderwijs en </a:t>
          </a:r>
          <a:r>
            <a:rPr lang="nl-NL" sz="1700"/>
            <a:t>opleiding</a:t>
          </a:r>
        </a:p>
      </dgm:t>
    </dgm:pt>
    <dgm:pt modelId="{24D7A56B-2D61-40AF-97EA-C065E9F11B75}" type="sibTrans" cxnId="{E6C76DCF-1A47-4E1B-B966-81F225D41C9B}">
      <dgm:prSet/>
      <dgm:spPr/>
      <dgm:t>
        <a:bodyPr/>
        <a:lstStyle/>
        <a:p>
          <a:endParaRPr lang="nl-NL"/>
        </a:p>
      </dgm:t>
    </dgm:pt>
    <dgm:pt modelId="{FA065B05-B7D4-4248-887A-F1F9F0999AE6}" type="parTrans" cxnId="{E6C76DCF-1A47-4E1B-B966-81F225D41C9B}">
      <dgm:prSet/>
      <dgm:spPr/>
      <dgm:t>
        <a:bodyPr/>
        <a:lstStyle/>
        <a:p>
          <a:endParaRPr lang="nl-NL"/>
        </a:p>
      </dgm:t>
    </dgm:pt>
    <dgm:pt modelId="{297644D1-8F76-4BB9-A545-112A717DBDC6}">
      <dgm:prSet phldrT="[Tekst]"/>
      <dgm:spPr/>
      <dgm:t>
        <a:bodyPr/>
        <a:lstStyle/>
        <a:p>
          <a:r>
            <a:rPr lang="en-US" b="0" i="0">
              <a:solidFill>
                <a:schemeClr val="accent5"/>
              </a:solidFill>
            </a:rPr>
            <a:t>Een kleiner aantal vrouwen dat IT studeert op middelbare scholen en hogescholen vertaalt zich in een genderkloof op de arbeidsmarkt</a:t>
          </a:r>
          <a:r>
            <a:rPr lang="en-US" baseline="30000">
              <a:solidFill>
                <a:schemeClr val="accent5"/>
              </a:solidFill>
            </a:rPr>
            <a:t>10</a:t>
          </a:r>
          <a:endParaRPr lang="nl-NL">
            <a:solidFill>
              <a:schemeClr val="accent5"/>
            </a:solidFill>
          </a:endParaRPr>
        </a:p>
      </dgm:t>
    </dgm:pt>
    <dgm:pt modelId="{262A3060-2EC0-432E-8E52-2F24CC8DC846}" type="sibTrans" cxnId="{BC11EA78-E813-4177-8744-49DC73BE5ABE}">
      <dgm:prSet/>
      <dgm:spPr/>
      <dgm:t>
        <a:bodyPr/>
        <a:lstStyle/>
        <a:p>
          <a:endParaRPr lang="nl-NL"/>
        </a:p>
      </dgm:t>
    </dgm:pt>
    <dgm:pt modelId="{98F5A953-956F-4B69-B4FE-16FEB9875FC1}" type="parTrans" cxnId="{BC11EA78-E813-4177-8744-49DC73BE5ABE}">
      <dgm:prSet/>
      <dgm:spPr/>
      <dgm:t>
        <a:bodyPr/>
        <a:lstStyle/>
        <a:p>
          <a:endParaRPr lang="nl-NL"/>
        </a:p>
      </dgm:t>
    </dgm:pt>
    <dgm:pt modelId="{2349617D-887E-469F-BDF5-F117506AAB27}">
      <dgm:prSet phldrT="[Tekst]" custT="1"/>
      <dgm:spPr/>
      <dgm:t>
        <a:bodyPr/>
        <a:lstStyle/>
        <a:p>
          <a:pPr rtl="0"/>
          <a:r>
            <a:rPr lang="nl-NL" sz="1700">
              <a:solidFill>
                <a:schemeClr val="bg1"/>
              </a:solidFill>
            </a:rPr>
            <a:t>Digitaal </a:t>
          </a:r>
          <a:r>
            <a:rPr lang="nl-NL" sz="1700" err="1">
              <a:solidFill>
                <a:schemeClr val="bg1"/>
              </a:solidFill>
            </a:rPr>
            <a:t>analfabetisme</a:t>
          </a:r>
          <a:endParaRPr lang="nl-NL" sz="1700">
            <a:solidFill>
              <a:schemeClr val="accent5"/>
            </a:solidFill>
          </a:endParaRPr>
        </a:p>
      </dgm:t>
    </dgm:pt>
    <dgm:pt modelId="{7CECC4E1-9FD9-4B9D-8781-C0FF79F7B057}" type="parTrans" cxnId="{B351E50B-FDD8-499F-9FF2-7F0EA59A3EA4}">
      <dgm:prSet/>
      <dgm:spPr/>
      <dgm:t>
        <a:bodyPr/>
        <a:lstStyle/>
        <a:p>
          <a:endParaRPr lang="nl-NL"/>
        </a:p>
      </dgm:t>
    </dgm:pt>
    <dgm:pt modelId="{77DC1E7E-A67E-4033-8A01-CCD21EBC1E69}" type="sibTrans" cxnId="{B351E50B-FDD8-499F-9FF2-7F0EA59A3EA4}">
      <dgm:prSet/>
      <dgm:spPr/>
      <dgm:t>
        <a:bodyPr/>
        <a:lstStyle/>
        <a:p>
          <a:endParaRPr lang="nl-NL"/>
        </a:p>
      </dgm:t>
    </dgm:pt>
    <dgm:pt modelId="{5B5B6215-1BC9-45FE-AAE9-8687310F1FCC}">
      <dgm:prSet phldrT="[Tekst]"/>
      <dgm:spPr/>
      <dgm:t>
        <a:bodyPr/>
        <a:lstStyle/>
        <a:p>
          <a:r>
            <a:rPr lang="en-US" b="0" i="0" dirty="0">
              <a:solidFill>
                <a:schemeClr val="accent5"/>
              </a:solidFill>
            </a:rPr>
            <a:t>In het lager </a:t>
          </a:r>
          <a:r>
            <a:rPr lang="en-US" b="0" i="0" dirty="0" err="1">
              <a:solidFill>
                <a:schemeClr val="accent5"/>
              </a:solidFill>
            </a:rPr>
            <a:t>en</a:t>
          </a:r>
          <a:r>
            <a:rPr lang="en-US" b="0" i="0" dirty="0">
              <a:solidFill>
                <a:schemeClr val="accent5"/>
              </a:solidFill>
            </a:rPr>
            <a:t> </a:t>
          </a:r>
          <a:r>
            <a:rPr lang="en-US" b="0" i="0" dirty="0" err="1">
              <a:solidFill>
                <a:schemeClr val="accent5"/>
              </a:solidFill>
            </a:rPr>
            <a:t>middelbaar</a:t>
          </a:r>
          <a:r>
            <a:rPr lang="en-US" b="0" i="0" dirty="0">
              <a:solidFill>
                <a:schemeClr val="accent5"/>
              </a:solidFill>
            </a:rPr>
            <a:t> lager </a:t>
          </a:r>
          <a:r>
            <a:rPr lang="en-US" b="0" i="0" dirty="0" err="1">
              <a:solidFill>
                <a:schemeClr val="accent5"/>
              </a:solidFill>
            </a:rPr>
            <a:t>onderwijs</a:t>
          </a:r>
          <a:r>
            <a:rPr lang="en-US" b="0" i="0" dirty="0">
              <a:solidFill>
                <a:schemeClr val="accent5"/>
              </a:solidFill>
            </a:rPr>
            <a:t> is de </a:t>
          </a:r>
          <a:r>
            <a:rPr lang="en-US" b="0" i="0" dirty="0" err="1">
              <a:solidFill>
                <a:schemeClr val="accent5"/>
              </a:solidFill>
            </a:rPr>
            <a:t>genderkloof</a:t>
          </a:r>
          <a:r>
            <a:rPr lang="en-US" b="0" i="0" dirty="0">
              <a:solidFill>
                <a:schemeClr val="accent5"/>
              </a:solidFill>
            </a:rPr>
            <a:t> in </a:t>
          </a:r>
          <a:r>
            <a:rPr lang="en-US" b="0" i="0" dirty="0" err="1">
              <a:solidFill>
                <a:schemeClr val="accent5"/>
              </a:solidFill>
            </a:rPr>
            <a:t>feitelijke</a:t>
          </a:r>
          <a:r>
            <a:rPr lang="en-US" b="0" i="0" dirty="0">
              <a:solidFill>
                <a:schemeClr val="accent5"/>
              </a:solidFill>
            </a:rPr>
            <a:t> </a:t>
          </a:r>
          <a:r>
            <a:rPr lang="en-US" b="0" i="0" dirty="0" err="1">
              <a:solidFill>
                <a:schemeClr val="accent5"/>
              </a:solidFill>
            </a:rPr>
            <a:t>digitale</a:t>
          </a:r>
          <a:r>
            <a:rPr lang="en-US" b="0" i="0" dirty="0">
              <a:solidFill>
                <a:schemeClr val="accent5"/>
              </a:solidFill>
            </a:rPr>
            <a:t> </a:t>
          </a:r>
          <a:r>
            <a:rPr lang="en-US" b="0" i="0" dirty="0" err="1">
              <a:solidFill>
                <a:schemeClr val="accent5"/>
              </a:solidFill>
            </a:rPr>
            <a:t>competentie</a:t>
          </a:r>
          <a:r>
            <a:rPr lang="en-US" b="0" i="0" dirty="0">
              <a:solidFill>
                <a:schemeClr val="accent5"/>
              </a:solidFill>
            </a:rPr>
            <a:t> </a:t>
          </a:r>
          <a:r>
            <a:rPr lang="en-US" b="0" i="0" dirty="0" err="1">
              <a:solidFill>
                <a:schemeClr val="accent5"/>
              </a:solidFill>
            </a:rPr>
            <a:t>ofwel</a:t>
          </a:r>
          <a:r>
            <a:rPr lang="en-US" b="0" i="0" dirty="0">
              <a:solidFill>
                <a:schemeClr val="accent5"/>
              </a:solidFill>
            </a:rPr>
            <a:t> </a:t>
          </a:r>
          <a:r>
            <a:rPr lang="en-US" b="0" i="0" dirty="0" err="1">
              <a:solidFill>
                <a:schemeClr val="accent5"/>
              </a:solidFill>
            </a:rPr>
            <a:t>onbestaand</a:t>
          </a:r>
          <a:r>
            <a:rPr lang="en-US" b="0" i="0" dirty="0">
              <a:solidFill>
                <a:schemeClr val="accent5"/>
              </a:solidFill>
            </a:rPr>
            <a:t> </a:t>
          </a:r>
          <a:r>
            <a:rPr lang="en-US" b="0" i="0" dirty="0" err="1">
              <a:solidFill>
                <a:schemeClr val="accent5"/>
              </a:solidFill>
            </a:rPr>
            <a:t>ofwel</a:t>
          </a:r>
          <a:r>
            <a:rPr lang="en-US" b="0" i="0" dirty="0">
              <a:solidFill>
                <a:schemeClr val="accent5"/>
              </a:solidFill>
            </a:rPr>
            <a:t> </a:t>
          </a:r>
          <a:r>
            <a:rPr lang="en-US" b="0" i="0" dirty="0" err="1">
              <a:solidFill>
                <a:schemeClr val="accent5"/>
              </a:solidFill>
            </a:rPr>
            <a:t>omgekeerd</a:t>
          </a:r>
          <a:r>
            <a:rPr lang="en-US" b="0" i="0" dirty="0">
              <a:solidFill>
                <a:schemeClr val="accent5"/>
              </a:solidFill>
            </a:rPr>
            <a:t>: ten </a:t>
          </a:r>
          <a:r>
            <a:rPr lang="en-US" b="0" i="0" dirty="0" err="1">
              <a:solidFill>
                <a:schemeClr val="accent5"/>
              </a:solidFill>
            </a:rPr>
            <a:t>gunste</a:t>
          </a:r>
          <a:r>
            <a:rPr lang="en-US" b="0" i="0" dirty="0">
              <a:solidFill>
                <a:schemeClr val="accent5"/>
              </a:solidFill>
            </a:rPr>
            <a:t> van meisjes</a:t>
          </a:r>
          <a:r>
            <a:rPr lang="en-US" baseline="30000" dirty="0">
              <a:solidFill>
                <a:schemeClr val="accent5"/>
              </a:solidFill>
            </a:rPr>
            <a:t>10</a:t>
          </a:r>
          <a:r>
            <a:rPr lang="en-US" b="0" i="0" dirty="0">
              <a:solidFill>
                <a:schemeClr val="accent5"/>
              </a:solidFill>
            </a:rPr>
            <a:t> .</a:t>
          </a:r>
          <a:endParaRPr lang="nl-NL" dirty="0">
            <a:solidFill>
              <a:schemeClr val="accent5"/>
            </a:solidFill>
          </a:endParaRPr>
        </a:p>
      </dgm:t>
    </dgm:pt>
    <dgm:pt modelId="{4A5660B9-8119-4AE7-9721-D88C2217087A}" type="parTrans" cxnId="{C7436769-F921-40D0-98A4-47464445A799}">
      <dgm:prSet/>
      <dgm:spPr/>
      <dgm:t>
        <a:bodyPr/>
        <a:lstStyle/>
        <a:p>
          <a:endParaRPr lang="nl-NL"/>
        </a:p>
      </dgm:t>
    </dgm:pt>
    <dgm:pt modelId="{B40E612D-FF39-4958-9BF5-C7645D64F8B1}" type="sibTrans" cxnId="{C7436769-F921-40D0-98A4-47464445A799}">
      <dgm:prSet/>
      <dgm:spPr/>
      <dgm:t>
        <a:bodyPr/>
        <a:lstStyle/>
        <a:p>
          <a:endParaRPr lang="nl-NL"/>
        </a:p>
      </dgm:t>
    </dgm:pt>
    <dgm:pt modelId="{0F808E81-9C90-4B16-AAAD-470C8D6ACD11}">
      <dgm:prSet/>
      <dgm:spPr/>
      <dgm:t>
        <a:bodyPr/>
        <a:lstStyle/>
        <a:p>
          <a:pPr rtl="0"/>
          <a:r>
            <a:rPr lang="en-US">
              <a:solidFill>
                <a:schemeClr val="accent5"/>
              </a:solidFill>
            </a:rPr>
            <a:t>Op latere leeftijd (voornamelijk 55+) lopen vrouwen tegen grotere hindernissen aan en presteren ze minder goed op digitaal gebied dan mannen</a:t>
          </a:r>
          <a:r>
            <a:rPr lang="en-US" baseline="30000">
              <a:solidFill>
                <a:schemeClr val="accent5"/>
              </a:solidFill>
            </a:rPr>
            <a:t>11</a:t>
          </a:r>
          <a:r>
            <a:rPr lang="en-US">
              <a:solidFill>
                <a:schemeClr val="accent5"/>
              </a:solidFill>
            </a:rPr>
            <a:t> . Dat komt waarschijnlijk doordat deze generatie niet is opgegroeid met digitale technologieën.</a:t>
          </a:r>
          <a:endParaRPr lang="nl-NL">
            <a:solidFill>
              <a:schemeClr val="accent5"/>
            </a:solidFill>
          </a:endParaRPr>
        </a:p>
      </dgm:t>
    </dgm:pt>
    <dgm:pt modelId="{5FE44A1F-1D9D-4C9B-8EBF-8E0ACADB4E67}" type="parTrans" cxnId="{2CD1E61F-D9A8-49C4-A101-6393A9CE8926}">
      <dgm:prSet/>
      <dgm:spPr/>
      <dgm:t>
        <a:bodyPr/>
        <a:lstStyle/>
        <a:p>
          <a:endParaRPr lang="nl-NL"/>
        </a:p>
      </dgm:t>
    </dgm:pt>
    <dgm:pt modelId="{0972DD33-FD04-44BE-A0D0-F79B7F51317D}" type="sibTrans" cxnId="{2CD1E61F-D9A8-49C4-A101-6393A9CE8926}">
      <dgm:prSet/>
      <dgm:spPr/>
      <dgm:t>
        <a:bodyPr/>
        <a:lstStyle/>
        <a:p>
          <a:endParaRPr lang="nl-NL"/>
        </a:p>
      </dgm:t>
    </dgm:pt>
    <dgm:pt modelId="{671044BD-8CC3-487D-99C9-BCDE3CCB044E}">
      <dgm:prSet/>
      <dgm:spPr/>
      <dgm:t>
        <a:bodyPr/>
        <a:lstStyle/>
        <a:p>
          <a:r>
            <a:rPr lang="nl-NL" err="1">
              <a:solidFill>
                <a:schemeClr val="accent5"/>
              </a:solidFill>
            </a:rPr>
            <a:t>Uit de resultaten </a:t>
          </a:r>
          <a:r>
            <a:rPr lang="nl-NL">
              <a:solidFill>
                <a:schemeClr val="accent5"/>
              </a:solidFill>
            </a:rPr>
            <a:t>van WP1 blijkt </a:t>
          </a:r>
          <a:r>
            <a:rPr lang="nl-NL" err="1">
              <a:solidFill>
                <a:schemeClr val="accent5"/>
              </a:solidFill>
            </a:rPr>
            <a:t>dat </a:t>
          </a:r>
          <a:r>
            <a:rPr lang="nl-NL">
              <a:solidFill>
                <a:schemeClr val="accent5"/>
              </a:solidFill>
            </a:rPr>
            <a:t>70% van de </a:t>
          </a:r>
          <a:r>
            <a:rPr lang="nl-NL" err="1">
              <a:solidFill>
                <a:schemeClr val="accent5"/>
              </a:solidFill>
            </a:rPr>
            <a:t>respondenten denkt dat er </a:t>
          </a:r>
          <a:r>
            <a:rPr lang="nl-NL">
              <a:solidFill>
                <a:schemeClr val="accent5"/>
              </a:solidFill>
            </a:rPr>
            <a:t>geen </a:t>
          </a:r>
          <a:r>
            <a:rPr lang="nl-NL" err="1">
              <a:solidFill>
                <a:schemeClr val="accent5"/>
              </a:solidFill>
            </a:rPr>
            <a:t>verschil is </a:t>
          </a:r>
          <a:r>
            <a:rPr lang="nl-NL">
              <a:solidFill>
                <a:schemeClr val="accent5"/>
              </a:solidFill>
            </a:rPr>
            <a:t>in digitale </a:t>
          </a:r>
          <a:r>
            <a:rPr lang="nl-NL" err="1">
              <a:solidFill>
                <a:schemeClr val="accent5"/>
              </a:solidFill>
            </a:rPr>
            <a:t>competentie tussen </a:t>
          </a:r>
          <a:r>
            <a:rPr lang="nl-NL">
              <a:solidFill>
                <a:schemeClr val="accent5"/>
              </a:solidFill>
            </a:rPr>
            <a:t>mannen </a:t>
          </a:r>
          <a:r>
            <a:rPr lang="nl-NL" err="1">
              <a:solidFill>
                <a:schemeClr val="accent5"/>
              </a:solidFill>
            </a:rPr>
            <a:t>en vrouwen </a:t>
          </a:r>
          <a:r>
            <a:rPr lang="nl-NL">
              <a:solidFill>
                <a:schemeClr val="accent5"/>
              </a:solidFill>
            </a:rPr>
            <a:t>in </a:t>
          </a:r>
          <a:r>
            <a:rPr lang="nl-NL" err="1">
              <a:solidFill>
                <a:schemeClr val="accent5"/>
              </a:solidFill>
            </a:rPr>
            <a:t>managementfuncties</a:t>
          </a:r>
          <a:r>
            <a:rPr lang="nl-NL">
              <a:solidFill>
                <a:schemeClr val="accent5"/>
              </a:solidFill>
            </a:rPr>
            <a:t>.</a:t>
          </a:r>
        </a:p>
      </dgm:t>
    </dgm:pt>
    <dgm:pt modelId="{86A7098B-2EA1-4B5C-90A5-5B7005F24089}" type="parTrans" cxnId="{54FCB9E4-2F63-433E-9751-5209F73A6CDF}">
      <dgm:prSet/>
      <dgm:spPr/>
      <dgm:t>
        <a:bodyPr/>
        <a:lstStyle/>
        <a:p>
          <a:endParaRPr lang="nl-NL"/>
        </a:p>
      </dgm:t>
    </dgm:pt>
    <dgm:pt modelId="{8A7C1289-A54E-4F49-9B7F-E462BB884B6D}" type="sibTrans" cxnId="{54FCB9E4-2F63-433E-9751-5209F73A6CDF}">
      <dgm:prSet/>
      <dgm:spPr/>
      <dgm:t>
        <a:bodyPr/>
        <a:lstStyle/>
        <a:p>
          <a:endParaRPr lang="nl-NL"/>
        </a:p>
      </dgm:t>
    </dgm:pt>
    <dgm:pt modelId="{646A3428-915E-4FA0-8217-116511618CE0}">
      <dgm:prSet phldrT="[Tekst]"/>
      <dgm:spPr/>
      <dgm:t>
        <a:bodyPr/>
        <a:lstStyle/>
        <a:p>
          <a:r>
            <a:rPr lang="en-US">
              <a:solidFill>
                <a:schemeClr val="accent5"/>
              </a:solidFill>
            </a:rPr>
            <a:t> De houding van meisjes ten opzichte van digitale vaardigheden en IT en hun vertrouwen daarin komen tot uiting in hun onderwijskeuzes.</a:t>
          </a:r>
          <a:r>
            <a:rPr lang="en-US" baseline="30000">
              <a:solidFill>
                <a:schemeClr val="accent5"/>
              </a:solidFill>
            </a:rPr>
            <a:t>4</a:t>
          </a:r>
          <a:endParaRPr lang="nl-NL">
            <a:solidFill>
              <a:schemeClr val="accent5"/>
            </a:solidFill>
          </a:endParaRPr>
        </a:p>
      </dgm:t>
    </dgm:pt>
    <dgm:pt modelId="{A5096CA5-C8BE-463B-8EBF-EE4284F2202F}" type="parTrans" cxnId="{F16A13F0-5014-4E8A-AA49-BB3DCCA55958}">
      <dgm:prSet/>
      <dgm:spPr/>
      <dgm:t>
        <a:bodyPr/>
        <a:lstStyle/>
        <a:p>
          <a:endParaRPr lang="nl-NL"/>
        </a:p>
      </dgm:t>
    </dgm:pt>
    <dgm:pt modelId="{E0DA284A-46BD-4ED8-8A6E-CA01B2AD000C}" type="sibTrans" cxnId="{F16A13F0-5014-4E8A-AA49-BB3DCCA55958}">
      <dgm:prSet/>
      <dgm:spPr/>
      <dgm:t>
        <a:bodyPr/>
        <a:lstStyle/>
        <a:p>
          <a:endParaRPr lang="nl-NL"/>
        </a:p>
      </dgm:t>
    </dgm:pt>
    <dgm:pt modelId="{CD498525-AA17-46E2-A269-ACB552B1F50B}">
      <dgm:prSet phldrT="[Tekst]"/>
      <dgm:spPr/>
      <dgm:t>
        <a:bodyPr/>
        <a:lstStyle/>
        <a:p>
          <a:r>
            <a:rPr lang="en-US" b="0" i="0">
              <a:solidFill>
                <a:schemeClr val="accent5"/>
              </a:solidFill>
            </a:rPr>
            <a:t> Op latere leeftijd weerhouden ze vrouwen er vaak van om een IT-gerelateerde opleiding te kiezen, zelfs als vrouwen toegang hebben tot geavanceerde opleidingsmogelijkheden.</a:t>
          </a:r>
          <a:endParaRPr lang="nl-NL">
            <a:solidFill>
              <a:schemeClr val="accent5"/>
            </a:solidFill>
          </a:endParaRPr>
        </a:p>
      </dgm:t>
    </dgm:pt>
    <dgm:pt modelId="{0C96DAFB-E8FD-4556-9BDD-A5747EA063B8}" type="parTrans" cxnId="{DFD535F2-8013-4ACC-B4DB-6CACF2DD9F37}">
      <dgm:prSet/>
      <dgm:spPr/>
      <dgm:t>
        <a:bodyPr/>
        <a:lstStyle/>
        <a:p>
          <a:endParaRPr lang="nl-NL"/>
        </a:p>
      </dgm:t>
    </dgm:pt>
    <dgm:pt modelId="{2E592A92-6099-466A-B150-ABD1CE387B41}" type="sibTrans" cxnId="{DFD535F2-8013-4ACC-B4DB-6CACF2DD9F37}">
      <dgm:prSet/>
      <dgm:spPr/>
      <dgm:t>
        <a:bodyPr/>
        <a:lstStyle/>
        <a:p>
          <a:endParaRPr lang="nl-NL"/>
        </a:p>
      </dgm:t>
    </dgm:pt>
    <dgm:pt modelId="{843B7815-BBEC-452A-9429-A057F1515CC2}" type="pres">
      <dgm:prSet presAssocID="{10FF0DA2-FA13-49E6-821F-74A671836EE0}" presName="linearFlow" presStyleCnt="0">
        <dgm:presLayoutVars>
          <dgm:dir/>
          <dgm:animLvl val="lvl"/>
          <dgm:resizeHandles val="exact"/>
        </dgm:presLayoutVars>
      </dgm:prSet>
      <dgm:spPr/>
    </dgm:pt>
    <dgm:pt modelId="{A344848F-8AF4-4BDB-8FFD-F42A6F250E12}" type="pres">
      <dgm:prSet presAssocID="{2349617D-887E-469F-BDF5-F117506AAB27}" presName="composite" presStyleCnt="0"/>
      <dgm:spPr/>
    </dgm:pt>
    <dgm:pt modelId="{934EE263-33AB-4458-A106-6E432C1280B7}" type="pres">
      <dgm:prSet presAssocID="{2349617D-887E-469F-BDF5-F117506AAB27}" presName="parentText" presStyleLbl="alignNode1" presStyleIdx="0" presStyleCnt="2">
        <dgm:presLayoutVars>
          <dgm:chMax val="1"/>
          <dgm:bulletEnabled val="1"/>
        </dgm:presLayoutVars>
      </dgm:prSet>
      <dgm:spPr/>
    </dgm:pt>
    <dgm:pt modelId="{A3BAD1DF-D6B3-42F0-88F8-93936DBFD5C6}" type="pres">
      <dgm:prSet presAssocID="{2349617D-887E-469F-BDF5-F117506AAB27}" presName="descendantText" presStyleLbl="alignAcc1" presStyleIdx="0" presStyleCnt="2">
        <dgm:presLayoutVars>
          <dgm:bulletEnabled val="1"/>
        </dgm:presLayoutVars>
      </dgm:prSet>
      <dgm:spPr/>
    </dgm:pt>
    <dgm:pt modelId="{60169771-705B-4B44-8AC7-0132E1CFAEA6}" type="pres">
      <dgm:prSet presAssocID="{77DC1E7E-A67E-4033-8A01-CCD21EBC1E69}" presName="sp" presStyleCnt="0"/>
      <dgm:spPr/>
    </dgm:pt>
    <dgm:pt modelId="{6F7D2E65-0763-49D4-8818-17826E901C01}" type="pres">
      <dgm:prSet presAssocID="{CD836C59-C315-4D16-80E3-169CB7854F2D}" presName="composite" presStyleCnt="0"/>
      <dgm:spPr/>
    </dgm:pt>
    <dgm:pt modelId="{10DF40D2-7799-4955-BB58-2445F53284FE}" type="pres">
      <dgm:prSet presAssocID="{CD836C59-C315-4D16-80E3-169CB7854F2D}" presName="parentText" presStyleLbl="alignNode1" presStyleIdx="1" presStyleCnt="2">
        <dgm:presLayoutVars>
          <dgm:chMax val="1"/>
          <dgm:bulletEnabled val="1"/>
        </dgm:presLayoutVars>
      </dgm:prSet>
      <dgm:spPr/>
    </dgm:pt>
    <dgm:pt modelId="{1341BA26-1139-4B94-8327-E5756785BB8B}" type="pres">
      <dgm:prSet presAssocID="{CD836C59-C315-4D16-80E3-169CB7854F2D}" presName="descendantText" presStyleLbl="alignAcc1" presStyleIdx="1" presStyleCnt="2" custLinFactNeighborY="-764">
        <dgm:presLayoutVars>
          <dgm:bulletEnabled val="1"/>
        </dgm:presLayoutVars>
      </dgm:prSet>
      <dgm:spPr/>
    </dgm:pt>
  </dgm:ptLst>
  <dgm:cxnLst>
    <dgm:cxn modelId="{B351E50B-FDD8-499F-9FF2-7F0EA59A3EA4}" srcId="{10FF0DA2-FA13-49E6-821F-74A671836EE0}" destId="{2349617D-887E-469F-BDF5-F117506AAB27}" srcOrd="0" destOrd="0" parTransId="{7CECC4E1-9FD9-4B9D-8781-C0FF79F7B057}" sibTransId="{77DC1E7E-A67E-4033-8A01-CCD21EBC1E69}"/>
    <dgm:cxn modelId="{28B3F01A-85C0-4959-9963-02E9160D543A}" type="presOf" srcId="{2349617D-887E-469F-BDF5-F117506AAB27}" destId="{934EE263-33AB-4458-A106-6E432C1280B7}" srcOrd="0" destOrd="0" presId="urn:microsoft.com/office/officeart/2005/8/layout/chevron2"/>
    <dgm:cxn modelId="{2CD1E61F-D9A8-49C4-A101-6393A9CE8926}" srcId="{2349617D-887E-469F-BDF5-F117506AAB27}" destId="{0F808E81-9C90-4B16-AAAD-470C8D6ACD11}" srcOrd="1" destOrd="0" parTransId="{5FE44A1F-1D9D-4C9B-8EBF-8E0ACADB4E67}" sibTransId="{0972DD33-FD04-44BE-A0D0-F79B7F51317D}"/>
    <dgm:cxn modelId="{0888B823-FC1D-4F26-9D33-E43C8A40E6BE}" type="presOf" srcId="{646A3428-915E-4FA0-8217-116511618CE0}" destId="{1341BA26-1139-4B94-8327-E5756785BB8B}" srcOrd="0" destOrd="0" presId="urn:microsoft.com/office/officeart/2005/8/layout/chevron2"/>
    <dgm:cxn modelId="{70E6F23F-334C-49A4-8326-8AAF4D14C421}" type="presOf" srcId="{CD836C59-C315-4D16-80E3-169CB7854F2D}" destId="{10DF40D2-7799-4955-BB58-2445F53284FE}" srcOrd="0" destOrd="0" presId="urn:microsoft.com/office/officeart/2005/8/layout/chevron2"/>
    <dgm:cxn modelId="{82427444-866E-4D85-9CBA-56C82D0B8F37}" type="presOf" srcId="{297644D1-8F76-4BB9-A545-112A717DBDC6}" destId="{1341BA26-1139-4B94-8327-E5756785BB8B}" srcOrd="0" destOrd="2" presId="urn:microsoft.com/office/officeart/2005/8/layout/chevron2"/>
    <dgm:cxn modelId="{C7436769-F921-40D0-98A4-47464445A799}" srcId="{2349617D-887E-469F-BDF5-F117506AAB27}" destId="{5B5B6215-1BC9-45FE-AAE9-8687310F1FCC}" srcOrd="0" destOrd="0" parTransId="{4A5660B9-8119-4AE7-9721-D88C2217087A}" sibTransId="{B40E612D-FF39-4958-9BF5-C7645D64F8B1}"/>
    <dgm:cxn modelId="{BCCA8A53-A257-4053-BE49-AEFCAA2F9AB5}" type="presOf" srcId="{10FF0DA2-FA13-49E6-821F-74A671836EE0}" destId="{843B7815-BBEC-452A-9429-A057F1515CC2}" srcOrd="0" destOrd="0" presId="urn:microsoft.com/office/officeart/2005/8/layout/chevron2"/>
    <dgm:cxn modelId="{BC11EA78-E813-4177-8744-49DC73BE5ABE}" srcId="{CD836C59-C315-4D16-80E3-169CB7854F2D}" destId="{297644D1-8F76-4BB9-A545-112A717DBDC6}" srcOrd="2" destOrd="0" parTransId="{98F5A953-956F-4B69-B4FE-16FEB9875FC1}" sibTransId="{262A3060-2EC0-432E-8E52-2F24CC8DC846}"/>
    <dgm:cxn modelId="{DD61AC86-AF5F-4570-842B-749F2CE24716}" type="presOf" srcId="{5B5B6215-1BC9-45FE-AAE9-8687310F1FCC}" destId="{A3BAD1DF-D6B3-42F0-88F8-93936DBFD5C6}" srcOrd="0" destOrd="0" presId="urn:microsoft.com/office/officeart/2005/8/layout/chevron2"/>
    <dgm:cxn modelId="{1DF838A3-E33B-4002-86E0-22301CB833D8}" type="presOf" srcId="{671044BD-8CC3-487D-99C9-BCDE3CCB044E}" destId="{A3BAD1DF-D6B3-42F0-88F8-93936DBFD5C6}" srcOrd="0" destOrd="2" presId="urn:microsoft.com/office/officeart/2005/8/layout/chevron2"/>
    <dgm:cxn modelId="{CBE2B6C0-F37B-4BBB-953F-8A210CEB9D56}" type="presOf" srcId="{CD498525-AA17-46E2-A269-ACB552B1F50B}" destId="{1341BA26-1139-4B94-8327-E5756785BB8B}" srcOrd="0" destOrd="1" presId="urn:microsoft.com/office/officeart/2005/8/layout/chevron2"/>
    <dgm:cxn modelId="{EDE0DEC6-D0F2-4295-BC17-92E29EE72988}" type="presOf" srcId="{0F808E81-9C90-4B16-AAAD-470C8D6ACD11}" destId="{A3BAD1DF-D6B3-42F0-88F8-93936DBFD5C6}" srcOrd="0" destOrd="1" presId="urn:microsoft.com/office/officeart/2005/8/layout/chevron2"/>
    <dgm:cxn modelId="{E6C76DCF-1A47-4E1B-B966-81F225D41C9B}" srcId="{10FF0DA2-FA13-49E6-821F-74A671836EE0}" destId="{CD836C59-C315-4D16-80E3-169CB7854F2D}" srcOrd="1" destOrd="0" parTransId="{FA065B05-B7D4-4248-887A-F1F9F0999AE6}" sibTransId="{24D7A56B-2D61-40AF-97EA-C065E9F11B75}"/>
    <dgm:cxn modelId="{54FCB9E4-2F63-433E-9751-5209F73A6CDF}" srcId="{2349617D-887E-469F-BDF5-F117506AAB27}" destId="{671044BD-8CC3-487D-99C9-BCDE3CCB044E}" srcOrd="2" destOrd="0" parTransId="{86A7098B-2EA1-4B5C-90A5-5B7005F24089}" sibTransId="{8A7C1289-A54E-4F49-9B7F-E462BB884B6D}"/>
    <dgm:cxn modelId="{F16A13F0-5014-4E8A-AA49-BB3DCCA55958}" srcId="{CD836C59-C315-4D16-80E3-169CB7854F2D}" destId="{646A3428-915E-4FA0-8217-116511618CE0}" srcOrd="0" destOrd="0" parTransId="{A5096CA5-C8BE-463B-8EBF-EE4284F2202F}" sibTransId="{E0DA284A-46BD-4ED8-8A6E-CA01B2AD000C}"/>
    <dgm:cxn modelId="{DFD535F2-8013-4ACC-B4DB-6CACF2DD9F37}" srcId="{CD836C59-C315-4D16-80E3-169CB7854F2D}" destId="{CD498525-AA17-46E2-A269-ACB552B1F50B}" srcOrd="1" destOrd="0" parTransId="{0C96DAFB-E8FD-4556-9BDD-A5747EA063B8}" sibTransId="{2E592A92-6099-466A-B150-ABD1CE387B41}"/>
    <dgm:cxn modelId="{A955ACC1-AEFA-43D6-B160-5FD3EAF58D0C}" type="presParOf" srcId="{843B7815-BBEC-452A-9429-A057F1515CC2}" destId="{A344848F-8AF4-4BDB-8FFD-F42A6F250E12}" srcOrd="0" destOrd="0" presId="urn:microsoft.com/office/officeart/2005/8/layout/chevron2"/>
    <dgm:cxn modelId="{51EA34D4-15D1-4479-8602-A42616B12939}" type="presParOf" srcId="{A344848F-8AF4-4BDB-8FFD-F42A6F250E12}" destId="{934EE263-33AB-4458-A106-6E432C1280B7}" srcOrd="0" destOrd="0" presId="urn:microsoft.com/office/officeart/2005/8/layout/chevron2"/>
    <dgm:cxn modelId="{56663A37-1E84-4579-9CA7-235082197490}" type="presParOf" srcId="{A344848F-8AF4-4BDB-8FFD-F42A6F250E12}" destId="{A3BAD1DF-D6B3-42F0-88F8-93936DBFD5C6}" srcOrd="1" destOrd="0" presId="urn:microsoft.com/office/officeart/2005/8/layout/chevron2"/>
    <dgm:cxn modelId="{0C41D386-22D0-4F47-857D-654D07C14A11}" type="presParOf" srcId="{843B7815-BBEC-452A-9429-A057F1515CC2}" destId="{60169771-705B-4B44-8AC7-0132E1CFAEA6}" srcOrd="1" destOrd="0" presId="urn:microsoft.com/office/officeart/2005/8/layout/chevron2"/>
    <dgm:cxn modelId="{B3E5712C-7C5B-484C-9A3E-B664A98FA868}" type="presParOf" srcId="{843B7815-BBEC-452A-9429-A057F1515CC2}" destId="{6F7D2E65-0763-49D4-8818-17826E901C01}" srcOrd="2" destOrd="0" presId="urn:microsoft.com/office/officeart/2005/8/layout/chevron2"/>
    <dgm:cxn modelId="{651A6D51-E9C3-4CC4-B574-2BFC3C95F3E3}" type="presParOf" srcId="{6F7D2E65-0763-49D4-8818-17826E901C01}" destId="{10DF40D2-7799-4955-BB58-2445F53284FE}" srcOrd="0" destOrd="0" presId="urn:microsoft.com/office/officeart/2005/8/layout/chevron2"/>
    <dgm:cxn modelId="{99765B86-F332-4186-89AB-683314A21C9D}" type="presParOf" srcId="{6F7D2E65-0763-49D4-8818-17826E901C01}" destId="{1341BA26-1139-4B94-8327-E5756785BB8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EE263-33AB-4458-A106-6E432C1280B7}">
      <dsp:nvSpPr>
        <dsp:cNvPr id="0" name=""/>
        <dsp:cNvSpPr/>
      </dsp:nvSpPr>
      <dsp:spPr>
        <a:xfrm rot="5400000">
          <a:off x="-451268" y="451669"/>
          <a:ext cx="3008458" cy="2105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nl-NL" sz="1700" kern="1200">
              <a:solidFill>
                <a:schemeClr val="bg1"/>
              </a:solidFill>
            </a:rPr>
            <a:t>Digitaal </a:t>
          </a:r>
          <a:r>
            <a:rPr lang="nl-NL" sz="1700" kern="1200" err="1">
              <a:solidFill>
                <a:schemeClr val="bg1"/>
              </a:solidFill>
            </a:rPr>
            <a:t>analfabetisme</a:t>
          </a:r>
          <a:endParaRPr lang="nl-NL" sz="1700" kern="1200">
            <a:solidFill>
              <a:schemeClr val="accent5"/>
            </a:solidFill>
          </a:endParaRPr>
        </a:p>
      </dsp:txBody>
      <dsp:txXfrm rot="-5400000">
        <a:off x="1" y="1053360"/>
        <a:ext cx="2105920" cy="902538"/>
      </dsp:txXfrm>
    </dsp:sp>
    <dsp:sp modelId="{A3BAD1DF-D6B3-42F0-88F8-93936DBFD5C6}">
      <dsp:nvSpPr>
        <dsp:cNvPr id="0" name=""/>
        <dsp:cNvSpPr/>
      </dsp:nvSpPr>
      <dsp:spPr>
        <a:xfrm rot="5400000">
          <a:off x="3328792" y="-1222471"/>
          <a:ext cx="1955497" cy="440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b="0" i="0" kern="1200" dirty="0">
              <a:solidFill>
                <a:schemeClr val="accent5"/>
              </a:solidFill>
            </a:rPr>
            <a:t>In het lager </a:t>
          </a:r>
          <a:r>
            <a:rPr lang="en-US" sz="1000" b="0" i="0" kern="1200" dirty="0" err="1">
              <a:solidFill>
                <a:schemeClr val="accent5"/>
              </a:solidFill>
            </a:rPr>
            <a:t>en</a:t>
          </a:r>
          <a:r>
            <a:rPr lang="en-US" sz="1000" b="0" i="0" kern="1200" dirty="0">
              <a:solidFill>
                <a:schemeClr val="accent5"/>
              </a:solidFill>
            </a:rPr>
            <a:t> </a:t>
          </a:r>
          <a:r>
            <a:rPr lang="en-US" sz="1000" b="0" i="0" kern="1200" dirty="0" err="1">
              <a:solidFill>
                <a:schemeClr val="accent5"/>
              </a:solidFill>
            </a:rPr>
            <a:t>middelbaar</a:t>
          </a:r>
          <a:r>
            <a:rPr lang="en-US" sz="1000" b="0" i="0" kern="1200" dirty="0">
              <a:solidFill>
                <a:schemeClr val="accent5"/>
              </a:solidFill>
            </a:rPr>
            <a:t> lager </a:t>
          </a:r>
          <a:r>
            <a:rPr lang="en-US" sz="1000" b="0" i="0" kern="1200" dirty="0" err="1">
              <a:solidFill>
                <a:schemeClr val="accent5"/>
              </a:solidFill>
            </a:rPr>
            <a:t>onderwijs</a:t>
          </a:r>
          <a:r>
            <a:rPr lang="en-US" sz="1000" b="0" i="0" kern="1200" dirty="0">
              <a:solidFill>
                <a:schemeClr val="accent5"/>
              </a:solidFill>
            </a:rPr>
            <a:t> is de </a:t>
          </a:r>
          <a:r>
            <a:rPr lang="en-US" sz="1000" b="0" i="0" kern="1200" dirty="0" err="1">
              <a:solidFill>
                <a:schemeClr val="accent5"/>
              </a:solidFill>
            </a:rPr>
            <a:t>genderkloof</a:t>
          </a:r>
          <a:r>
            <a:rPr lang="en-US" sz="1000" b="0" i="0" kern="1200" dirty="0">
              <a:solidFill>
                <a:schemeClr val="accent5"/>
              </a:solidFill>
            </a:rPr>
            <a:t> in </a:t>
          </a:r>
          <a:r>
            <a:rPr lang="en-US" sz="1000" b="0" i="0" kern="1200" dirty="0" err="1">
              <a:solidFill>
                <a:schemeClr val="accent5"/>
              </a:solidFill>
            </a:rPr>
            <a:t>feitelijke</a:t>
          </a:r>
          <a:r>
            <a:rPr lang="en-US" sz="1000" b="0" i="0" kern="1200" dirty="0">
              <a:solidFill>
                <a:schemeClr val="accent5"/>
              </a:solidFill>
            </a:rPr>
            <a:t> </a:t>
          </a:r>
          <a:r>
            <a:rPr lang="en-US" sz="1000" b="0" i="0" kern="1200" dirty="0" err="1">
              <a:solidFill>
                <a:schemeClr val="accent5"/>
              </a:solidFill>
            </a:rPr>
            <a:t>digitale</a:t>
          </a:r>
          <a:r>
            <a:rPr lang="en-US" sz="1000" b="0" i="0" kern="1200" dirty="0">
              <a:solidFill>
                <a:schemeClr val="accent5"/>
              </a:solidFill>
            </a:rPr>
            <a:t> </a:t>
          </a:r>
          <a:r>
            <a:rPr lang="en-US" sz="1000" b="0" i="0" kern="1200" dirty="0" err="1">
              <a:solidFill>
                <a:schemeClr val="accent5"/>
              </a:solidFill>
            </a:rPr>
            <a:t>competentie</a:t>
          </a:r>
          <a:r>
            <a:rPr lang="en-US" sz="1000" b="0" i="0" kern="1200" dirty="0">
              <a:solidFill>
                <a:schemeClr val="accent5"/>
              </a:solidFill>
            </a:rPr>
            <a:t> </a:t>
          </a:r>
          <a:r>
            <a:rPr lang="en-US" sz="1000" b="0" i="0" kern="1200" dirty="0" err="1">
              <a:solidFill>
                <a:schemeClr val="accent5"/>
              </a:solidFill>
            </a:rPr>
            <a:t>ofwel</a:t>
          </a:r>
          <a:r>
            <a:rPr lang="en-US" sz="1000" b="0" i="0" kern="1200" dirty="0">
              <a:solidFill>
                <a:schemeClr val="accent5"/>
              </a:solidFill>
            </a:rPr>
            <a:t> </a:t>
          </a:r>
          <a:r>
            <a:rPr lang="en-US" sz="1000" b="0" i="0" kern="1200" dirty="0" err="1">
              <a:solidFill>
                <a:schemeClr val="accent5"/>
              </a:solidFill>
            </a:rPr>
            <a:t>onbestaand</a:t>
          </a:r>
          <a:r>
            <a:rPr lang="en-US" sz="1000" b="0" i="0" kern="1200" dirty="0">
              <a:solidFill>
                <a:schemeClr val="accent5"/>
              </a:solidFill>
            </a:rPr>
            <a:t> </a:t>
          </a:r>
          <a:r>
            <a:rPr lang="en-US" sz="1000" b="0" i="0" kern="1200" dirty="0" err="1">
              <a:solidFill>
                <a:schemeClr val="accent5"/>
              </a:solidFill>
            </a:rPr>
            <a:t>ofwel</a:t>
          </a:r>
          <a:r>
            <a:rPr lang="en-US" sz="1000" b="0" i="0" kern="1200" dirty="0">
              <a:solidFill>
                <a:schemeClr val="accent5"/>
              </a:solidFill>
            </a:rPr>
            <a:t> </a:t>
          </a:r>
          <a:r>
            <a:rPr lang="en-US" sz="1000" b="0" i="0" kern="1200" dirty="0" err="1">
              <a:solidFill>
                <a:schemeClr val="accent5"/>
              </a:solidFill>
            </a:rPr>
            <a:t>omgekeerd</a:t>
          </a:r>
          <a:r>
            <a:rPr lang="en-US" sz="1000" b="0" i="0" kern="1200" dirty="0">
              <a:solidFill>
                <a:schemeClr val="accent5"/>
              </a:solidFill>
            </a:rPr>
            <a:t>: ten </a:t>
          </a:r>
          <a:r>
            <a:rPr lang="en-US" sz="1000" b="0" i="0" kern="1200" dirty="0" err="1">
              <a:solidFill>
                <a:schemeClr val="accent5"/>
              </a:solidFill>
            </a:rPr>
            <a:t>gunste</a:t>
          </a:r>
          <a:r>
            <a:rPr lang="en-US" sz="1000" b="0" i="0" kern="1200" dirty="0">
              <a:solidFill>
                <a:schemeClr val="accent5"/>
              </a:solidFill>
            </a:rPr>
            <a:t> van meisjes</a:t>
          </a:r>
          <a:r>
            <a:rPr lang="en-US" sz="1000" kern="1200" baseline="30000" dirty="0">
              <a:solidFill>
                <a:schemeClr val="accent5"/>
              </a:solidFill>
            </a:rPr>
            <a:t>10</a:t>
          </a:r>
          <a:r>
            <a:rPr lang="en-US" sz="1000" b="0" i="0" kern="1200" dirty="0">
              <a:solidFill>
                <a:schemeClr val="accent5"/>
              </a:solidFill>
            </a:rPr>
            <a:t> .</a:t>
          </a:r>
          <a:endParaRPr lang="nl-NL" sz="1000" kern="1200" dirty="0">
            <a:solidFill>
              <a:schemeClr val="accent5"/>
            </a:solidFill>
          </a:endParaRPr>
        </a:p>
        <a:p>
          <a:pPr marL="57150" lvl="1" indent="-57150" algn="l" defTabSz="444500" rtl="0">
            <a:lnSpc>
              <a:spcPct val="90000"/>
            </a:lnSpc>
            <a:spcBef>
              <a:spcPct val="0"/>
            </a:spcBef>
            <a:spcAft>
              <a:spcPct val="15000"/>
            </a:spcAft>
            <a:buChar char="•"/>
          </a:pPr>
          <a:r>
            <a:rPr lang="en-US" sz="1000" kern="1200">
              <a:solidFill>
                <a:schemeClr val="accent5"/>
              </a:solidFill>
            </a:rPr>
            <a:t>Op latere leeftijd (voornamelijk 55+) lopen vrouwen tegen grotere hindernissen aan en presteren ze minder goed op digitaal gebied dan mannen</a:t>
          </a:r>
          <a:r>
            <a:rPr lang="en-US" sz="1000" kern="1200" baseline="30000">
              <a:solidFill>
                <a:schemeClr val="accent5"/>
              </a:solidFill>
            </a:rPr>
            <a:t>11</a:t>
          </a:r>
          <a:r>
            <a:rPr lang="en-US" sz="1000" kern="1200">
              <a:solidFill>
                <a:schemeClr val="accent5"/>
              </a:solidFill>
            </a:rPr>
            <a:t> . Dat komt waarschijnlijk doordat deze generatie niet is opgegroeid met digitale technologieën.</a:t>
          </a:r>
          <a:endParaRPr lang="nl-NL" sz="1000" kern="1200">
            <a:solidFill>
              <a:schemeClr val="accent5"/>
            </a:solidFill>
          </a:endParaRPr>
        </a:p>
        <a:p>
          <a:pPr marL="57150" lvl="1" indent="-57150" algn="l" defTabSz="444500">
            <a:lnSpc>
              <a:spcPct val="90000"/>
            </a:lnSpc>
            <a:spcBef>
              <a:spcPct val="0"/>
            </a:spcBef>
            <a:spcAft>
              <a:spcPct val="15000"/>
            </a:spcAft>
            <a:buChar char="•"/>
          </a:pPr>
          <a:r>
            <a:rPr lang="nl-NL" sz="1000" kern="1200" err="1">
              <a:solidFill>
                <a:schemeClr val="accent5"/>
              </a:solidFill>
            </a:rPr>
            <a:t>Uit de resultaten </a:t>
          </a:r>
          <a:r>
            <a:rPr lang="nl-NL" sz="1000" kern="1200">
              <a:solidFill>
                <a:schemeClr val="accent5"/>
              </a:solidFill>
            </a:rPr>
            <a:t>van WP1 blijkt </a:t>
          </a:r>
          <a:r>
            <a:rPr lang="nl-NL" sz="1000" kern="1200" err="1">
              <a:solidFill>
                <a:schemeClr val="accent5"/>
              </a:solidFill>
            </a:rPr>
            <a:t>dat </a:t>
          </a:r>
          <a:r>
            <a:rPr lang="nl-NL" sz="1000" kern="1200">
              <a:solidFill>
                <a:schemeClr val="accent5"/>
              </a:solidFill>
            </a:rPr>
            <a:t>70% van de </a:t>
          </a:r>
          <a:r>
            <a:rPr lang="nl-NL" sz="1000" kern="1200" err="1">
              <a:solidFill>
                <a:schemeClr val="accent5"/>
              </a:solidFill>
            </a:rPr>
            <a:t>respondenten denkt dat er </a:t>
          </a:r>
          <a:r>
            <a:rPr lang="nl-NL" sz="1000" kern="1200">
              <a:solidFill>
                <a:schemeClr val="accent5"/>
              </a:solidFill>
            </a:rPr>
            <a:t>geen </a:t>
          </a:r>
          <a:r>
            <a:rPr lang="nl-NL" sz="1000" kern="1200" err="1">
              <a:solidFill>
                <a:schemeClr val="accent5"/>
              </a:solidFill>
            </a:rPr>
            <a:t>verschil is </a:t>
          </a:r>
          <a:r>
            <a:rPr lang="nl-NL" sz="1000" kern="1200">
              <a:solidFill>
                <a:schemeClr val="accent5"/>
              </a:solidFill>
            </a:rPr>
            <a:t>in digitale </a:t>
          </a:r>
          <a:r>
            <a:rPr lang="nl-NL" sz="1000" kern="1200" err="1">
              <a:solidFill>
                <a:schemeClr val="accent5"/>
              </a:solidFill>
            </a:rPr>
            <a:t>competentie tussen </a:t>
          </a:r>
          <a:r>
            <a:rPr lang="nl-NL" sz="1000" kern="1200">
              <a:solidFill>
                <a:schemeClr val="accent5"/>
              </a:solidFill>
            </a:rPr>
            <a:t>mannen </a:t>
          </a:r>
          <a:r>
            <a:rPr lang="nl-NL" sz="1000" kern="1200" err="1">
              <a:solidFill>
                <a:schemeClr val="accent5"/>
              </a:solidFill>
            </a:rPr>
            <a:t>en vrouwen </a:t>
          </a:r>
          <a:r>
            <a:rPr lang="nl-NL" sz="1000" kern="1200">
              <a:solidFill>
                <a:schemeClr val="accent5"/>
              </a:solidFill>
            </a:rPr>
            <a:t>in </a:t>
          </a:r>
          <a:r>
            <a:rPr lang="nl-NL" sz="1000" kern="1200" err="1">
              <a:solidFill>
                <a:schemeClr val="accent5"/>
              </a:solidFill>
            </a:rPr>
            <a:t>managementfuncties</a:t>
          </a:r>
          <a:r>
            <a:rPr lang="nl-NL" sz="1000" kern="1200">
              <a:solidFill>
                <a:schemeClr val="accent5"/>
              </a:solidFill>
            </a:rPr>
            <a:t>.</a:t>
          </a:r>
        </a:p>
      </dsp:txBody>
      <dsp:txXfrm rot="-5400000">
        <a:off x="2105920" y="95860"/>
        <a:ext cx="4305783" cy="1764579"/>
      </dsp:txXfrm>
    </dsp:sp>
    <dsp:sp modelId="{10DF40D2-7799-4955-BB58-2445F53284FE}">
      <dsp:nvSpPr>
        <dsp:cNvPr id="0" name=""/>
        <dsp:cNvSpPr/>
      </dsp:nvSpPr>
      <dsp:spPr>
        <a:xfrm rot="5400000">
          <a:off x="-451268" y="3179209"/>
          <a:ext cx="3008458" cy="21059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nl-NL" sz="1700" kern="1200" err="1"/>
            <a:t>Onderwijs en </a:t>
          </a:r>
          <a:r>
            <a:rPr lang="nl-NL" sz="1700" kern="1200"/>
            <a:t>opleiding</a:t>
          </a:r>
        </a:p>
      </dsp:txBody>
      <dsp:txXfrm rot="-5400000">
        <a:off x="1" y="3780900"/>
        <a:ext cx="2105920" cy="902538"/>
      </dsp:txXfrm>
    </dsp:sp>
    <dsp:sp modelId="{1341BA26-1139-4B94-8327-E5756785BB8B}">
      <dsp:nvSpPr>
        <dsp:cNvPr id="0" name=""/>
        <dsp:cNvSpPr/>
      </dsp:nvSpPr>
      <dsp:spPr>
        <a:xfrm rot="5400000">
          <a:off x="3328792" y="1490128"/>
          <a:ext cx="1955497" cy="440124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a:solidFill>
                <a:schemeClr val="accent5"/>
              </a:solidFill>
            </a:rPr>
            <a:t> De houding van meisjes ten opzichte van digitale vaardigheden en IT en hun vertrouwen daarin komen tot uiting in hun onderwijskeuzes.</a:t>
          </a:r>
          <a:r>
            <a:rPr lang="en-US" sz="1000" kern="1200" baseline="30000">
              <a:solidFill>
                <a:schemeClr val="accent5"/>
              </a:solidFill>
            </a:rPr>
            <a:t>4</a:t>
          </a:r>
          <a:endParaRPr lang="nl-NL" sz="1000" kern="1200">
            <a:solidFill>
              <a:schemeClr val="accent5"/>
            </a:solidFill>
          </a:endParaRPr>
        </a:p>
        <a:p>
          <a:pPr marL="57150" lvl="1" indent="-57150" algn="l" defTabSz="444500">
            <a:lnSpc>
              <a:spcPct val="90000"/>
            </a:lnSpc>
            <a:spcBef>
              <a:spcPct val="0"/>
            </a:spcBef>
            <a:spcAft>
              <a:spcPct val="15000"/>
            </a:spcAft>
            <a:buChar char="•"/>
          </a:pPr>
          <a:r>
            <a:rPr lang="en-US" sz="1000" b="0" i="0" kern="1200">
              <a:solidFill>
                <a:schemeClr val="accent5"/>
              </a:solidFill>
            </a:rPr>
            <a:t> Op latere leeftijd weerhouden ze vrouwen er vaak van om een IT-gerelateerde opleiding te kiezen, zelfs als vrouwen toegang hebben tot geavanceerde opleidingsmogelijkheden.</a:t>
          </a:r>
          <a:endParaRPr lang="nl-NL" sz="1000" kern="1200">
            <a:solidFill>
              <a:schemeClr val="accent5"/>
            </a:solidFill>
          </a:endParaRPr>
        </a:p>
        <a:p>
          <a:pPr marL="57150" lvl="1" indent="-57150" algn="l" defTabSz="444500">
            <a:lnSpc>
              <a:spcPct val="90000"/>
            </a:lnSpc>
            <a:spcBef>
              <a:spcPct val="0"/>
            </a:spcBef>
            <a:spcAft>
              <a:spcPct val="15000"/>
            </a:spcAft>
            <a:buChar char="•"/>
          </a:pPr>
          <a:r>
            <a:rPr lang="en-US" sz="1000" b="0" i="0" kern="1200">
              <a:solidFill>
                <a:schemeClr val="accent5"/>
              </a:solidFill>
            </a:rPr>
            <a:t>Een kleiner aantal vrouwen dat IT studeert op middelbare scholen en hogescholen vertaalt zich in een genderkloof op de arbeidsmarkt</a:t>
          </a:r>
          <a:r>
            <a:rPr lang="en-US" sz="1000" kern="1200" baseline="30000">
              <a:solidFill>
                <a:schemeClr val="accent5"/>
              </a:solidFill>
            </a:rPr>
            <a:t>10</a:t>
          </a:r>
          <a:endParaRPr lang="nl-NL" sz="1000" kern="1200">
            <a:solidFill>
              <a:schemeClr val="accent5"/>
            </a:solidFill>
          </a:endParaRPr>
        </a:p>
      </dsp:txBody>
      <dsp:txXfrm rot="-5400000">
        <a:off x="2105920" y="2808460"/>
        <a:ext cx="4305783" cy="17645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2B5C-89DF-1B4C-954A-89E3F03C85A7}" type="datetimeFigureOut">
              <a:rPr lang="de-DE" smtClean="0"/>
              <a:t>21.11.2024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Hoofdtekstformaat bearbeiten</a:t>
            </a:r>
          </a:p>
          <a:p>
            <a:pPr lvl="1"/>
            <a:r>
              <a:rPr lang="de-DE"/>
              <a:t>Zweite Ebene</a:t>
            </a:r>
          </a:p>
          <a:p>
            <a:pPr lvl="2"/>
            <a:r>
              <a:rPr lang="de-DE"/>
              <a:t>Dritte Ebene</a:t>
            </a:r>
          </a:p>
          <a:p>
            <a:pPr lvl="3"/>
            <a:r>
              <a:rPr lang="de-DE"/>
              <a:t>Vierde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C758D-9B95-D84A-BDEC-9AAEC5B11567}" type="slidenum">
              <a:rPr lang="de-DE" smtClean="0"/>
              <a:t>‹Nr.›</a:t>
            </a:fld>
            <a:endParaRPr lang="de-DE"/>
          </a:p>
        </p:txBody>
      </p:sp>
    </p:spTree>
    <p:extLst>
      <p:ext uri="{BB962C8B-B14F-4D97-AF65-F5344CB8AC3E}">
        <p14:creationId xmlns:p14="http://schemas.microsoft.com/office/powerpoint/2010/main" val="3180927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B01C758D-9B95-D84A-BDEC-9AAEC5B11567}" type="slidenum">
              <a:rPr lang="de-DE" smtClean="0"/>
              <a:t>0</a:t>
            </a:fld>
            <a:endParaRPr lang="de-DE"/>
          </a:p>
        </p:txBody>
      </p:sp>
    </p:spTree>
    <p:extLst>
      <p:ext uri="{BB962C8B-B14F-4D97-AF65-F5344CB8AC3E}">
        <p14:creationId xmlns:p14="http://schemas.microsoft.com/office/powerpoint/2010/main" val="270234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3C4FF-9294-4996-8E92-784BC33D30D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609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11</a:t>
            </a:fld>
            <a:endParaRPr lang="de-DE"/>
          </a:p>
        </p:txBody>
      </p:sp>
    </p:spTree>
    <p:extLst>
      <p:ext uri="{BB962C8B-B14F-4D97-AF65-F5344CB8AC3E}">
        <p14:creationId xmlns:p14="http://schemas.microsoft.com/office/powerpoint/2010/main" val="287228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14</a:t>
            </a:fld>
            <a:endParaRPr lang="de-DE"/>
          </a:p>
        </p:txBody>
      </p:sp>
    </p:spTree>
    <p:extLst>
      <p:ext uri="{BB962C8B-B14F-4D97-AF65-F5344CB8AC3E}">
        <p14:creationId xmlns:p14="http://schemas.microsoft.com/office/powerpoint/2010/main" val="4206943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15</a:t>
            </a:fld>
            <a:endParaRPr lang="de-DE"/>
          </a:p>
        </p:txBody>
      </p:sp>
    </p:spTree>
    <p:extLst>
      <p:ext uri="{BB962C8B-B14F-4D97-AF65-F5344CB8AC3E}">
        <p14:creationId xmlns:p14="http://schemas.microsoft.com/office/powerpoint/2010/main" val="3751717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Agentische trekken zijn assertieve, dominante en zelfverzekerde neigingen zoals agressiviteit, ambitie, onafhankelijkheid of zelfvertrouwen</a:t>
            </a:r>
            <a:endParaRPr lang="nl-NL"/>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16</a:t>
            </a:fld>
            <a:endParaRPr lang="de-DE"/>
          </a:p>
        </p:txBody>
      </p:sp>
    </p:spTree>
    <p:extLst>
      <p:ext uri="{BB962C8B-B14F-4D97-AF65-F5344CB8AC3E}">
        <p14:creationId xmlns:p14="http://schemas.microsoft.com/office/powerpoint/2010/main" val="2554728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17</a:t>
            </a:fld>
            <a:endParaRPr lang="de-DE"/>
          </a:p>
        </p:txBody>
      </p:sp>
    </p:spTree>
    <p:extLst>
      <p:ext uri="{BB962C8B-B14F-4D97-AF65-F5344CB8AC3E}">
        <p14:creationId xmlns:p14="http://schemas.microsoft.com/office/powerpoint/2010/main" val="3732486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groep zal positief worden ge-</a:t>
            </a:r>
            <a:r>
              <a:rPr lang="nl-NL" dirty="0" err="1"/>
              <a:t>evalueerd</a:t>
            </a:r>
            <a:r>
              <a:rPr lang="nl-NL" dirty="0"/>
              <a:t> wanneer wordt erkend dat de kenmerken overeenkomen met de typische sociale rollen van die groep. Verwachtingen over het gedrag dat past bij de leiderschapsrol</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20</a:t>
            </a:fld>
            <a:endParaRPr lang="de-DE"/>
          </a:p>
        </p:txBody>
      </p:sp>
    </p:spTree>
    <p:extLst>
      <p:ext uri="{BB962C8B-B14F-4D97-AF65-F5344CB8AC3E}">
        <p14:creationId xmlns:p14="http://schemas.microsoft.com/office/powerpoint/2010/main" val="325758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Gedragen volgens de verwachtingen van de rol</a:t>
            </a: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21</a:t>
            </a:fld>
            <a:endParaRPr lang="de-DE"/>
          </a:p>
        </p:txBody>
      </p:sp>
    </p:spTree>
    <p:extLst>
      <p:ext uri="{BB962C8B-B14F-4D97-AF65-F5344CB8AC3E}">
        <p14:creationId xmlns:p14="http://schemas.microsoft.com/office/powerpoint/2010/main" val="44469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 meerdere manieren kan er sprake zijn van verwachtingen over leiderschap waardoor een sollicitant wel/ niet wordt gezien als leider. </a:t>
            </a:r>
          </a:p>
          <a:p>
            <a:pPr marL="171450" indent="-171450">
              <a:buFont typeface="Arial" panose="020B0604020202020204" pitchFamily="34" charset="0"/>
              <a:buChar char="•"/>
            </a:pPr>
            <a:r>
              <a:rPr lang="nl-NL" dirty="0"/>
              <a:t>Vanuit de verwachtingen van HR, </a:t>
            </a:r>
          </a:p>
          <a:p>
            <a:pPr marL="171450" indent="-171450">
              <a:buFont typeface="Arial" panose="020B0604020202020204" pitchFamily="34" charset="0"/>
              <a:buChar char="•"/>
            </a:pPr>
            <a:r>
              <a:rPr lang="nl-NL" dirty="0"/>
              <a:t>vanuit de beschreven vacature, </a:t>
            </a:r>
          </a:p>
          <a:p>
            <a:pPr marL="171450" indent="-171450">
              <a:buFont typeface="Arial" panose="020B0604020202020204" pitchFamily="34" charset="0"/>
              <a:buChar char="•"/>
            </a:pPr>
            <a:r>
              <a:rPr lang="nl-NL" dirty="0"/>
              <a:t>vanuit de inschatting van de sollicitant,</a:t>
            </a:r>
          </a:p>
          <a:p>
            <a:pPr marL="171450" indent="-171450">
              <a:buFont typeface="Arial" panose="020B0604020202020204" pitchFamily="34" charset="0"/>
              <a:buChar char="•"/>
            </a:pPr>
            <a:r>
              <a:rPr lang="nl-NL" dirty="0"/>
              <a:t>vanuit het perspectief van de selecteurs, </a:t>
            </a:r>
          </a:p>
          <a:p>
            <a:pPr marL="171450" indent="-171450">
              <a:buFont typeface="Arial" panose="020B0604020202020204" pitchFamily="34" charset="0"/>
              <a:buChar char="•"/>
            </a:pPr>
            <a:r>
              <a:rPr lang="nl-NL" dirty="0"/>
              <a:t>vanuit het perspectief van het team </a:t>
            </a:r>
          </a:p>
          <a:p>
            <a:pPr marL="171450" indent="-171450">
              <a:buFont typeface="Arial" panose="020B0604020202020204" pitchFamily="34" charset="0"/>
              <a:buChar char="•"/>
            </a:pPr>
            <a:r>
              <a:rPr lang="nl-NL" dirty="0" err="1"/>
              <a:t>etc</a:t>
            </a:r>
            <a:r>
              <a:rPr lang="nl-NL" dirty="0"/>
              <a:t>……</a:t>
            </a:r>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23</a:t>
            </a:fld>
            <a:endParaRPr lang="de-DE"/>
          </a:p>
        </p:txBody>
      </p:sp>
    </p:spTree>
    <p:extLst>
      <p:ext uri="{BB962C8B-B14F-4D97-AF65-F5344CB8AC3E}">
        <p14:creationId xmlns:p14="http://schemas.microsoft.com/office/powerpoint/2010/main" val="3328912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Wat </a:t>
            </a:r>
            <a:r>
              <a:rPr lang="de-DE" dirty="0" err="1"/>
              <a:t>staat</a:t>
            </a:r>
            <a:r>
              <a:rPr lang="de-DE" dirty="0"/>
              <a:t> u </a:t>
            </a:r>
            <a:r>
              <a:rPr lang="de-DE" dirty="0" err="1"/>
              <a:t>te</a:t>
            </a:r>
            <a:r>
              <a:rPr lang="de-DE" dirty="0"/>
              <a:t> wachten?</a:t>
            </a:r>
          </a:p>
          <a:p>
            <a:r>
              <a:rPr lang="de-DE" dirty="0"/>
              <a:t>Wil je </a:t>
            </a:r>
            <a:r>
              <a:rPr lang="de-DE" dirty="0" err="1"/>
              <a:t>weten</a:t>
            </a:r>
            <a:r>
              <a:rPr lang="de-DE" dirty="0"/>
              <a:t> </a:t>
            </a:r>
            <a:r>
              <a:rPr lang="de-DE" dirty="0" err="1"/>
              <a:t>wat</a:t>
            </a:r>
            <a:r>
              <a:rPr lang="de-DE" dirty="0"/>
              <a:t> </a:t>
            </a:r>
            <a:r>
              <a:rPr lang="de-DE" dirty="0" err="1"/>
              <a:t>een</a:t>
            </a:r>
            <a:r>
              <a:rPr lang="de-DE" dirty="0"/>
              <a:t> meta-analyse </a:t>
            </a:r>
            <a:r>
              <a:rPr lang="de-DE" dirty="0" err="1"/>
              <a:t>is</a:t>
            </a:r>
            <a:r>
              <a:rPr lang="de-DE" dirty="0"/>
              <a:t>?</a:t>
            </a:r>
            <a:endParaRPr lang="de-DE" dirty="0">
              <a:ea typeface="Calibri"/>
              <a:cs typeface="Calibri"/>
            </a:endParaRPr>
          </a:p>
        </p:txBody>
      </p:sp>
      <p:sp>
        <p:nvSpPr>
          <p:cNvPr id="4" name="Foliennummernplatzhalter 3"/>
          <p:cNvSpPr>
            <a:spLocks noGrp="1"/>
          </p:cNvSpPr>
          <p:nvPr>
            <p:ph type="sldNum" sz="quarter" idx="5"/>
          </p:nvPr>
        </p:nvSpPr>
        <p:spPr/>
        <p:txBody>
          <a:bodyPr/>
          <a:lstStyle/>
          <a:p>
            <a:fld id="{2E03C4FF-9294-4996-8E92-784BC33D30D0}" type="slidenum">
              <a:rPr lang="de-DE" smtClean="0"/>
              <a:t>24</a:t>
            </a:fld>
            <a:endParaRPr lang="de-DE"/>
          </a:p>
        </p:txBody>
      </p:sp>
    </p:spTree>
    <p:extLst>
      <p:ext uri="{BB962C8B-B14F-4D97-AF65-F5344CB8AC3E}">
        <p14:creationId xmlns:p14="http://schemas.microsoft.com/office/powerpoint/2010/main" val="64337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0744B-6C30-0CB1-9E0B-2C527B0931C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3DC3EA3-D8E3-ED04-0084-8CDB5613A2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6C54C3-D071-A374-374B-65D3101D190A}"/>
              </a:ext>
            </a:extLst>
          </p:cNvPr>
          <p:cNvSpPr>
            <a:spLocks noGrp="1"/>
          </p:cNvSpPr>
          <p:nvPr>
            <p:ph type="body" idx="1"/>
          </p:nvPr>
        </p:nvSpPr>
        <p:spPr/>
        <p:txBody>
          <a:bodyPr/>
          <a:lstStyle/>
          <a:p>
            <a:pPr marL="0" indent="0" rtl="0">
              <a:buFont typeface="Arial" panose="020B0604020202020204" pitchFamily="34" charset="0"/>
              <a:buNone/>
            </a:pPr>
            <a:endParaRPr lang="nl-NL" sz="1600" b="1" i="0">
              <a:solidFill>
                <a:srgbClr val="5B9BD5"/>
              </a:solidFill>
              <a:effectLst/>
              <a:ea typeface="Calibri"/>
              <a:cs typeface="Calibri"/>
            </a:endParaRPr>
          </a:p>
        </p:txBody>
      </p:sp>
      <p:sp>
        <p:nvSpPr>
          <p:cNvPr id="4" name="Tijdelijke aanduiding voor dianummer 3">
            <a:extLst>
              <a:ext uri="{FF2B5EF4-FFF2-40B4-BE49-F238E27FC236}">
                <a16:creationId xmlns:a16="http://schemas.microsoft.com/office/drawing/2014/main" id="{761E5EA2-CC3B-67DF-2EB2-3EDCB28F5DEE}"/>
              </a:ext>
            </a:extLst>
          </p:cNvPr>
          <p:cNvSpPr>
            <a:spLocks noGrp="1"/>
          </p:cNvSpPr>
          <p:nvPr>
            <p:ph type="sldNum" sz="quarter" idx="10"/>
          </p:nvPr>
        </p:nvSpPr>
        <p:spPr/>
        <p:txBody>
          <a:bodyPr/>
          <a:lstStyle/>
          <a:p>
            <a:pPr rtl="0"/>
            <a:fld id="{3CFA0038-7055-434C-B6C4-B8C69565C600}" type="slidenum">
              <a:rPr lang="nl-NL" smtClean="0"/>
              <a:t>1</a:t>
            </a:fld>
            <a:endParaRPr lang="nl-NL"/>
          </a:p>
        </p:txBody>
      </p:sp>
    </p:spTree>
    <p:extLst>
      <p:ext uri="{BB962C8B-B14F-4D97-AF65-F5344CB8AC3E}">
        <p14:creationId xmlns:p14="http://schemas.microsoft.com/office/powerpoint/2010/main" val="4079498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Jost"/>
                <a:ea typeface="Calibri" panose="020F0502020204030204" pitchFamily="34" charset="0"/>
                <a:cs typeface="Arial" panose="020B0604020202020204" pitchFamily="34" charset="0"/>
              </a:rPr>
              <a:t>Ie</a:t>
            </a:r>
            <a:r>
              <a:rPr lang="de-DE" sz="1800" dirty="0" err="1">
                <a:solidFill>
                  <a:srgbClr val="000000"/>
                </a:solidFill>
                <a:effectLst/>
                <a:latin typeface="Jost"/>
                <a:ea typeface="Calibri" panose="020F0502020204030204" pitchFamily="34" charset="0"/>
                <a:cs typeface="Arial" panose="020B0604020202020204" pitchFamily="34" charset="0"/>
              </a:rPr>
              <a:t>mand</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met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het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Imposter</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Syndroom</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ofwel</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bedriegerscomplex</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heeft</a:t>
            </a:r>
            <a:r>
              <a:rPr lang="de-DE" sz="1800" dirty="0">
                <a:solidFill>
                  <a:srgbClr val="000000"/>
                </a:solidFill>
                <a:effectLst/>
                <a:latin typeface="Jost"/>
                <a:ea typeface="Calibri" panose="020F0502020204030204" pitchFamily="34" charset="0"/>
                <a:cs typeface="Arial" panose="020B0604020202020204" pitchFamily="34" charset="0"/>
              </a:rPr>
              <a:t> de </a:t>
            </a:r>
            <a:r>
              <a:rPr lang="de-DE" sz="1800" dirty="0" err="1">
                <a:solidFill>
                  <a:srgbClr val="000000"/>
                </a:solidFill>
                <a:effectLst/>
                <a:latin typeface="Jost"/>
                <a:ea typeface="Calibri" panose="020F0502020204030204" pitchFamily="34" charset="0"/>
                <a:cs typeface="Arial" panose="020B0604020202020204" pitchFamily="34" charset="0"/>
              </a:rPr>
              <a:t>hardnekkige</a:t>
            </a:r>
            <a:r>
              <a:rPr lang="de-DE" sz="1800" dirty="0">
                <a:solidFill>
                  <a:srgbClr val="000000"/>
                </a:solidFill>
                <a:effectLst/>
                <a:latin typeface="Jost"/>
                <a:ea typeface="Calibri" panose="020F0502020204030204" pitchFamily="34" charset="0"/>
                <a:cs typeface="Arial" panose="020B0604020202020204" pitchFamily="34" charset="0"/>
              </a:rPr>
              <a:t> gedachte dat </a:t>
            </a:r>
            <a:r>
              <a:rPr lang="de-DE" sz="1800" dirty="0" err="1">
                <a:solidFill>
                  <a:srgbClr val="000000"/>
                </a:solidFill>
                <a:effectLst/>
                <a:latin typeface="Jost"/>
                <a:ea typeface="Calibri" panose="020F0502020204030204" pitchFamily="34" charset="0"/>
                <a:cs typeface="Arial" panose="020B0604020202020204" pitchFamily="34" charset="0"/>
              </a:rPr>
              <a:t>hij</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of</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zij</a:t>
            </a:r>
            <a:r>
              <a:rPr lang="de-DE" sz="1800" dirty="0">
                <a:solidFill>
                  <a:srgbClr val="000000"/>
                </a:solidFill>
                <a:effectLst/>
                <a:latin typeface="Jost"/>
                <a:ea typeface="Calibri" panose="020F0502020204030204" pitchFamily="34" charset="0"/>
                <a:cs typeface="Arial" panose="020B0604020202020204" pitchFamily="34" charset="0"/>
              </a:rPr>
              <a:t> anderen </a:t>
            </a:r>
            <a:r>
              <a:rPr lang="de-DE" sz="1800" dirty="0" err="1">
                <a:solidFill>
                  <a:srgbClr val="000000"/>
                </a:solidFill>
                <a:effectLst/>
                <a:latin typeface="Jost"/>
                <a:ea typeface="Calibri" panose="020F0502020204030204" pitchFamily="34" charset="0"/>
                <a:cs typeface="Arial" panose="020B0604020202020204" pitchFamily="34" charset="0"/>
              </a:rPr>
              <a:t>misleidt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op</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het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vlak</a:t>
            </a:r>
            <a:r>
              <a:rPr lang="de-DE" sz="1800" dirty="0">
                <a:solidFill>
                  <a:srgbClr val="000000"/>
                </a:solidFill>
                <a:effectLst/>
                <a:latin typeface="Jost"/>
                <a:ea typeface="Calibri" panose="020F0502020204030204" pitchFamily="34" charset="0"/>
                <a:cs typeface="Arial" panose="020B0604020202020204" pitchFamily="34" charset="0"/>
              </a:rPr>
              <a:t> van de eigen </a:t>
            </a:r>
            <a:r>
              <a:rPr lang="de-DE" sz="1800" dirty="0" err="1">
                <a:solidFill>
                  <a:srgbClr val="000000"/>
                </a:solidFill>
                <a:effectLst/>
                <a:latin typeface="Jost"/>
                <a:ea typeface="Calibri" panose="020F0502020204030204" pitchFamily="34" charset="0"/>
                <a:cs typeface="Arial" panose="020B0604020202020204" pitchFamily="34" charset="0"/>
              </a:rPr>
              <a:t>deskundigheid</a:t>
            </a:r>
            <a:r>
              <a:rPr lang="de-DE" sz="1800" dirty="0">
                <a:solidFill>
                  <a:srgbClr val="000000"/>
                </a:solidFill>
                <a:effectLst/>
                <a:latin typeface="Jost"/>
                <a:ea typeface="Calibri" panose="020F0502020204030204" pitchFamily="34" charset="0"/>
                <a:cs typeface="Arial" panose="020B0604020202020204" pitchFamily="34" charset="0"/>
              </a:rPr>
              <a:t>. Het </a:t>
            </a:r>
            <a:r>
              <a:rPr lang="de-DE" sz="1800" dirty="0" err="1">
                <a:solidFill>
                  <a:srgbClr val="000000"/>
                </a:solidFill>
                <a:effectLst/>
                <a:latin typeface="Jost"/>
                <a:ea typeface="Calibri" panose="020F0502020204030204" pitchFamily="34" charset="0"/>
                <a:cs typeface="Arial" panose="020B0604020202020204" pitchFamily="34" charset="0"/>
              </a:rPr>
              <a:t>komt</a:t>
            </a:r>
            <a:r>
              <a:rPr lang="de-DE" sz="1800" dirty="0">
                <a:solidFill>
                  <a:srgbClr val="000000"/>
                </a:solidFill>
                <a:effectLst/>
                <a:latin typeface="Jost"/>
                <a:ea typeface="Calibri" panose="020F0502020204030204" pitchFamily="34" charset="0"/>
                <a:cs typeface="Arial" panose="020B0604020202020204" pitchFamily="34" charset="0"/>
              </a:rPr>
              <a:t> er in </a:t>
            </a:r>
            <a:r>
              <a:rPr lang="de-DE" sz="1800" dirty="0" err="1">
                <a:solidFill>
                  <a:srgbClr val="000000"/>
                </a:solidFill>
                <a:effectLst/>
                <a:latin typeface="Jost"/>
                <a:ea typeface="Calibri" panose="020F0502020204030204" pitchFamily="34" charset="0"/>
                <a:cs typeface="Arial" panose="020B0604020202020204" pitchFamily="34" charset="0"/>
              </a:rPr>
              <a:t>het</a:t>
            </a:r>
            <a:r>
              <a:rPr lang="de-DE" sz="1800" dirty="0">
                <a:solidFill>
                  <a:srgbClr val="000000"/>
                </a:solidFill>
                <a:effectLst/>
                <a:latin typeface="Jost"/>
                <a:ea typeface="Calibri" panose="020F0502020204030204" pitchFamily="34" charset="0"/>
                <a:cs typeface="Arial" panose="020B0604020202020204" pitchFamily="34" charset="0"/>
              </a:rPr>
              <a:t> kort </a:t>
            </a:r>
            <a:r>
              <a:rPr lang="de-DE" sz="1800" dirty="0" err="1">
                <a:solidFill>
                  <a:srgbClr val="000000"/>
                </a:solidFill>
                <a:effectLst/>
                <a:latin typeface="Jost"/>
                <a:ea typeface="Calibri" panose="020F0502020204030204" pitchFamily="34" charset="0"/>
                <a:cs typeface="Arial" panose="020B0604020202020204" pitchFamily="34" charset="0"/>
              </a:rPr>
              <a:t>op</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neer</a:t>
            </a:r>
            <a:r>
              <a:rPr lang="de-DE" sz="1800" dirty="0">
                <a:solidFill>
                  <a:srgbClr val="000000"/>
                </a:solidFill>
                <a:effectLst/>
                <a:latin typeface="Jost"/>
                <a:ea typeface="Calibri" panose="020F0502020204030204" pitchFamily="34" charset="0"/>
                <a:cs typeface="Arial" panose="020B0604020202020204" pitchFamily="34" charset="0"/>
              </a:rPr>
              <a:t> dat </a:t>
            </a:r>
            <a:r>
              <a:rPr lang="de-DE" sz="1800" dirty="0" err="1">
                <a:solidFill>
                  <a:srgbClr val="000000"/>
                </a:solidFill>
                <a:effectLst/>
                <a:latin typeface="Jost"/>
                <a:ea typeface="Calibri" panose="020F0502020204030204" pitchFamily="34" charset="0"/>
                <a:cs typeface="Arial" panose="020B0604020202020204" pitchFamily="34" charset="0"/>
              </a:rPr>
              <a:t>iemand</a:t>
            </a:r>
            <a:r>
              <a:rPr lang="de-DE" sz="1800" dirty="0">
                <a:solidFill>
                  <a:srgbClr val="000000"/>
                </a:solidFill>
                <a:effectLst/>
                <a:latin typeface="Jost"/>
                <a:ea typeface="Calibri" panose="020F0502020204030204" pitchFamily="34" charset="0"/>
                <a:cs typeface="Arial" panose="020B0604020202020204" pitchFamily="34" charset="0"/>
              </a:rPr>
              <a:t> denkt </a:t>
            </a:r>
            <a:r>
              <a:rPr lang="de-DE" sz="1800" dirty="0" err="1">
                <a:solidFill>
                  <a:srgbClr val="000000"/>
                </a:solidFill>
                <a:effectLst/>
                <a:latin typeface="Jost"/>
                <a:ea typeface="Calibri" panose="020F0502020204030204" pitchFamily="34" charset="0"/>
                <a:cs typeface="Arial" panose="020B0604020202020204" pitchFamily="34" charset="0"/>
              </a:rPr>
              <a:t>niet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over</a:t>
            </a:r>
            <a:r>
              <a:rPr lang="de-DE" sz="1800" dirty="0">
                <a:solidFill>
                  <a:srgbClr val="000000"/>
                </a:solidFill>
                <a:effectLst/>
                <a:latin typeface="Jost"/>
                <a:ea typeface="Calibri" panose="020F0502020204030204" pitchFamily="34" charset="0"/>
                <a:cs typeface="Arial" panose="020B0604020202020204" pitchFamily="34" charset="0"/>
              </a:rPr>
              <a:t> de </a:t>
            </a:r>
            <a:r>
              <a:rPr lang="de-DE" sz="1800" dirty="0" err="1">
                <a:solidFill>
                  <a:srgbClr val="000000"/>
                </a:solidFill>
                <a:effectLst/>
                <a:latin typeface="Jost"/>
                <a:ea typeface="Calibri" panose="020F0502020204030204" pitchFamily="34" charset="0"/>
                <a:cs typeface="Arial" panose="020B0604020202020204" pitchFamily="34" charset="0"/>
              </a:rPr>
              <a:t>juiste</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kwaliteiten</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te</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bezitten</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terwijl</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diegene</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wel</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degelijk</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competent</a:t>
            </a:r>
            <a:r>
              <a:rPr lang="de-DE" sz="1800" dirty="0">
                <a:solidFill>
                  <a:srgbClr val="000000"/>
                </a:solidFill>
                <a:effectLst/>
                <a:latin typeface="Jost"/>
                <a:ea typeface="Calibri" panose="020F0502020204030204" pitchFamily="34" charset="0"/>
                <a:cs typeface="Arial" panose="020B0604020202020204" pitchFamily="34" charset="0"/>
              </a:rPr>
              <a:t> </a:t>
            </a:r>
            <a:r>
              <a:rPr lang="de-DE" sz="1800" dirty="0" err="1">
                <a:solidFill>
                  <a:srgbClr val="000000"/>
                </a:solidFill>
                <a:effectLst/>
                <a:latin typeface="Jost"/>
                <a:ea typeface="Calibri" panose="020F0502020204030204" pitchFamily="34" charset="0"/>
                <a:cs typeface="Arial" panose="020B0604020202020204" pitchFamily="34" charset="0"/>
              </a:rPr>
              <a:t>is</a:t>
            </a:r>
            <a:r>
              <a:rPr lang="de-DE" sz="1800" dirty="0">
                <a:solidFill>
                  <a:srgbClr val="17536B"/>
                </a:solidFill>
                <a:effectLst/>
                <a:latin typeface="Arial" panose="020B0604020202020204" pitchFamily="34" charset="0"/>
                <a:ea typeface="Calibri" panose="020F0502020204030204" pitchFamily="34" charset="0"/>
                <a:cs typeface="Arial" panose="020B0604020202020204" pitchFamily="34" charset="0"/>
              </a:rPr>
              <a:t>.</a:t>
            </a:r>
            <a:endParaRPr lang="nl-NL" sz="1800" dirty="0">
              <a:effectLst/>
              <a:latin typeface="Jost"/>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25</a:t>
            </a:fld>
            <a:endParaRPr lang="de-DE"/>
          </a:p>
        </p:txBody>
      </p:sp>
    </p:spTree>
    <p:extLst>
      <p:ext uri="{BB962C8B-B14F-4D97-AF65-F5344CB8AC3E}">
        <p14:creationId xmlns:p14="http://schemas.microsoft.com/office/powerpoint/2010/main" val="4063573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27</a:t>
            </a:fld>
            <a:endParaRPr lang="de-DE"/>
          </a:p>
        </p:txBody>
      </p:sp>
    </p:spTree>
    <p:extLst>
      <p:ext uri="{BB962C8B-B14F-4D97-AF65-F5344CB8AC3E}">
        <p14:creationId xmlns:p14="http://schemas.microsoft.com/office/powerpoint/2010/main" val="1182458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Jost"/>
                <a:ea typeface="Calibri"/>
                <a:cs typeface="Arial" panose="020B0604020202020204" pitchFamily="34" charset="0"/>
              </a:rPr>
              <a:t>Vrouwen zijn extra kritisch op elkaar en zorgen (onbewust) ervoor dat vrouwen elkaar tegen houden om te groeien en om hun “kop boven het maaiveld uit te steken”</a:t>
            </a:r>
            <a:endParaRPr lang="nl-NL" sz="1800">
              <a:effectLst/>
              <a:latin typeface="Jost"/>
              <a:ea typeface="Calibri"/>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28</a:t>
            </a:fld>
            <a:endParaRPr lang="de-DE"/>
          </a:p>
        </p:txBody>
      </p:sp>
    </p:spTree>
    <p:extLst>
      <p:ext uri="{BB962C8B-B14F-4D97-AF65-F5344CB8AC3E}">
        <p14:creationId xmlns:p14="http://schemas.microsoft.com/office/powerpoint/2010/main" val="100406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800" dirty="0">
                <a:effectLst/>
                <a:latin typeface="Jost"/>
                <a:ea typeface="Calibri"/>
                <a:cs typeface="Arial" panose="020B0604020202020204" pitchFamily="34" charset="0"/>
              </a:rPr>
              <a:t>:</a:t>
            </a:r>
            <a:r>
              <a:rPr lang="nl-NL" sz="1800" dirty="0">
                <a:solidFill>
                  <a:srgbClr val="000000"/>
                </a:solidFill>
                <a:effectLst/>
                <a:latin typeface="Jost"/>
                <a:ea typeface="Calibri"/>
                <a:cs typeface="Arial" panose="020B0604020202020204" pitchFamily="34" charset="0"/>
              </a:rPr>
              <a:t>Wanneer er een functie vrijkomt kunnen mannen elkaar omhoog helpen om die functie te krijgen maar als vrouw word je letterlijk concurrent van elkaar omdat er minder plek is.</a:t>
            </a:r>
            <a:r>
              <a:rPr lang="nl-NL" sz="1800" dirty="0">
                <a:solidFill>
                  <a:srgbClr val="000000"/>
                </a:solidFill>
                <a:latin typeface="Jost"/>
                <a:ea typeface="Calibri"/>
                <a:cs typeface="Arial" panose="020B0604020202020204" pitchFamily="34" charset="0"/>
              </a:rPr>
              <a:t> </a:t>
            </a:r>
            <a:endParaRPr lang="nl-NL" sz="1800" dirty="0">
              <a:effectLst/>
              <a:latin typeface="Jost"/>
              <a:ea typeface="Calibri" panose="020F050202020403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B01C758D-9B95-D84A-BDEC-9AAEC5B11567}" type="slidenum">
              <a:rPr lang="de-DE" smtClean="0"/>
              <a:t>29</a:t>
            </a:fld>
            <a:endParaRPr lang="de-DE"/>
          </a:p>
        </p:txBody>
      </p:sp>
    </p:spTree>
    <p:extLst>
      <p:ext uri="{BB962C8B-B14F-4D97-AF65-F5344CB8AC3E}">
        <p14:creationId xmlns:p14="http://schemas.microsoft.com/office/powerpoint/2010/main" val="2965694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ea typeface="Calibri"/>
              <a:cs typeface="Calibri"/>
            </a:endParaRP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03C4FF-9294-4996-8E92-784BC33D30D0}"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0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CA1BC-CA46-827B-E1F2-D080B96CB5D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2B3B8C2-D245-5A19-22E5-826FCEB7902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5157E8-50DE-B3A8-FDEF-5062030788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chemeClr val="accent5"/>
                </a:solidFill>
              </a:rPr>
              <a:t>10 GELIJKEN (2019). </a:t>
            </a:r>
            <a:r>
              <a:rPr lang="nl-NL" i="1" err="1">
                <a:solidFill>
                  <a:schemeClr val="accent5"/>
                </a:solidFill>
              </a:rPr>
              <a:t>Ik zou blozen als </a:t>
            </a:r>
            <a:r>
              <a:rPr lang="nl-NL" i="1">
                <a:solidFill>
                  <a:schemeClr val="accent5"/>
                </a:solidFill>
              </a:rPr>
              <a:t>ik </a:t>
            </a:r>
            <a:r>
              <a:rPr lang="nl-NL" i="1" err="1">
                <a:solidFill>
                  <a:schemeClr val="accent5"/>
                </a:solidFill>
              </a:rPr>
              <a:t>kon</a:t>
            </a:r>
            <a:r>
              <a:rPr lang="nl-NL" i="1">
                <a:solidFill>
                  <a:schemeClr val="accent5"/>
                </a:solidFill>
              </a:rPr>
              <a:t>: </a:t>
            </a:r>
            <a:r>
              <a:rPr lang="nl-NL" i="1" err="1">
                <a:solidFill>
                  <a:schemeClr val="accent5"/>
                </a:solidFill>
              </a:rPr>
              <a:t>Het dichten van genderkloven </a:t>
            </a:r>
            <a:r>
              <a:rPr lang="nl-NL" i="1">
                <a:solidFill>
                  <a:schemeClr val="accent5"/>
                </a:solidFill>
              </a:rPr>
              <a:t>in digitale vaardigheden </a:t>
            </a:r>
            <a:r>
              <a:rPr lang="nl-NL" i="1" err="1">
                <a:solidFill>
                  <a:schemeClr val="accent5"/>
                </a:solidFill>
              </a:rPr>
              <a:t>door onderwijs</a:t>
            </a:r>
            <a:r>
              <a:rPr lang="nl-NL" i="1">
                <a:solidFill>
                  <a:schemeClr val="accent5"/>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a:solidFill>
                  <a:schemeClr val="accent5"/>
                </a:solidFill>
              </a:rPr>
              <a:t>11 OESO (2018). </a:t>
            </a:r>
            <a:r>
              <a:rPr lang="nl-NL" i="1">
                <a:solidFill>
                  <a:schemeClr val="accent5"/>
                </a:solidFill>
              </a:rPr>
              <a:t>De digitale </a:t>
            </a:r>
            <a:r>
              <a:rPr lang="nl-NL" i="1" err="1">
                <a:solidFill>
                  <a:schemeClr val="accent5"/>
                </a:solidFill>
              </a:rPr>
              <a:t>genderkloof overbruggen</a:t>
            </a:r>
            <a:r>
              <a:rPr lang="nl-NL" i="1">
                <a:solidFill>
                  <a:schemeClr val="accent5"/>
                </a:solidFill>
              </a:rPr>
              <a:t>: </a:t>
            </a:r>
            <a:r>
              <a:rPr lang="nl-NL" i="1" err="1">
                <a:solidFill>
                  <a:schemeClr val="accent5"/>
                </a:solidFill>
              </a:rPr>
              <a:t>Include</a:t>
            </a:r>
            <a:r>
              <a:rPr lang="nl-NL" i="1">
                <a:solidFill>
                  <a:schemeClr val="accent5"/>
                </a:solidFill>
              </a:rPr>
              <a:t>, </a:t>
            </a:r>
            <a:r>
              <a:rPr lang="nl-NL" i="1" err="1">
                <a:solidFill>
                  <a:schemeClr val="accent5"/>
                </a:solidFill>
              </a:rPr>
              <a:t>Upskill</a:t>
            </a:r>
            <a:r>
              <a:rPr lang="nl-NL" i="1">
                <a:solidFill>
                  <a:schemeClr val="accent5"/>
                </a:solidFill>
              </a:rPr>
              <a:t>, </a:t>
            </a:r>
            <a:r>
              <a:rPr lang="nl-NL" i="1" err="1">
                <a:solidFill>
                  <a:schemeClr val="accent5"/>
                </a:solidFill>
              </a:rPr>
              <a:t>Innovate</a:t>
            </a:r>
            <a:r>
              <a:rPr lang="nl-NL" i="1">
                <a:solidFill>
                  <a:schemeClr val="accent5"/>
                </a:solidFill>
              </a:rPr>
              <a:t>.</a:t>
            </a:r>
          </a:p>
        </p:txBody>
      </p:sp>
      <p:sp>
        <p:nvSpPr>
          <p:cNvPr id="4" name="Tijdelijke aanduiding voor dianummer 3">
            <a:extLst>
              <a:ext uri="{FF2B5EF4-FFF2-40B4-BE49-F238E27FC236}">
                <a16:creationId xmlns:a16="http://schemas.microsoft.com/office/drawing/2014/main" id="{982546EB-47A7-9A65-1163-EC21D55551AE}"/>
              </a:ext>
            </a:extLst>
          </p:cNvPr>
          <p:cNvSpPr>
            <a:spLocks noGrp="1"/>
          </p:cNvSpPr>
          <p:nvPr>
            <p:ph type="sldNum" sz="quarter" idx="10"/>
          </p:nvPr>
        </p:nvSpPr>
        <p:spPr/>
        <p:txBody>
          <a:bodyPr/>
          <a:lstStyle/>
          <a:p>
            <a:pPr rtl="0"/>
            <a:fld id="{3CFA0038-7055-434C-B6C4-B8C69565C600}" type="slidenum">
              <a:rPr lang="nl-NL" smtClean="0"/>
              <a:t>2</a:t>
            </a:fld>
            <a:endParaRPr lang="nl-NL"/>
          </a:p>
        </p:txBody>
      </p:sp>
    </p:spTree>
    <p:extLst>
      <p:ext uri="{BB962C8B-B14F-4D97-AF65-F5344CB8AC3E}">
        <p14:creationId xmlns:p14="http://schemas.microsoft.com/office/powerpoint/2010/main" val="83811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12 European </a:t>
            </a:r>
            <a:r>
              <a:rPr lang="nl-NL" err="1"/>
              <a:t>Commission</a:t>
            </a:r>
            <a:r>
              <a:rPr lang="nl-NL"/>
              <a:t> (2018 ). </a:t>
            </a:r>
            <a:r>
              <a:rPr lang="en-US" b="0" i="1" err="1">
                <a:solidFill>
                  <a:srgbClr val="000000"/>
                </a:solidFill>
                <a:effectLst/>
                <a:latin typeface="Arial" panose="020B0604020202020204" pitchFamily="34" charset="0"/>
              </a:rPr>
              <a:t>DigComp</a:t>
            </a:r>
            <a:r>
              <a:rPr lang="en-US" b="0" i="1">
                <a:solidFill>
                  <a:srgbClr val="000000"/>
                </a:solidFill>
                <a:effectLst/>
                <a:latin typeface="Arial" panose="020B0604020202020204" pitchFamily="34" charset="0"/>
              </a:rPr>
              <a:t> 2.1: The Digital Competence Framework for Citizens with eight proficiency levels and examples of use.</a:t>
            </a:r>
            <a:endParaRPr lang="nl-NL"/>
          </a:p>
          <a:p>
            <a:endParaRPr lang="nl-NL"/>
          </a:p>
        </p:txBody>
      </p:sp>
      <p:sp>
        <p:nvSpPr>
          <p:cNvPr id="4" name="Tijdelijke aanduiding voor dianummer 3"/>
          <p:cNvSpPr>
            <a:spLocks noGrp="1"/>
          </p:cNvSpPr>
          <p:nvPr>
            <p:ph type="sldNum" sz="quarter" idx="10"/>
          </p:nvPr>
        </p:nvSpPr>
        <p:spPr/>
        <p:txBody>
          <a:bodyPr/>
          <a:lstStyle/>
          <a:p>
            <a:pPr rtl="0"/>
            <a:fld id="{3CFA0038-7055-434C-B6C4-B8C69565C600}" type="slidenum">
              <a:rPr lang="nl-NL" smtClean="0"/>
              <a:t>3</a:t>
            </a:fld>
            <a:endParaRPr lang="nl-NL"/>
          </a:p>
        </p:txBody>
      </p:sp>
    </p:spTree>
    <p:extLst>
      <p:ext uri="{BB962C8B-B14F-4D97-AF65-F5344CB8AC3E}">
        <p14:creationId xmlns:p14="http://schemas.microsoft.com/office/powerpoint/2010/main" val="321349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B87F-4D24-0DE8-00C0-9FC138FD11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55F9665-F6A5-AE4B-197E-6117423E70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333A7F-19E3-46D3-1710-7E3E8CA04B08}"/>
              </a:ext>
            </a:extLst>
          </p:cNvPr>
          <p:cNvSpPr>
            <a:spLocks noGrp="1"/>
          </p:cNvSpPr>
          <p:nvPr>
            <p:ph type="body" idx="1"/>
          </p:nvPr>
        </p:nvSpPr>
        <p:spPr/>
        <p:txBody>
          <a:bodyPr/>
          <a:lstStyle/>
          <a:p>
            <a:r>
              <a:rPr lang="nl-NL"/>
              <a:t>13 Sousa &amp; </a:t>
            </a:r>
            <a:r>
              <a:rPr lang="nl-NL" err="1"/>
              <a:t>Rocha </a:t>
            </a:r>
            <a:r>
              <a:rPr lang="nl-NL"/>
              <a:t>(2019). </a:t>
            </a:r>
            <a:r>
              <a:rPr lang="nl-NL" b="0" i="0">
                <a:solidFill>
                  <a:srgbClr val="000000"/>
                </a:solidFill>
                <a:effectLst/>
                <a:latin typeface="Arial" panose="020B0604020202020204" pitchFamily="34" charset="0"/>
              </a:rPr>
              <a:t>Vaardigheden </a:t>
            </a:r>
            <a:r>
              <a:rPr lang="nl-NL" b="0" i="0" err="1">
                <a:solidFill>
                  <a:srgbClr val="000000"/>
                </a:solidFill>
                <a:effectLst/>
                <a:latin typeface="Arial" panose="020B0604020202020204" pitchFamily="34" charset="0"/>
              </a:rPr>
              <a:t>voor disruptieve </a:t>
            </a:r>
            <a:r>
              <a:rPr lang="nl-NL" b="0" i="0">
                <a:solidFill>
                  <a:srgbClr val="000000"/>
                </a:solidFill>
                <a:effectLst/>
                <a:latin typeface="Arial" panose="020B0604020202020204" pitchFamily="34" charset="0"/>
              </a:rPr>
              <a:t>digitale </a:t>
            </a:r>
            <a:r>
              <a:rPr lang="nl-NL" b="0" i="0" err="1">
                <a:solidFill>
                  <a:srgbClr val="000000"/>
                </a:solidFill>
                <a:effectLst/>
                <a:latin typeface="Arial" panose="020B0604020202020204" pitchFamily="34" charset="0"/>
              </a:rPr>
              <a:t>bedrijven</a:t>
            </a:r>
            <a:r>
              <a:rPr lang="nl-NL" b="0" i="0">
                <a:solidFill>
                  <a:srgbClr val="000000"/>
                </a:solidFill>
                <a:effectLst/>
                <a:latin typeface="Arial" panose="020B0604020202020204" pitchFamily="34" charset="0"/>
              </a:rPr>
              <a:t>. Journal of Business Research, Elsevier, vol. 94(C), pages 257-263. </a:t>
            </a:r>
            <a:r>
              <a:rPr lang="en-US" b="0" i="0" u="sng" strike="noStrike">
                <a:solidFill>
                  <a:srgbClr val="2D4E8B"/>
                </a:solidFill>
                <a:effectLst/>
                <a:latin typeface="Asap"/>
              </a:rPr>
              <a:t> </a:t>
            </a:r>
          </a:p>
          <a:p>
            <a:endParaRPr lang="en-US" b="0" i="0" u="sng" strike="noStrike">
              <a:solidFill>
                <a:srgbClr val="2D4E8B"/>
              </a:solidFill>
              <a:effectLst/>
              <a:latin typeface="Asap"/>
            </a:endParaRPr>
          </a:p>
          <a:p>
            <a:r>
              <a:rPr lang="nl-NL" b="0" i="0">
                <a:solidFill>
                  <a:srgbClr val="333333"/>
                </a:solidFill>
                <a:effectLst/>
                <a:latin typeface="-apple-system"/>
              </a:rPr>
              <a:t>14 </a:t>
            </a:r>
            <a:r>
              <a:rPr lang="nl-NL" b="0" i="0" err="1">
                <a:solidFill>
                  <a:srgbClr val="333333"/>
                </a:solidFill>
                <a:effectLst/>
                <a:latin typeface="-apple-system"/>
              </a:rPr>
              <a:t>Gfrerer</a:t>
            </a:r>
            <a:r>
              <a:rPr lang="nl-NL" b="0" i="0">
                <a:solidFill>
                  <a:srgbClr val="333333"/>
                </a:solidFill>
                <a:effectLst/>
                <a:latin typeface="-apple-system"/>
              </a:rPr>
              <a:t>, A.E., </a:t>
            </a:r>
            <a:r>
              <a:rPr lang="nl-NL" b="0" i="0" err="1">
                <a:solidFill>
                  <a:srgbClr val="333333"/>
                </a:solidFill>
                <a:effectLst/>
                <a:latin typeface="-apple-system"/>
              </a:rPr>
              <a:t>Rademacher</a:t>
            </a:r>
            <a:r>
              <a:rPr lang="nl-NL" b="0" i="0">
                <a:solidFill>
                  <a:srgbClr val="333333"/>
                </a:solidFill>
                <a:effectLst/>
                <a:latin typeface="-apple-system"/>
              </a:rPr>
              <a:t>, L., </a:t>
            </a:r>
            <a:r>
              <a:rPr lang="nl-NL" b="0" i="0" err="1">
                <a:solidFill>
                  <a:srgbClr val="333333"/>
                </a:solidFill>
                <a:effectLst/>
                <a:latin typeface="-apple-system"/>
              </a:rPr>
              <a:t>Dobler</a:t>
            </a:r>
            <a:r>
              <a:rPr lang="nl-NL" b="0" i="0">
                <a:solidFill>
                  <a:srgbClr val="333333"/>
                </a:solidFill>
                <a:effectLst/>
                <a:latin typeface="-apple-system"/>
              </a:rPr>
              <a:t>, S. (2021). Digitaal </a:t>
            </a:r>
            <a:r>
              <a:rPr lang="nl-NL" b="0" i="0" err="1">
                <a:solidFill>
                  <a:srgbClr val="333333"/>
                </a:solidFill>
                <a:effectLst/>
                <a:latin typeface="-apple-system"/>
              </a:rPr>
              <a:t>heeft diversiteit nodig</a:t>
            </a:r>
            <a:r>
              <a:rPr lang="nl-NL" b="0" i="0">
                <a:solidFill>
                  <a:srgbClr val="333333"/>
                </a:solidFill>
                <a:effectLst/>
                <a:latin typeface="-apple-system"/>
              </a:rPr>
              <a:t>: </a:t>
            </a:r>
            <a:r>
              <a:rPr lang="nl-NL" b="0" i="0" err="1">
                <a:solidFill>
                  <a:srgbClr val="333333"/>
                </a:solidFill>
                <a:effectLst/>
                <a:latin typeface="-apple-system"/>
              </a:rPr>
              <a:t>Innovatie en </a:t>
            </a:r>
            <a:r>
              <a:rPr lang="nl-NL" b="0" i="0">
                <a:solidFill>
                  <a:srgbClr val="333333"/>
                </a:solidFill>
                <a:effectLst/>
                <a:latin typeface="-apple-system"/>
              </a:rPr>
              <a:t>digitaal </a:t>
            </a:r>
            <a:r>
              <a:rPr lang="nl-NL" b="0" i="0" err="1">
                <a:solidFill>
                  <a:srgbClr val="333333"/>
                </a:solidFill>
                <a:effectLst/>
                <a:latin typeface="-apple-system"/>
              </a:rPr>
              <a:t>leiderschap vanuit het perspectief </a:t>
            </a:r>
            <a:r>
              <a:rPr lang="nl-NL" b="0" i="0">
                <a:solidFill>
                  <a:srgbClr val="333333"/>
                </a:solidFill>
                <a:effectLst/>
                <a:latin typeface="-apple-system"/>
              </a:rPr>
              <a:t>van </a:t>
            </a:r>
            <a:r>
              <a:rPr lang="nl-NL" b="0" i="0" err="1">
                <a:solidFill>
                  <a:srgbClr val="333333"/>
                </a:solidFill>
                <a:effectLst/>
                <a:latin typeface="-apple-system"/>
              </a:rPr>
              <a:t>vrouwelijke </a:t>
            </a:r>
            <a:r>
              <a:rPr lang="nl-NL" b="0" i="0">
                <a:solidFill>
                  <a:srgbClr val="333333"/>
                </a:solidFill>
                <a:effectLst/>
                <a:latin typeface="-apple-system"/>
              </a:rPr>
              <a:t>managers. In: </a:t>
            </a:r>
            <a:r>
              <a:rPr lang="nl-NL" b="0" i="0" err="1">
                <a:solidFill>
                  <a:srgbClr val="333333"/>
                </a:solidFill>
                <a:effectLst/>
                <a:latin typeface="-apple-system"/>
              </a:rPr>
              <a:t>Schallmo</a:t>
            </a:r>
            <a:r>
              <a:rPr lang="nl-NL" b="0" i="0">
                <a:solidFill>
                  <a:srgbClr val="333333"/>
                </a:solidFill>
                <a:effectLst/>
                <a:latin typeface="-apple-system"/>
              </a:rPr>
              <a:t>, D.R.A., </a:t>
            </a:r>
            <a:r>
              <a:rPr lang="nl-NL" b="0" i="0" err="1">
                <a:solidFill>
                  <a:srgbClr val="333333"/>
                </a:solidFill>
                <a:effectLst/>
                <a:latin typeface="-apple-system"/>
              </a:rPr>
              <a:t>Tidd</a:t>
            </a:r>
            <a:r>
              <a:rPr lang="nl-NL" b="0" i="0">
                <a:solidFill>
                  <a:srgbClr val="333333"/>
                </a:solidFill>
                <a:effectLst/>
                <a:latin typeface="-apple-system"/>
              </a:rPr>
              <a:t>, J. (</a:t>
            </a:r>
            <a:r>
              <a:rPr lang="nl-NL" b="0" i="0" err="1">
                <a:solidFill>
                  <a:srgbClr val="333333"/>
                </a:solidFill>
                <a:effectLst/>
                <a:latin typeface="-apple-system"/>
              </a:rPr>
              <a:t>eds</a:t>
            </a:r>
            <a:r>
              <a:rPr lang="nl-NL" b="0" i="0">
                <a:solidFill>
                  <a:srgbClr val="333333"/>
                </a:solidFill>
                <a:effectLst/>
                <a:latin typeface="-apple-system"/>
              </a:rPr>
              <a:t>) </a:t>
            </a:r>
            <a:r>
              <a:rPr lang="nl-NL" b="0" i="0" err="1">
                <a:solidFill>
                  <a:srgbClr val="333333"/>
                </a:solidFill>
                <a:effectLst/>
                <a:latin typeface="-apple-system"/>
              </a:rPr>
              <a:t>Digitalisering</a:t>
            </a:r>
            <a:r>
              <a:rPr lang="nl-NL" b="0" i="0">
                <a:solidFill>
                  <a:srgbClr val="333333"/>
                </a:solidFill>
                <a:effectLst/>
                <a:latin typeface="-apple-system"/>
              </a:rPr>
              <a:t>. Management </a:t>
            </a:r>
            <a:r>
              <a:rPr lang="nl-NL" b="0" i="0" err="1">
                <a:solidFill>
                  <a:srgbClr val="333333"/>
                </a:solidFill>
                <a:effectLst/>
                <a:latin typeface="-apple-system"/>
              </a:rPr>
              <a:t>voor </a:t>
            </a:r>
            <a:r>
              <a:rPr lang="nl-NL" b="0" i="0">
                <a:solidFill>
                  <a:srgbClr val="333333"/>
                </a:solidFill>
                <a:effectLst/>
                <a:latin typeface="-apple-system"/>
              </a:rPr>
              <a:t>professionals. Springer, </a:t>
            </a:r>
            <a:r>
              <a:rPr lang="nl-NL" b="0" i="0" err="1">
                <a:solidFill>
                  <a:srgbClr val="333333"/>
                </a:solidFill>
                <a:effectLst/>
                <a:latin typeface="-apple-system"/>
              </a:rPr>
              <a:t>Cham. </a:t>
            </a:r>
            <a:r>
              <a:rPr lang="nl-NL" b="0" i="0">
                <a:solidFill>
                  <a:srgbClr val="333333"/>
                </a:solidFill>
                <a:effectLst/>
                <a:latin typeface="-apple-system"/>
              </a:rPr>
              <a:t>https://doi.org/10.1007/978-3-030-69380-0_19</a:t>
            </a:r>
            <a:endParaRPr lang="nl-NL"/>
          </a:p>
        </p:txBody>
      </p:sp>
      <p:sp>
        <p:nvSpPr>
          <p:cNvPr id="4" name="Tijdelijke aanduiding voor dianummer 3">
            <a:extLst>
              <a:ext uri="{FF2B5EF4-FFF2-40B4-BE49-F238E27FC236}">
                <a16:creationId xmlns:a16="http://schemas.microsoft.com/office/drawing/2014/main" id="{1C711AE4-CC53-E3DD-C2B2-38A7E6E978FC}"/>
              </a:ext>
            </a:extLst>
          </p:cNvPr>
          <p:cNvSpPr>
            <a:spLocks noGrp="1"/>
          </p:cNvSpPr>
          <p:nvPr>
            <p:ph type="sldNum" sz="quarter" idx="10"/>
          </p:nvPr>
        </p:nvSpPr>
        <p:spPr/>
        <p:txBody>
          <a:bodyPr/>
          <a:lstStyle/>
          <a:p>
            <a:pPr rtl="0"/>
            <a:fld id="{3CFA0038-7055-434C-B6C4-B8C69565C600}" type="slidenum">
              <a:rPr lang="nl-NL" smtClean="0"/>
              <a:t>4</a:t>
            </a:fld>
            <a:endParaRPr lang="nl-NL"/>
          </a:p>
        </p:txBody>
      </p:sp>
    </p:spTree>
    <p:extLst>
      <p:ext uri="{BB962C8B-B14F-4D97-AF65-F5344CB8AC3E}">
        <p14:creationId xmlns:p14="http://schemas.microsoft.com/office/powerpoint/2010/main" val="1257322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1B87F-4D24-0DE8-00C0-9FC138FD11D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55F9665-F6A5-AE4B-197E-6117423E702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E333A7F-19E3-46D3-1710-7E3E8CA04B08}"/>
              </a:ext>
            </a:extLst>
          </p:cNvPr>
          <p:cNvSpPr>
            <a:spLocks noGrp="1"/>
          </p:cNvSpPr>
          <p:nvPr>
            <p:ph type="body" idx="1"/>
          </p:nvPr>
        </p:nvSpPr>
        <p:spPr/>
        <p:txBody>
          <a:bodyPr/>
          <a:lstStyle/>
          <a:p>
            <a:r>
              <a:rPr lang="nl-NL"/>
              <a:t>13 Sousa &amp; </a:t>
            </a:r>
            <a:r>
              <a:rPr lang="nl-NL" err="1"/>
              <a:t>Rocha </a:t>
            </a:r>
            <a:r>
              <a:rPr lang="nl-NL"/>
              <a:t>(2019). </a:t>
            </a:r>
            <a:r>
              <a:rPr lang="nl-NL" b="0" i="0">
                <a:solidFill>
                  <a:srgbClr val="000000"/>
                </a:solidFill>
                <a:effectLst/>
                <a:latin typeface="Arial" panose="020B0604020202020204" pitchFamily="34" charset="0"/>
              </a:rPr>
              <a:t>Vaardigheden </a:t>
            </a:r>
            <a:r>
              <a:rPr lang="nl-NL" b="0" i="0" err="1">
                <a:solidFill>
                  <a:srgbClr val="000000"/>
                </a:solidFill>
                <a:effectLst/>
                <a:latin typeface="Arial" panose="020B0604020202020204" pitchFamily="34" charset="0"/>
              </a:rPr>
              <a:t>voor disruptieve </a:t>
            </a:r>
            <a:r>
              <a:rPr lang="nl-NL" b="0" i="0">
                <a:solidFill>
                  <a:srgbClr val="000000"/>
                </a:solidFill>
                <a:effectLst/>
                <a:latin typeface="Arial" panose="020B0604020202020204" pitchFamily="34" charset="0"/>
              </a:rPr>
              <a:t>digitale </a:t>
            </a:r>
            <a:r>
              <a:rPr lang="nl-NL" b="0" i="0" err="1">
                <a:solidFill>
                  <a:srgbClr val="000000"/>
                </a:solidFill>
                <a:effectLst/>
                <a:latin typeface="Arial" panose="020B0604020202020204" pitchFamily="34" charset="0"/>
              </a:rPr>
              <a:t>bedrijven</a:t>
            </a:r>
            <a:r>
              <a:rPr lang="nl-NL" b="0" i="0">
                <a:solidFill>
                  <a:srgbClr val="000000"/>
                </a:solidFill>
                <a:effectLst/>
                <a:latin typeface="Arial" panose="020B0604020202020204" pitchFamily="34" charset="0"/>
              </a:rPr>
              <a:t>. Journal of Business Research, Elsevier, vol. 94(C), pages 257-263. </a:t>
            </a:r>
            <a:r>
              <a:rPr lang="en-US" b="0" i="0" u="sng" strike="noStrike">
                <a:solidFill>
                  <a:srgbClr val="2D4E8B"/>
                </a:solidFill>
                <a:effectLst/>
                <a:latin typeface="Asap"/>
              </a:rPr>
              <a:t> </a:t>
            </a:r>
          </a:p>
          <a:p>
            <a:endParaRPr lang="en-US" b="0" i="0" u="sng" strike="noStrike">
              <a:solidFill>
                <a:srgbClr val="2D4E8B"/>
              </a:solidFill>
              <a:effectLst/>
              <a:latin typeface="Asap"/>
            </a:endParaRPr>
          </a:p>
          <a:p>
            <a:r>
              <a:rPr lang="nl-NL" b="0" i="0">
                <a:solidFill>
                  <a:srgbClr val="333333"/>
                </a:solidFill>
                <a:effectLst/>
                <a:latin typeface="-apple-system"/>
              </a:rPr>
              <a:t>14 </a:t>
            </a:r>
            <a:r>
              <a:rPr lang="nl-NL" b="0" i="0" err="1">
                <a:solidFill>
                  <a:srgbClr val="333333"/>
                </a:solidFill>
                <a:effectLst/>
                <a:latin typeface="-apple-system"/>
              </a:rPr>
              <a:t>Gfrerer</a:t>
            </a:r>
            <a:r>
              <a:rPr lang="nl-NL" b="0" i="0">
                <a:solidFill>
                  <a:srgbClr val="333333"/>
                </a:solidFill>
                <a:effectLst/>
                <a:latin typeface="-apple-system"/>
              </a:rPr>
              <a:t>, A.E., </a:t>
            </a:r>
            <a:r>
              <a:rPr lang="nl-NL" b="0" i="0" err="1">
                <a:solidFill>
                  <a:srgbClr val="333333"/>
                </a:solidFill>
                <a:effectLst/>
                <a:latin typeface="-apple-system"/>
              </a:rPr>
              <a:t>Rademacher</a:t>
            </a:r>
            <a:r>
              <a:rPr lang="nl-NL" b="0" i="0">
                <a:solidFill>
                  <a:srgbClr val="333333"/>
                </a:solidFill>
                <a:effectLst/>
                <a:latin typeface="-apple-system"/>
              </a:rPr>
              <a:t>, L., </a:t>
            </a:r>
            <a:r>
              <a:rPr lang="nl-NL" b="0" i="0" err="1">
                <a:solidFill>
                  <a:srgbClr val="333333"/>
                </a:solidFill>
                <a:effectLst/>
                <a:latin typeface="-apple-system"/>
              </a:rPr>
              <a:t>Dobler</a:t>
            </a:r>
            <a:r>
              <a:rPr lang="nl-NL" b="0" i="0">
                <a:solidFill>
                  <a:srgbClr val="333333"/>
                </a:solidFill>
                <a:effectLst/>
                <a:latin typeface="-apple-system"/>
              </a:rPr>
              <a:t>, S. (2021). Digitaal </a:t>
            </a:r>
            <a:r>
              <a:rPr lang="nl-NL" b="0" i="0" err="1">
                <a:solidFill>
                  <a:srgbClr val="333333"/>
                </a:solidFill>
                <a:effectLst/>
                <a:latin typeface="-apple-system"/>
              </a:rPr>
              <a:t>heeft diversiteit nodig</a:t>
            </a:r>
            <a:r>
              <a:rPr lang="nl-NL" b="0" i="0">
                <a:solidFill>
                  <a:srgbClr val="333333"/>
                </a:solidFill>
                <a:effectLst/>
                <a:latin typeface="-apple-system"/>
              </a:rPr>
              <a:t>: </a:t>
            </a:r>
            <a:r>
              <a:rPr lang="nl-NL" b="0" i="0" err="1">
                <a:solidFill>
                  <a:srgbClr val="333333"/>
                </a:solidFill>
                <a:effectLst/>
                <a:latin typeface="-apple-system"/>
              </a:rPr>
              <a:t>Innovatie en </a:t>
            </a:r>
            <a:r>
              <a:rPr lang="nl-NL" b="0" i="0">
                <a:solidFill>
                  <a:srgbClr val="333333"/>
                </a:solidFill>
                <a:effectLst/>
                <a:latin typeface="-apple-system"/>
              </a:rPr>
              <a:t>digitaal </a:t>
            </a:r>
            <a:r>
              <a:rPr lang="nl-NL" b="0" i="0" err="1">
                <a:solidFill>
                  <a:srgbClr val="333333"/>
                </a:solidFill>
                <a:effectLst/>
                <a:latin typeface="-apple-system"/>
              </a:rPr>
              <a:t>leiderschap vanuit het perspectief </a:t>
            </a:r>
            <a:r>
              <a:rPr lang="nl-NL" b="0" i="0">
                <a:solidFill>
                  <a:srgbClr val="333333"/>
                </a:solidFill>
                <a:effectLst/>
                <a:latin typeface="-apple-system"/>
              </a:rPr>
              <a:t>van </a:t>
            </a:r>
            <a:r>
              <a:rPr lang="nl-NL" b="0" i="0" err="1">
                <a:solidFill>
                  <a:srgbClr val="333333"/>
                </a:solidFill>
                <a:effectLst/>
                <a:latin typeface="-apple-system"/>
              </a:rPr>
              <a:t>vrouwelijke </a:t>
            </a:r>
            <a:r>
              <a:rPr lang="nl-NL" b="0" i="0">
                <a:solidFill>
                  <a:srgbClr val="333333"/>
                </a:solidFill>
                <a:effectLst/>
                <a:latin typeface="-apple-system"/>
              </a:rPr>
              <a:t>managers. In: </a:t>
            </a:r>
            <a:r>
              <a:rPr lang="nl-NL" b="0" i="0" err="1">
                <a:solidFill>
                  <a:srgbClr val="333333"/>
                </a:solidFill>
                <a:effectLst/>
                <a:latin typeface="-apple-system"/>
              </a:rPr>
              <a:t>Schallmo</a:t>
            </a:r>
            <a:r>
              <a:rPr lang="nl-NL" b="0" i="0">
                <a:solidFill>
                  <a:srgbClr val="333333"/>
                </a:solidFill>
                <a:effectLst/>
                <a:latin typeface="-apple-system"/>
              </a:rPr>
              <a:t>, D.R.A., </a:t>
            </a:r>
            <a:r>
              <a:rPr lang="nl-NL" b="0" i="0" err="1">
                <a:solidFill>
                  <a:srgbClr val="333333"/>
                </a:solidFill>
                <a:effectLst/>
                <a:latin typeface="-apple-system"/>
              </a:rPr>
              <a:t>Tidd</a:t>
            </a:r>
            <a:r>
              <a:rPr lang="nl-NL" b="0" i="0">
                <a:solidFill>
                  <a:srgbClr val="333333"/>
                </a:solidFill>
                <a:effectLst/>
                <a:latin typeface="-apple-system"/>
              </a:rPr>
              <a:t>, J. (</a:t>
            </a:r>
            <a:r>
              <a:rPr lang="nl-NL" b="0" i="0" err="1">
                <a:solidFill>
                  <a:srgbClr val="333333"/>
                </a:solidFill>
                <a:effectLst/>
                <a:latin typeface="-apple-system"/>
              </a:rPr>
              <a:t>eds</a:t>
            </a:r>
            <a:r>
              <a:rPr lang="nl-NL" b="0" i="0">
                <a:solidFill>
                  <a:srgbClr val="333333"/>
                </a:solidFill>
                <a:effectLst/>
                <a:latin typeface="-apple-system"/>
              </a:rPr>
              <a:t>) </a:t>
            </a:r>
            <a:r>
              <a:rPr lang="nl-NL" b="0" i="0" err="1">
                <a:solidFill>
                  <a:srgbClr val="333333"/>
                </a:solidFill>
                <a:effectLst/>
                <a:latin typeface="-apple-system"/>
              </a:rPr>
              <a:t>Digitalisering</a:t>
            </a:r>
            <a:r>
              <a:rPr lang="nl-NL" b="0" i="0">
                <a:solidFill>
                  <a:srgbClr val="333333"/>
                </a:solidFill>
                <a:effectLst/>
                <a:latin typeface="-apple-system"/>
              </a:rPr>
              <a:t>. Management </a:t>
            </a:r>
            <a:r>
              <a:rPr lang="nl-NL" b="0" i="0" err="1">
                <a:solidFill>
                  <a:srgbClr val="333333"/>
                </a:solidFill>
                <a:effectLst/>
                <a:latin typeface="-apple-system"/>
              </a:rPr>
              <a:t>voor </a:t>
            </a:r>
            <a:r>
              <a:rPr lang="nl-NL" b="0" i="0">
                <a:solidFill>
                  <a:srgbClr val="333333"/>
                </a:solidFill>
                <a:effectLst/>
                <a:latin typeface="-apple-system"/>
              </a:rPr>
              <a:t>professionals. Springer, </a:t>
            </a:r>
            <a:r>
              <a:rPr lang="nl-NL" b="0" i="0" err="1">
                <a:solidFill>
                  <a:srgbClr val="333333"/>
                </a:solidFill>
                <a:effectLst/>
                <a:latin typeface="-apple-system"/>
              </a:rPr>
              <a:t>Cham. </a:t>
            </a:r>
            <a:r>
              <a:rPr lang="nl-NL" b="0" i="0">
                <a:solidFill>
                  <a:srgbClr val="333333"/>
                </a:solidFill>
                <a:effectLst/>
                <a:latin typeface="-apple-system"/>
              </a:rPr>
              <a:t>https://doi.org/10.1007/978-3-030-69380-0_19</a:t>
            </a:r>
            <a:endParaRPr lang="nl-NL"/>
          </a:p>
        </p:txBody>
      </p:sp>
      <p:sp>
        <p:nvSpPr>
          <p:cNvPr id="4" name="Tijdelijke aanduiding voor dianummer 3">
            <a:extLst>
              <a:ext uri="{FF2B5EF4-FFF2-40B4-BE49-F238E27FC236}">
                <a16:creationId xmlns:a16="http://schemas.microsoft.com/office/drawing/2014/main" id="{1C711AE4-CC53-E3DD-C2B2-38A7E6E978FC}"/>
              </a:ext>
            </a:extLst>
          </p:cNvPr>
          <p:cNvSpPr>
            <a:spLocks noGrp="1"/>
          </p:cNvSpPr>
          <p:nvPr>
            <p:ph type="sldNum" sz="quarter" idx="10"/>
          </p:nvPr>
        </p:nvSpPr>
        <p:spPr/>
        <p:txBody>
          <a:bodyPr/>
          <a:lstStyle/>
          <a:p>
            <a:pPr rtl="0"/>
            <a:fld id="{3CFA0038-7055-434C-B6C4-B8C69565C600}" type="slidenum">
              <a:rPr lang="nl-NL" smtClean="0"/>
              <a:t>5</a:t>
            </a:fld>
            <a:endParaRPr lang="nl-NL"/>
          </a:p>
        </p:txBody>
      </p:sp>
    </p:spTree>
    <p:extLst>
      <p:ext uri="{BB962C8B-B14F-4D97-AF65-F5344CB8AC3E}">
        <p14:creationId xmlns:p14="http://schemas.microsoft.com/office/powerpoint/2010/main" val="548470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E03C4FF-9294-4996-8E92-784BC33D30D0}" type="slidenum">
              <a:rPr lang="de-DE" smtClean="0"/>
              <a:t>6</a:t>
            </a:fld>
            <a:endParaRPr lang="de-DE"/>
          </a:p>
        </p:txBody>
      </p:sp>
    </p:spTree>
    <p:extLst>
      <p:ext uri="{BB962C8B-B14F-4D97-AF65-F5344CB8AC3E}">
        <p14:creationId xmlns:p14="http://schemas.microsoft.com/office/powerpoint/2010/main" val="3423326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8</a:t>
            </a:fld>
            <a:endParaRPr lang="de-DE"/>
          </a:p>
        </p:txBody>
      </p:sp>
    </p:spTree>
    <p:extLst>
      <p:ext uri="{BB962C8B-B14F-4D97-AF65-F5344CB8AC3E}">
        <p14:creationId xmlns:p14="http://schemas.microsoft.com/office/powerpoint/2010/main" val="1017341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E03C4FF-9294-4996-8E92-784BC33D30D0}" type="slidenum">
              <a:rPr lang="de-DE" smtClean="0"/>
              <a:t>9</a:t>
            </a:fld>
            <a:endParaRPr lang="de-DE"/>
          </a:p>
        </p:txBody>
      </p:sp>
    </p:spTree>
    <p:extLst>
      <p:ext uri="{BB962C8B-B14F-4D97-AF65-F5344CB8AC3E}">
        <p14:creationId xmlns:p14="http://schemas.microsoft.com/office/powerpoint/2010/main" val="1565758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6.jpeg"/><Relationship Id="rId10" Type="http://schemas.openxmlformats.org/officeDocument/2006/relationships/hyperlink" Target="https://digi-gen.eu/" TargetMode="External"/><Relationship Id="rId4" Type="http://schemas.openxmlformats.org/officeDocument/2006/relationships/image" Target="../media/image5.png"/><Relationship Id="rId9" Type="http://schemas.openxmlformats.org/officeDocument/2006/relationships/hyperlink" Target="mailto:hochschule.digigen@arbeitsagentur.de" TargetMode="Externa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6.jpeg"/><Relationship Id="rId10" Type="http://schemas.openxmlformats.org/officeDocument/2006/relationships/hyperlink" Target="https://digi-gen.eu/" TargetMode="External"/><Relationship Id="rId4" Type="http://schemas.openxmlformats.org/officeDocument/2006/relationships/image" Target="../media/image5.png"/><Relationship Id="rId9" Type="http://schemas.openxmlformats.org/officeDocument/2006/relationships/hyperlink" Target="mailto:hochschule.digigen@arbeitsagentur.de"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s://digi-gen.eu/" TargetMode="External"/><Relationship Id="rId5" Type="http://schemas.openxmlformats.org/officeDocument/2006/relationships/image" Target="../media/image7.png"/><Relationship Id="rId10" Type="http://schemas.openxmlformats.org/officeDocument/2006/relationships/hyperlink" Target="mailto:hochschule.digigen@arbeitsagentur.de" TargetMode="External"/><Relationship Id="rId4" Type="http://schemas.openxmlformats.org/officeDocument/2006/relationships/image" Target="../media/image6.jpeg"/><Relationship Id="rId9" Type="http://schemas.openxmlformats.org/officeDocument/2006/relationships/hyperlink" Target="mailto:anke.reuter@hdba.de" TargetMode="External"/></Relationships>
</file>

<file path=ppt/slideLayouts/_rels/slideLayout5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6.jpeg"/><Relationship Id="rId10" Type="http://schemas.openxmlformats.org/officeDocument/2006/relationships/hyperlink" Target="https://digi-gen.eu/" TargetMode="External"/><Relationship Id="rId4" Type="http://schemas.openxmlformats.org/officeDocument/2006/relationships/image" Target="../media/image5.png"/><Relationship Id="rId9" Type="http://schemas.openxmlformats.org/officeDocument/2006/relationships/hyperlink" Target="mailto:hochschule.digigen@arbeitsagentur.de" TargetMode="Externa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5.png"/><Relationship Id="rId11" Type="http://schemas.openxmlformats.org/officeDocument/2006/relationships/hyperlink" Target="https://creativecommons.org/licenses/by-nc-sa/4.0/" TargetMode="External"/><Relationship Id="rId5" Type="http://schemas.openxmlformats.org/officeDocument/2006/relationships/image" Target="../media/image6.jpeg"/><Relationship Id="rId10" Type="http://schemas.openxmlformats.org/officeDocument/2006/relationships/hyperlink" Target="https://digi-gen.eu/" TargetMode="External"/><Relationship Id="rId4" Type="http://schemas.openxmlformats.org/officeDocument/2006/relationships/image" Target="../media/image5.png"/><Relationship Id="rId9" Type="http://schemas.openxmlformats.org/officeDocument/2006/relationships/hyperlink" Target="mailto:hochschule.digigen@arbeitsagentur.de" TargetMode="Externa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11" name="Freihandform: Form 10">
            <a:extLst>
              <a:ext uri="{FF2B5EF4-FFF2-40B4-BE49-F238E27FC236}">
                <a16:creationId xmlns:a16="http://schemas.microsoft.com/office/drawing/2014/main" id="{D8093346-3E2A-8E9B-7035-6E452DB1AAFC}"/>
              </a:ext>
            </a:extLst>
          </p:cNvPr>
          <p:cNvSpPr/>
          <p:nvPr userDrawn="1"/>
        </p:nvSpPr>
        <p:spPr>
          <a:xfrm>
            <a:off x="-870052" y="-471150"/>
            <a:ext cx="13063822" cy="1101529"/>
          </a:xfrm>
          <a:custGeom>
            <a:avLst/>
            <a:gdLst>
              <a:gd name="connsiteX0" fmla="*/ 0 w 13063822"/>
              <a:gd name="connsiteY0" fmla="*/ 0 h 1101529"/>
              <a:gd name="connsiteX1" fmla="*/ 13063822 w 13063822"/>
              <a:gd name="connsiteY1" fmla="*/ 0 h 1101529"/>
              <a:gd name="connsiteX2" fmla="*/ 13063822 w 13063822"/>
              <a:gd name="connsiteY2" fmla="*/ 1101529 h 1101529"/>
              <a:gd name="connsiteX3" fmla="*/ 870052 w 13063822"/>
              <a:gd name="connsiteY3" fmla="*/ 1101529 h 1101529"/>
              <a:gd name="connsiteX4" fmla="*/ 870052 w 13063822"/>
              <a:gd name="connsiteY4" fmla="*/ 1 h 1101529"/>
              <a:gd name="connsiteX5" fmla="*/ 0 w 13063822"/>
              <a:gd name="connsiteY5"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822" h="1101529">
                <a:moveTo>
                  <a:pt x="0" y="0"/>
                </a:moveTo>
                <a:lnTo>
                  <a:pt x="13063822" y="0"/>
                </a:lnTo>
                <a:lnTo>
                  <a:pt x="13063822" y="1101529"/>
                </a:lnTo>
                <a:lnTo>
                  <a:pt x="870052" y="1101529"/>
                </a:lnTo>
                <a:lnTo>
                  <a:pt x="870052"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20" name="Freihandform: Form 19">
            <a:extLst>
              <a:ext uri="{FF2B5EF4-FFF2-40B4-BE49-F238E27FC236}">
                <a16:creationId xmlns:a16="http://schemas.microsoft.com/office/drawing/2014/main" id="{048CA504-3E4A-0EFE-DB95-EF46721D8305}"/>
              </a:ext>
            </a:extLst>
          </p:cNvPr>
          <p:cNvSpPr/>
          <p:nvPr userDrawn="1"/>
        </p:nvSpPr>
        <p:spPr>
          <a:xfrm rot="21379100">
            <a:off x="-32131" y="34347"/>
            <a:ext cx="12258031" cy="606779"/>
          </a:xfrm>
          <a:custGeom>
            <a:avLst/>
            <a:gdLst>
              <a:gd name="connsiteX0" fmla="*/ 12258031 w 12258031"/>
              <a:gd name="connsiteY0" fmla="*/ 0 h 606779"/>
              <a:gd name="connsiteX1" fmla="*/ 12218988 w 12258031"/>
              <a:gd name="connsiteY1" fmla="*/ 606779 h 606779"/>
              <a:gd name="connsiteX2" fmla="*/ 0 w 12258031"/>
              <a:gd name="connsiteY2" fmla="*/ 606779 h 606779"/>
              <a:gd name="connsiteX3" fmla="*/ 39044 w 12258031"/>
              <a:gd name="connsiteY3" fmla="*/ 0 h 606779"/>
            </a:gdLst>
            <a:ahLst/>
            <a:cxnLst>
              <a:cxn ang="0">
                <a:pos x="connsiteX0" y="connsiteY0"/>
              </a:cxn>
              <a:cxn ang="0">
                <a:pos x="connsiteX1" y="connsiteY1"/>
              </a:cxn>
              <a:cxn ang="0">
                <a:pos x="connsiteX2" y="connsiteY2"/>
              </a:cxn>
              <a:cxn ang="0">
                <a:pos x="connsiteX3" y="connsiteY3"/>
              </a:cxn>
            </a:cxnLst>
            <a:rect l="l" t="t" r="r" b="b"/>
            <a:pathLst>
              <a:path w="12258031" h="606779">
                <a:moveTo>
                  <a:pt x="12258031" y="0"/>
                </a:move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6" name="Freihandform: Form 15">
            <a:extLst>
              <a:ext uri="{FF2B5EF4-FFF2-40B4-BE49-F238E27FC236}">
                <a16:creationId xmlns:a16="http://schemas.microsoft.com/office/drawing/2014/main" id="{DA197A5F-8675-C7DC-5B12-7C21A4110FE2}"/>
              </a:ext>
            </a:extLst>
          </p:cNvPr>
          <p:cNvSpPr/>
          <p:nvPr userDrawn="1"/>
        </p:nvSpPr>
        <p:spPr>
          <a:xfrm rot="21258052">
            <a:off x="-56407" y="23938"/>
            <a:ext cx="12295198" cy="524054"/>
          </a:xfrm>
          <a:custGeom>
            <a:avLst/>
            <a:gdLst>
              <a:gd name="connsiteX0" fmla="*/ 11146192 w 12295198"/>
              <a:gd name="connsiteY0" fmla="*/ 0 h 524054"/>
              <a:gd name="connsiteX1" fmla="*/ 12295198 w 12295198"/>
              <a:gd name="connsiteY1" fmla="*/ 114669 h 524054"/>
              <a:gd name="connsiteX2" fmla="*/ 12254342 w 12295198"/>
              <a:gd name="connsiteY2" fmla="*/ 524054 h 524054"/>
              <a:gd name="connsiteX3" fmla="*/ 0 w 12295198"/>
              <a:gd name="connsiteY3" fmla="*/ 524054 h 524054"/>
              <a:gd name="connsiteX4" fmla="*/ 52300 w 12295198"/>
              <a:gd name="connsiteY4" fmla="*/ 0 h 52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198" h="524054">
                <a:moveTo>
                  <a:pt x="11146192" y="0"/>
                </a:moveTo>
                <a:lnTo>
                  <a:pt x="12295198" y="114669"/>
                </a:lnTo>
                <a:lnTo>
                  <a:pt x="1225434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21/11/2024</a:t>
            </a:fld>
            <a:endParaRPr lang="en-GB" noProof="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CA699FF4-0E09-F9B3-88C4-88872B2C87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42612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4765A3-8E85-BAD9-9BF8-94CD6577B3A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AA357E-AB37-0336-7025-A35CEE0EB77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0D831D-5E85-B81B-1DEC-F8900AED67AC}"/>
              </a:ext>
            </a:extLst>
          </p:cNvPr>
          <p:cNvSpPr>
            <a:spLocks noGrp="1"/>
          </p:cNvSpPr>
          <p:nvPr>
            <p:ph type="dt" sz="half" idx="10"/>
          </p:nvPr>
        </p:nvSpPr>
        <p:spPr/>
        <p:txBody>
          <a:bodyPr/>
          <a:lstStyle/>
          <a:p>
            <a:fld id="{7A7AE2D9-4054-4F83-BA97-33E8D6B08791}" type="datetime1">
              <a:rPr lang="en-GB" smtClean="0"/>
              <a:t>21/11/2024</a:t>
            </a:fld>
            <a:endParaRPr lang="de-DE"/>
          </a:p>
        </p:txBody>
      </p:sp>
      <p:sp>
        <p:nvSpPr>
          <p:cNvPr id="5" name="Fußzeilenplatzhalter 4">
            <a:extLst>
              <a:ext uri="{FF2B5EF4-FFF2-40B4-BE49-F238E27FC236}">
                <a16:creationId xmlns:a16="http://schemas.microsoft.com/office/drawing/2014/main" id="{4A997C2A-4D99-CAB5-396E-0D7BDB2E2A04}"/>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A9B9C578-E4FD-C2D8-F3AE-03F08C38F5A7}"/>
              </a:ext>
            </a:extLst>
          </p:cNvPr>
          <p:cNvSpPr>
            <a:spLocks noGrp="1"/>
          </p:cNvSpPr>
          <p:nvPr>
            <p:ph type="sldNum" sz="quarter" idx="12"/>
          </p:nvPr>
        </p:nvSpPr>
        <p:spPr/>
        <p:txBody>
          <a:bodyPr/>
          <a:lstStyle/>
          <a:p>
            <a:fld id="{F96B14D3-7D2A-2041-9DA6-67735C9926F2}" type="slidenum">
              <a:rPr lang="de-DE" smtClean="0"/>
              <a:t>‹Nr.›</a:t>
            </a:fld>
            <a:endParaRPr lang="de-DE"/>
          </a:p>
        </p:txBody>
      </p:sp>
    </p:spTree>
    <p:extLst>
      <p:ext uri="{BB962C8B-B14F-4D97-AF65-F5344CB8AC3E}">
        <p14:creationId xmlns:p14="http://schemas.microsoft.com/office/powerpoint/2010/main" val="3583978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2AE84D52-D7FD-2F6A-9112-37F85ABEDB99}"/>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1CD8588-3D5A-2300-A0F3-56004BC6761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2418011-80F1-4961-78FB-B4C2090AE6AA}"/>
              </a:ext>
            </a:extLst>
          </p:cNvPr>
          <p:cNvSpPr>
            <a:spLocks noGrp="1"/>
          </p:cNvSpPr>
          <p:nvPr>
            <p:ph type="dt" sz="half" idx="10"/>
          </p:nvPr>
        </p:nvSpPr>
        <p:spPr/>
        <p:txBody>
          <a:bodyPr/>
          <a:lstStyle/>
          <a:p>
            <a:fld id="{DF1A331D-ED2F-49E6-86E7-58141D9BB3FB}" type="datetime1">
              <a:rPr lang="en-GB" smtClean="0"/>
              <a:t>21/11/2024</a:t>
            </a:fld>
            <a:endParaRPr lang="de-DE"/>
          </a:p>
        </p:txBody>
      </p:sp>
      <p:sp>
        <p:nvSpPr>
          <p:cNvPr id="5" name="Fußzeilenplatzhalter 4">
            <a:extLst>
              <a:ext uri="{FF2B5EF4-FFF2-40B4-BE49-F238E27FC236}">
                <a16:creationId xmlns:a16="http://schemas.microsoft.com/office/drawing/2014/main" id="{887186C2-E19A-646B-F0A9-EB709DB402D5}"/>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8F1688B3-CDF7-F1E0-6B04-CF03CFFC25F4}"/>
              </a:ext>
            </a:extLst>
          </p:cNvPr>
          <p:cNvSpPr>
            <a:spLocks noGrp="1"/>
          </p:cNvSpPr>
          <p:nvPr>
            <p:ph type="sldNum" sz="quarter" idx="12"/>
          </p:nvPr>
        </p:nvSpPr>
        <p:spPr/>
        <p:txBody>
          <a:bodyPr/>
          <a:lstStyle/>
          <a:p>
            <a:fld id="{F96B14D3-7D2A-2041-9DA6-67735C9926F2}" type="slidenum">
              <a:rPr lang="de-DE" smtClean="0"/>
              <a:t>‹Nr.›</a:t>
            </a:fld>
            <a:endParaRPr lang="de-DE"/>
          </a:p>
        </p:txBody>
      </p:sp>
    </p:spTree>
    <p:extLst>
      <p:ext uri="{BB962C8B-B14F-4D97-AF65-F5344CB8AC3E}">
        <p14:creationId xmlns:p14="http://schemas.microsoft.com/office/powerpoint/2010/main" val="280176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9963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3E9E3-782C-D160-EABB-2993DBBF4B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73B5BD-CB21-2D29-76CF-7432A63A8C0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EA1B69-A7F9-50DA-6E9A-171067E3E508}"/>
              </a:ext>
            </a:extLst>
          </p:cNvPr>
          <p:cNvSpPr>
            <a:spLocks noGrp="1"/>
          </p:cNvSpPr>
          <p:nvPr>
            <p:ph type="dt" sz="half" idx="10"/>
          </p:nvPr>
        </p:nvSpPr>
        <p:spPr/>
        <p:txBody>
          <a:bodyPr/>
          <a:lstStyle/>
          <a:p>
            <a:fld id="{FD60CDAF-4224-C549-AB1D-389D0C51F339}" type="datetimeFigureOut">
              <a:rPr lang="nl-NL" smtClean="0"/>
              <a:t>21-11-2024</a:t>
            </a:fld>
            <a:endParaRPr lang="nl-NL"/>
          </a:p>
        </p:txBody>
      </p:sp>
      <p:sp>
        <p:nvSpPr>
          <p:cNvPr id="5" name="Tijdelijke aanduiding voor voettekst 4">
            <a:extLst>
              <a:ext uri="{FF2B5EF4-FFF2-40B4-BE49-F238E27FC236}">
                <a16:creationId xmlns:a16="http://schemas.microsoft.com/office/drawing/2014/main" id="{57C9C5EC-72C8-F78A-59A4-3BA887AA5B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07E96B-9C4E-1D4C-AA4A-A21598BA858B}"/>
              </a:ext>
            </a:extLst>
          </p:cNvPr>
          <p:cNvSpPr>
            <a:spLocks noGrp="1"/>
          </p:cNvSpPr>
          <p:nvPr>
            <p:ph type="sldNum" sz="quarter" idx="12"/>
          </p:nvPr>
        </p:nvSpPr>
        <p:spPr/>
        <p:txBody>
          <a:bodyPr/>
          <a:lstStyle/>
          <a:p>
            <a:fld id="{37BF685B-A8A9-4748-A659-DD127546B30D}" type="slidenum">
              <a:rPr lang="nl-NL" smtClean="0"/>
              <a:t>‹Nr.›</a:t>
            </a:fld>
            <a:endParaRPr lang="nl-NL"/>
          </a:p>
        </p:txBody>
      </p:sp>
    </p:spTree>
    <p:extLst>
      <p:ext uri="{BB962C8B-B14F-4D97-AF65-F5344CB8AC3E}">
        <p14:creationId xmlns:p14="http://schemas.microsoft.com/office/powerpoint/2010/main" val="742350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1DA51002-A850-29B1-93B5-46D1056F2FA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439386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21/11/2024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3CE315C8-CABB-5826-3544-81CCE81D69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4179268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21/11/2024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875787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12685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83470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2573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272669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7212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68626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09"/>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Bold Italic"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mn-lt"/>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a:solidFill>
                  <a:schemeClr val="tx2">
                    <a:lumMod val="75000"/>
                  </a:schemeClr>
                </a:solidFill>
                <a:latin typeface="+mj-lt"/>
                <a:ea typeface="Jost Bold Roman" pitchFamily="2" charset="0"/>
              </a:rPr>
              <a:t>PROJECT INFORMATION</a:t>
            </a:r>
          </a:p>
          <a:p>
            <a:pPr algn="l">
              <a:spcAft>
                <a:spcPts val="600"/>
              </a:spcAft>
            </a:pPr>
            <a:r>
              <a:rPr lang="en-GB" sz="1300" b="0" i="1" u="none" noProof="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mj-lt"/>
              <a:ea typeface="Jost Bold Italic" pitchFamily="2" charset="0"/>
            </a:endParaRPr>
          </a:p>
          <a:p>
            <a:pPr algn="l"/>
            <a:r>
              <a:rPr lang="en-GB" sz="1300" b="0" i="1" u="none" noProof="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a:solidFill>
                <a:schemeClr val="tx1"/>
              </a:solidFill>
              <a:latin typeface="+mj-lt"/>
              <a:ea typeface="Jost Bold Italic" pitchFamily="2" charset="0"/>
            </a:endParaRPr>
          </a:p>
          <a:p>
            <a:pPr algn="l"/>
            <a:endParaRPr lang="en-GB" sz="1300" b="0" i="1" u="none" noProof="0">
              <a:solidFill>
                <a:schemeClr val="tx1"/>
              </a:solidFill>
              <a:latin typeface="+mj-lt"/>
              <a:ea typeface="Jost Bold Italic" pitchFamily="2" charset="0"/>
            </a:endParaRPr>
          </a:p>
          <a:p>
            <a:pPr marL="0" algn="l" defTabSz="914400" rtl="0" eaLnBrk="1" latinLnBrk="0" hangingPunct="1"/>
            <a:r>
              <a:rPr lang="en-GB" sz="1800" b="1" kern="1200" noProof="0">
                <a:solidFill>
                  <a:schemeClr val="tx2">
                    <a:lumMod val="75000"/>
                  </a:schemeClr>
                </a:solidFill>
                <a:latin typeface="+mj-lt"/>
                <a:ea typeface="Jost Bold Italic" pitchFamily="2" charset="0"/>
                <a:cs typeface="+mn-cs"/>
              </a:rPr>
              <a:t>LICENCE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DIGIGEN © 2023 </a:t>
            </a:r>
            <a:r>
              <a:rPr lang="de-DE" altLang="de-DE" sz="1300" b="0" i="1" u="none" kern="1200" err="1">
                <a:solidFill>
                  <a:schemeClr val="tx1"/>
                </a:solidFill>
                <a:latin typeface="+mj-lt"/>
                <a:ea typeface="Jost Bold Italic" pitchFamily="2" charset="0"/>
                <a:cs typeface="+mn-cs"/>
              </a:rPr>
              <a:t>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licensed</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under</a:t>
            </a:r>
            <a:r>
              <a:rPr lang="de-DE" altLang="de-DE" sz="1300" b="0" i="1" u="none" kern="120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a:solidFill>
                  <a:schemeClr val="tx1"/>
                </a:solidFill>
                <a:latin typeface="+mj-lt"/>
                <a:ea typeface="Jost Bold Italic" pitchFamily="2" charset="0"/>
                <a:cs typeface="+mn-cs"/>
              </a:rPr>
              <a:t>To </a:t>
            </a:r>
            <a:r>
              <a:rPr lang="de-DE" altLang="de-DE" sz="1300" b="0" i="1" u="none" kern="1200" err="1">
                <a:solidFill>
                  <a:schemeClr val="tx1"/>
                </a:solidFill>
                <a:latin typeface="+mj-lt"/>
                <a:ea typeface="Jost Bold Italic" pitchFamily="2" charset="0"/>
                <a:cs typeface="+mn-cs"/>
              </a:rPr>
              <a:t>view</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this</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license</a:t>
            </a:r>
            <a:r>
              <a:rPr lang="de-DE" altLang="de-DE" sz="1300" b="0" i="1" u="none" kern="1200">
                <a:solidFill>
                  <a:schemeClr val="tx1"/>
                </a:solidFill>
                <a:latin typeface="+mj-lt"/>
                <a:ea typeface="Jost Bold Italic" pitchFamily="2" charset="0"/>
                <a:cs typeface="+mn-cs"/>
              </a:rPr>
              <a:t>, </a:t>
            </a:r>
            <a:r>
              <a:rPr lang="de-DE" altLang="de-DE" sz="1300" b="0" i="1" u="none" kern="1200" err="1">
                <a:solidFill>
                  <a:schemeClr val="tx1"/>
                </a:solidFill>
                <a:latin typeface="+mj-lt"/>
                <a:ea typeface="Jost Bold Italic" pitchFamily="2" charset="0"/>
                <a:cs typeface="+mn-cs"/>
              </a:rPr>
              <a:t>visit</a:t>
            </a:r>
            <a:r>
              <a:rPr lang="de-DE" altLang="de-DE" sz="1300" b="0" i="1" u="none" kern="1200">
                <a:solidFill>
                  <a:schemeClr val="tx1"/>
                </a:solidFill>
                <a:latin typeface="+mj-lt"/>
                <a:ea typeface="Jost Bold Italic" pitchFamily="2" charset="0"/>
                <a:cs typeface="+mn-cs"/>
              </a:rPr>
              <a:t> </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a:solidFill>
                <a:schemeClr val="tx1"/>
              </a:solidFill>
              <a:latin typeface="+mj-lt"/>
              <a:ea typeface="Jost Bold Italic" pitchFamily="2" charset="0"/>
              <a:cs typeface="+mn-cs"/>
            </a:endParaRPr>
          </a:p>
          <a:p>
            <a:pPr algn="r"/>
            <a:r>
              <a:rPr lang="en-GB" sz="1300" b="0" i="1" u="none" kern="1200" noProof="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71859" y="1067717"/>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FB9FFDF0-44F0-23AD-5776-C979DAA55EDC}"/>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1099964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467116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2135514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50918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err="1"/>
              <a:t>Place</a:t>
            </a:r>
            <a:r>
              <a:rPr lang="nl-NL"/>
              <a:t> </a:t>
            </a:r>
            <a:r>
              <a:rPr lang="nl-NL" err="1"/>
              <a:t>your</a:t>
            </a:r>
            <a:r>
              <a:rPr lang="nl-NL"/>
              <a:t> image </a:t>
            </a:r>
            <a:r>
              <a:rPr lang="nl-NL" err="1"/>
              <a:t>here</a:t>
            </a:r>
            <a:endParaRPr lang="nl-NL"/>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5524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21/11/2024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7" name="Freihandform: Form 6">
            <a:extLst>
              <a:ext uri="{FF2B5EF4-FFF2-40B4-BE49-F238E27FC236}">
                <a16:creationId xmlns:a16="http://schemas.microsoft.com/office/drawing/2014/main" id="{7DCF4E6E-F207-CE92-1090-E3036FD04C5F}"/>
              </a:ext>
            </a:extLst>
          </p:cNvPr>
          <p:cNvSpPr/>
          <p:nvPr userDrawn="1"/>
        </p:nvSpPr>
        <p:spPr>
          <a:xfrm>
            <a:off x="-870052" y="-471150"/>
            <a:ext cx="13063822" cy="1101529"/>
          </a:xfrm>
          <a:custGeom>
            <a:avLst/>
            <a:gdLst>
              <a:gd name="connsiteX0" fmla="*/ 0 w 13063822"/>
              <a:gd name="connsiteY0" fmla="*/ 0 h 1101529"/>
              <a:gd name="connsiteX1" fmla="*/ 13063822 w 13063822"/>
              <a:gd name="connsiteY1" fmla="*/ 0 h 1101529"/>
              <a:gd name="connsiteX2" fmla="*/ 13063822 w 13063822"/>
              <a:gd name="connsiteY2" fmla="*/ 1101529 h 1101529"/>
              <a:gd name="connsiteX3" fmla="*/ 870052 w 13063822"/>
              <a:gd name="connsiteY3" fmla="*/ 1101529 h 1101529"/>
              <a:gd name="connsiteX4" fmla="*/ 870052 w 13063822"/>
              <a:gd name="connsiteY4" fmla="*/ 1 h 1101529"/>
              <a:gd name="connsiteX5" fmla="*/ 0 w 13063822"/>
              <a:gd name="connsiteY5"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63822" h="1101529">
                <a:moveTo>
                  <a:pt x="0" y="0"/>
                </a:moveTo>
                <a:lnTo>
                  <a:pt x="13063822" y="0"/>
                </a:lnTo>
                <a:lnTo>
                  <a:pt x="13063822" y="1101529"/>
                </a:lnTo>
                <a:lnTo>
                  <a:pt x="870052" y="1101529"/>
                </a:lnTo>
                <a:lnTo>
                  <a:pt x="870052"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2" name="Freihandform: Form 11">
            <a:extLst>
              <a:ext uri="{FF2B5EF4-FFF2-40B4-BE49-F238E27FC236}">
                <a16:creationId xmlns:a16="http://schemas.microsoft.com/office/drawing/2014/main" id="{A60CBF31-F146-BFD2-1DB4-6B7D90E73B2E}"/>
              </a:ext>
            </a:extLst>
          </p:cNvPr>
          <p:cNvSpPr/>
          <p:nvPr userDrawn="1"/>
        </p:nvSpPr>
        <p:spPr>
          <a:xfrm rot="21379100">
            <a:off x="-32131" y="34347"/>
            <a:ext cx="12258031" cy="606779"/>
          </a:xfrm>
          <a:custGeom>
            <a:avLst/>
            <a:gdLst>
              <a:gd name="connsiteX0" fmla="*/ 12258031 w 12258031"/>
              <a:gd name="connsiteY0" fmla="*/ 0 h 606779"/>
              <a:gd name="connsiteX1" fmla="*/ 12218988 w 12258031"/>
              <a:gd name="connsiteY1" fmla="*/ 606779 h 606779"/>
              <a:gd name="connsiteX2" fmla="*/ 0 w 12258031"/>
              <a:gd name="connsiteY2" fmla="*/ 606779 h 606779"/>
              <a:gd name="connsiteX3" fmla="*/ 39044 w 12258031"/>
              <a:gd name="connsiteY3" fmla="*/ 0 h 606779"/>
            </a:gdLst>
            <a:ahLst/>
            <a:cxnLst>
              <a:cxn ang="0">
                <a:pos x="connsiteX0" y="connsiteY0"/>
              </a:cxn>
              <a:cxn ang="0">
                <a:pos x="connsiteX1" y="connsiteY1"/>
              </a:cxn>
              <a:cxn ang="0">
                <a:pos x="connsiteX2" y="connsiteY2"/>
              </a:cxn>
              <a:cxn ang="0">
                <a:pos x="connsiteX3" y="connsiteY3"/>
              </a:cxn>
            </a:cxnLst>
            <a:rect l="l" t="t" r="r" b="b"/>
            <a:pathLst>
              <a:path w="12258031" h="606779">
                <a:moveTo>
                  <a:pt x="12258031" y="0"/>
                </a:move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3" name="Freihandform: Form 12">
            <a:extLst>
              <a:ext uri="{FF2B5EF4-FFF2-40B4-BE49-F238E27FC236}">
                <a16:creationId xmlns:a16="http://schemas.microsoft.com/office/drawing/2014/main" id="{D5223D14-1167-36D4-C713-B70210E0777B}"/>
              </a:ext>
            </a:extLst>
          </p:cNvPr>
          <p:cNvSpPr/>
          <p:nvPr userDrawn="1"/>
        </p:nvSpPr>
        <p:spPr>
          <a:xfrm rot="21258052">
            <a:off x="-56407" y="23938"/>
            <a:ext cx="12295198" cy="524054"/>
          </a:xfrm>
          <a:custGeom>
            <a:avLst/>
            <a:gdLst>
              <a:gd name="connsiteX0" fmla="*/ 11146192 w 12295198"/>
              <a:gd name="connsiteY0" fmla="*/ 0 h 524054"/>
              <a:gd name="connsiteX1" fmla="*/ 12295198 w 12295198"/>
              <a:gd name="connsiteY1" fmla="*/ 114669 h 524054"/>
              <a:gd name="connsiteX2" fmla="*/ 12254342 w 12295198"/>
              <a:gd name="connsiteY2" fmla="*/ 524054 h 524054"/>
              <a:gd name="connsiteX3" fmla="*/ 0 w 12295198"/>
              <a:gd name="connsiteY3" fmla="*/ 524054 h 524054"/>
              <a:gd name="connsiteX4" fmla="*/ 52300 w 12295198"/>
              <a:gd name="connsiteY4" fmla="*/ 0 h 524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5198" h="524054">
                <a:moveTo>
                  <a:pt x="11146192" y="0"/>
                </a:moveTo>
                <a:lnTo>
                  <a:pt x="12295198" y="114669"/>
                </a:lnTo>
                <a:lnTo>
                  <a:pt x="1225434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019487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3E9E3-782C-D160-EABB-2993DBBF4B7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673B5BD-CB21-2D29-76CF-7432A63A8C0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1EA1B69-A7F9-50DA-6E9A-171067E3E508}"/>
              </a:ext>
            </a:extLst>
          </p:cNvPr>
          <p:cNvSpPr>
            <a:spLocks noGrp="1"/>
          </p:cNvSpPr>
          <p:nvPr>
            <p:ph type="dt" sz="half" idx="10"/>
          </p:nvPr>
        </p:nvSpPr>
        <p:spPr/>
        <p:txBody>
          <a:bodyPr/>
          <a:lstStyle/>
          <a:p>
            <a:fld id="{FD60CDAF-4224-C549-AB1D-389D0C51F339}" type="datetimeFigureOut">
              <a:rPr lang="nl-NL" smtClean="0"/>
              <a:t>21-11-2024</a:t>
            </a:fld>
            <a:endParaRPr lang="nl-NL"/>
          </a:p>
        </p:txBody>
      </p:sp>
      <p:sp>
        <p:nvSpPr>
          <p:cNvPr id="5" name="Tijdelijke aanduiding voor voettekst 4">
            <a:extLst>
              <a:ext uri="{FF2B5EF4-FFF2-40B4-BE49-F238E27FC236}">
                <a16:creationId xmlns:a16="http://schemas.microsoft.com/office/drawing/2014/main" id="{57C9C5EC-72C8-F78A-59A4-3BA887AA5B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07E96B-9C4E-1D4C-AA4A-A21598BA858B}"/>
              </a:ext>
            </a:extLst>
          </p:cNvPr>
          <p:cNvSpPr>
            <a:spLocks noGrp="1"/>
          </p:cNvSpPr>
          <p:nvPr>
            <p:ph type="sldNum" sz="quarter" idx="12"/>
          </p:nvPr>
        </p:nvSpPr>
        <p:spPr/>
        <p:txBody>
          <a:bodyPr/>
          <a:lstStyle/>
          <a:p>
            <a:fld id="{37BF685B-A8A9-4748-A659-DD127546B30D}" type="slidenum">
              <a:rPr lang="nl-NL" smtClean="0"/>
              <a:t>‹Nr.›</a:t>
            </a:fld>
            <a:endParaRPr lang="nl-NL"/>
          </a:p>
        </p:txBody>
      </p:sp>
    </p:spTree>
    <p:extLst>
      <p:ext uri="{BB962C8B-B14F-4D97-AF65-F5344CB8AC3E}">
        <p14:creationId xmlns:p14="http://schemas.microsoft.com/office/powerpoint/2010/main" val="617453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Afbeelding en inhoud">
    <p:spTree>
      <p:nvGrpSpPr>
        <p:cNvPr id="1" name=""/>
        <p:cNvGrpSpPr/>
        <p:nvPr/>
      </p:nvGrpSpPr>
      <p:grpSpPr>
        <a:xfrm>
          <a:off x="0" y="0"/>
          <a:ext cx="0" cy="0"/>
          <a:chOff x="0" y="0"/>
          <a:chExt cx="0" cy="0"/>
        </a:xfrm>
      </p:grpSpPr>
      <p:sp>
        <p:nvSpPr>
          <p:cNvPr id="7" name="Rechthoek 6" title="Decoratief">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rtl="0">
              <a:lnSpc>
                <a:spcPct val="100000"/>
              </a:lnSpc>
              <a:spcBef>
                <a:spcPts val="1000"/>
              </a:spcBef>
              <a:buFontTx/>
              <a:buNone/>
            </a:pPr>
            <a:endParaRPr lang="nl-NL" sz="1400" b="0" i="0" spc="0" noProof="0">
              <a:solidFill>
                <a:schemeClr val="tx2"/>
              </a:solidFill>
              <a:latin typeface="Arial" panose="020B0604020202020204" pitchFamily="34" charset="0"/>
              <a:cs typeface="Arial" panose="020B0604020202020204" pitchFamily="34" charset="0"/>
            </a:endParaRPr>
          </a:p>
        </p:txBody>
      </p:sp>
      <p:sp>
        <p:nvSpPr>
          <p:cNvPr id="9" name="Tijdelijke aanduiding voor tekst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6" name="Tijdelijke aanduiding voor tekst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8" name="Tijdelijke aanduiding voor tekst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9" name="Tijdelijke aanduiding voor tekst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rtlCol="0" anchor="ctr">
            <a:normAutofit/>
          </a:bodyPr>
          <a:lstStyle>
            <a:lvl1pPr marL="0" indent="0">
              <a:buNone/>
              <a:defRPr sz="1400"/>
            </a:lvl1pPr>
          </a:lstStyle>
          <a:p>
            <a:pPr lvl="0" rtl="0"/>
            <a:r>
              <a:rPr lang="nl-NL" noProof="0"/>
              <a:t>Klikken om de tekststijl van het model te bewerken</a:t>
            </a:r>
          </a:p>
        </p:txBody>
      </p:sp>
      <p:sp>
        <p:nvSpPr>
          <p:cNvPr id="15" name="Tijdelijke aanduiding voor afbeelding 5" title="Decoratief">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rtlCol="0">
            <a:normAutofit/>
          </a:bodyPr>
          <a:lstStyle>
            <a:lvl1pPr>
              <a:defRPr sz="800"/>
            </a:lvl1pPr>
          </a:lstStyle>
          <a:p>
            <a:pPr rtl="0"/>
            <a:r>
              <a:rPr lang="nl-NL" noProof="0"/>
              <a:t>Klik op het pictogram als u een afbeelding wilt toevoegen</a:t>
            </a:r>
          </a:p>
        </p:txBody>
      </p:sp>
      <p:sp>
        <p:nvSpPr>
          <p:cNvPr id="21" name="Tijdelijke aanduiding voor afbeelding 5" title="Decoratief">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2" name="Tijdelijke aanduiding voor afbeelding 5" title="Decoratief">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3" name="Tijdelijke aanduiding voor afbeelding 5" title="Decoratief">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rtl="0"/>
            <a:r>
              <a:rPr lang="nl-NL" noProof="0"/>
              <a:t>Klik op het pictogram als u een afbeelding wilt toevoegen</a:t>
            </a:r>
          </a:p>
        </p:txBody>
      </p:sp>
      <p:sp>
        <p:nvSpPr>
          <p:cNvPr id="24" name="Titel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rtlCol="0" anchor="b"/>
          <a:lstStyle>
            <a:lvl1pPr>
              <a:defRPr b="1">
                <a:solidFill>
                  <a:schemeClr val="bg1"/>
                </a:solidFill>
              </a:defRPr>
            </a:lvl1pPr>
          </a:lstStyle>
          <a:p>
            <a:pPr rtl="0"/>
            <a:r>
              <a:rPr lang="nl-NL" noProof="0"/>
              <a:t>Klik om hier </a:t>
            </a:r>
            <a:r>
              <a:rPr lang="nl-NL" noProof="0" err="1"/>
              <a:t>diatitel</a:t>
            </a:r>
            <a:r>
              <a:rPr lang="nl-NL" noProof="0"/>
              <a:t> toe te voegen</a:t>
            </a:r>
          </a:p>
        </p:txBody>
      </p:sp>
      <p:sp>
        <p:nvSpPr>
          <p:cNvPr id="25" name="Tijdelijke aanduiding voor tekst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rtlCol="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rtl="0"/>
            <a:r>
              <a:rPr lang="nl-NL" noProof="0"/>
              <a:t>SUBTITEL HIER</a:t>
            </a:r>
          </a:p>
        </p:txBody>
      </p:sp>
      <p:sp>
        <p:nvSpPr>
          <p:cNvPr id="26" name="Tijdelijke aanduiding voor tekst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rtlCol="0">
            <a:noAutofit/>
          </a:bodyPr>
          <a:lstStyle>
            <a:lvl1pPr marL="0" indent="0">
              <a:lnSpc>
                <a:spcPct val="100000"/>
              </a:lnSpc>
              <a:buNone/>
              <a:defRPr sz="1400">
                <a:solidFill>
                  <a:schemeClr val="bg1"/>
                </a:solidFill>
                <a:latin typeface="+mn-lt"/>
                <a:cs typeface="Arial" panose="020B0604020202020204" pitchFamily="34" charset="0"/>
              </a:defRPr>
            </a:lvl1pPr>
          </a:lstStyle>
          <a:p>
            <a:pPr lvl="0" rtl="0"/>
            <a:r>
              <a:rPr lang="nl-NL" noProof="0"/>
              <a:t>Klikken om de tekststijl van het model te bewerken</a:t>
            </a:r>
          </a:p>
        </p:txBody>
      </p:sp>
      <p:sp>
        <p:nvSpPr>
          <p:cNvPr id="27" name="Vorm 62" title="Decoratief">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rtlCol="0" anchor="ctr"/>
          <a:lstStyle/>
          <a:p>
            <a:pPr algn="ctr" rtl="0">
              <a:defRPr sz="3000">
                <a:solidFill>
                  <a:srgbClr val="000000"/>
                </a:solidFill>
                <a:latin typeface="Helvetica Light"/>
                <a:ea typeface="Helvetica Light"/>
                <a:cs typeface="Helvetica Light"/>
                <a:sym typeface="Helvetica Light"/>
              </a:defRPr>
            </a:pPr>
            <a:endParaRPr lang="nl-NL" sz="1500" noProof="0">
              <a:solidFill>
                <a:schemeClr val="bg1"/>
              </a:solidFill>
            </a:endParaRPr>
          </a:p>
        </p:txBody>
      </p:sp>
    </p:spTree>
    <p:extLst>
      <p:ext uri="{BB962C8B-B14F-4D97-AF65-F5344CB8AC3E}">
        <p14:creationId xmlns:p14="http://schemas.microsoft.com/office/powerpoint/2010/main" val="1953115403"/>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Aangepaste indeling">
    <p:bg>
      <p:bgPr>
        <a:solidFill>
          <a:schemeClr val="bg1"/>
        </a:solidFill>
        <a:effectLst/>
      </p:bgPr>
    </p:bg>
    <p:spTree>
      <p:nvGrpSpPr>
        <p:cNvPr id="1" name=""/>
        <p:cNvGrpSpPr/>
        <p:nvPr/>
      </p:nvGrpSpPr>
      <p:grpSpPr>
        <a:xfrm>
          <a:off x="0" y="0"/>
          <a:ext cx="0" cy="0"/>
          <a:chOff x="0" y="0"/>
          <a:chExt cx="0" cy="0"/>
        </a:xfrm>
      </p:grpSpPr>
      <p:grpSp>
        <p:nvGrpSpPr>
          <p:cNvPr id="3" name="Groep 2"/>
          <p:cNvGrpSpPr/>
          <p:nvPr userDrawn="1"/>
        </p:nvGrpSpPr>
        <p:grpSpPr>
          <a:xfrm>
            <a:off x="3413895" y="419827"/>
            <a:ext cx="7939904" cy="6018346"/>
            <a:chOff x="8585200" y="440266"/>
            <a:chExt cx="14753564" cy="11183013"/>
          </a:xfrm>
        </p:grpSpPr>
        <p:sp>
          <p:nvSpPr>
            <p:cNvPr id="5" name="Dikdörtgen" title="Decoratief"/>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rtlCol="0" anchor="ctr"/>
            <a:lstStyle/>
            <a:p>
              <a:pPr rtl="0">
                <a:defRPr sz="3200" b="0">
                  <a:solidFill>
                    <a:srgbClr val="FFFFFF"/>
                  </a:solidFill>
                  <a:latin typeface="+mn-lt"/>
                  <a:ea typeface="+mn-ea"/>
                  <a:cs typeface="+mn-cs"/>
                  <a:sym typeface="Helvetica Neue Medium"/>
                </a:defRPr>
              </a:pPr>
              <a:endParaRPr lang="nl-NL" noProof="0"/>
            </a:p>
          </p:txBody>
        </p:sp>
        <p:sp>
          <p:nvSpPr>
            <p:cNvPr id="6" name="TIJDELIJKE AANDUIDING VOOR AFBEELDING" title="Decoratief"/>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rtlCol="0" anchor="ctr"/>
            <a:lstStyle>
              <a:lvl1pPr>
                <a:defRPr b="0">
                  <a:solidFill>
                    <a:srgbClr val="F3F3F3"/>
                  </a:solidFill>
                  <a:latin typeface="Raleway"/>
                  <a:ea typeface="Raleway"/>
                  <a:cs typeface="Raleway"/>
                  <a:sym typeface="Raleway"/>
                </a:defRPr>
              </a:lvl1pPr>
            </a:lstStyle>
            <a:p>
              <a:pPr rtl="0"/>
              <a:endParaRPr lang="nl-NL" noProof="0"/>
            </a:p>
          </p:txBody>
        </p:sp>
      </p:grpSp>
      <p:sp>
        <p:nvSpPr>
          <p:cNvPr id="4" name="Tijdelijke aanduiding voor tekst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rtlCol="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rtl="0"/>
            <a:r>
              <a:rPr lang="nl-NL" noProof="0"/>
              <a:t>1</a:t>
            </a:r>
          </a:p>
        </p:txBody>
      </p:sp>
      <p:sp>
        <p:nvSpPr>
          <p:cNvPr id="2" name="Titel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rtlCol="0">
            <a:normAutofit/>
          </a:bodyPr>
          <a:lstStyle>
            <a:lvl1pPr>
              <a:defRPr sz="6000" b="1">
                <a:solidFill>
                  <a:schemeClr val="bg1"/>
                </a:solidFill>
                <a:latin typeface="+mj-lt"/>
              </a:defRPr>
            </a:lvl1pPr>
          </a:lstStyle>
          <a:p>
            <a:pPr rtl="0"/>
            <a:r>
              <a:rPr lang="nl-NL" noProof="0"/>
              <a:t>Sectiekop</a:t>
            </a:r>
          </a:p>
        </p:txBody>
      </p:sp>
    </p:spTree>
    <p:extLst>
      <p:ext uri="{BB962C8B-B14F-4D97-AF65-F5344CB8AC3E}">
        <p14:creationId xmlns:p14="http://schemas.microsoft.com/office/powerpoint/2010/main" val="2449433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4" name="Picture 3" descr="A black background with a black square&#10;&#10;Description automatically generated with medium confidence">
            <a:extLst>
              <a:ext uri="{FF2B5EF4-FFF2-40B4-BE49-F238E27FC236}">
                <a16:creationId xmlns:a16="http://schemas.microsoft.com/office/drawing/2014/main" id="{A5A404CD-D0A9-3190-7038-394539A0473B}"/>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28012288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21/11/2024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9559FED9-B45A-4B97-59EF-E46AE20D33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054111" y="6169158"/>
            <a:ext cx="3103422" cy="626778"/>
          </a:xfrm>
          <a:prstGeom prst="rect">
            <a:avLst/>
          </a:prstGeom>
        </p:spPr>
      </p:pic>
    </p:spTree>
    <p:extLst>
      <p:ext uri="{BB962C8B-B14F-4D97-AF65-F5344CB8AC3E}">
        <p14:creationId xmlns:p14="http://schemas.microsoft.com/office/powerpoint/2010/main" val="3977476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21/11/2024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7592186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46874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65385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2929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6846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415208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793816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De steun van de Europese Commissie voor de productie van deze publicatie betekent niet automatisch goedkeuring van de inhoud. Deze geeft alleen de mening van de auteurs weer. De Commissie kan niet verantwoordelijk worden gehouden voor enig gebruik dat kan worden gemaakt van de informatie die erin is opgenomen</a:t>
            </a:r>
            <a:r>
              <a:rPr lang="nl-NL" sz="18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01122854-F5B8-2261-8606-B3786E0B7C63}"/>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3428147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775961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5915764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86746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2_Titelfolie">
    <p:spTree>
      <p:nvGrpSpPr>
        <p:cNvPr id="1" name=""/>
        <p:cNvGrpSpPr/>
        <p:nvPr/>
      </p:nvGrpSpPr>
      <p:grpSpPr>
        <a:xfrm>
          <a:off x="0" y="0"/>
          <a:ext cx="0" cy="0"/>
          <a:chOff x="0" y="0"/>
          <a:chExt cx="0" cy="0"/>
        </a:xfrm>
      </p:grpSpPr>
      <p:pic>
        <p:nvPicPr>
          <p:cNvPr id="6" name="Afbeelding 5" descr="Afbeelding met Graphics, sinaasappel&#10;&#10;Automatisch gegenereerde beschrijving">
            <a:extLst>
              <a:ext uri="{FF2B5EF4-FFF2-40B4-BE49-F238E27FC236}">
                <a16:creationId xmlns:a16="http://schemas.microsoft.com/office/drawing/2014/main" id="{CC5014A9-99B6-F055-B333-85758CA533AE}"/>
              </a:ext>
            </a:extLst>
          </p:cNvPr>
          <p:cNvPicPr>
            <a:picLocks noChangeAspect="1"/>
          </p:cNvPicPr>
          <p:nvPr userDrawn="1"/>
        </p:nvPicPr>
        <p:blipFill>
          <a:blip r:embed="rId2">
            <a:alphaModFix/>
          </a:blip>
          <a:stretch>
            <a:fillRect/>
          </a:stretch>
        </p:blipFill>
        <p:spPr>
          <a:xfrm>
            <a:off x="1904021" y="-932669"/>
            <a:ext cx="8383956" cy="7649181"/>
          </a:xfrm>
          <a:prstGeom prst="rect">
            <a:avLst/>
          </a:prstGeom>
        </p:spPr>
      </p:pic>
      <p:pic>
        <p:nvPicPr>
          <p:cNvPr id="7" name="Afbeelding 6" descr="Afbeelding met Graphics, sinaasappel&#10;&#10;Automatisch gegenereerde beschrijving">
            <a:extLst>
              <a:ext uri="{FF2B5EF4-FFF2-40B4-BE49-F238E27FC236}">
                <a16:creationId xmlns:a16="http://schemas.microsoft.com/office/drawing/2014/main" id="{8DD241CC-57A6-52D1-8E76-54444D5A366E}"/>
              </a:ext>
            </a:extLst>
          </p:cNvPr>
          <p:cNvPicPr>
            <a:picLocks noChangeAspect="1"/>
          </p:cNvPicPr>
          <p:nvPr userDrawn="1"/>
        </p:nvPicPr>
        <p:blipFill>
          <a:blip r:embed="rId2">
            <a:alphaModFix amt="16000"/>
          </a:blip>
          <a:stretch>
            <a:fillRect/>
          </a:stretch>
        </p:blipFill>
        <p:spPr>
          <a:xfrm rot="1680000">
            <a:off x="6873423" y="1594649"/>
            <a:ext cx="4995107" cy="4557333"/>
          </a:xfrm>
          <a:prstGeom prst="rect">
            <a:avLst/>
          </a:prstGeom>
        </p:spPr>
      </p:pic>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1853389"/>
            <a:ext cx="9144000" cy="1797099"/>
          </a:xfrm>
        </p:spPr>
        <p:txBody>
          <a:bodyPr anchor="b"/>
          <a:lstStyle>
            <a:lvl1pPr algn="ctr">
              <a:defRPr sz="6000" b="1"/>
            </a:lvl1pPr>
          </a:lstStyle>
          <a:p>
            <a:r>
              <a:rPr lang="en-GB" noProof="0" dirty="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3873316"/>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248775" y="6325434"/>
            <a:ext cx="4114800" cy="365125"/>
          </a:xfrm>
        </p:spPr>
        <p:txBody>
          <a:bodyPr/>
          <a:lstStyle>
            <a:lvl1pPr algn="l">
              <a:defRPr>
                <a:solidFill>
                  <a:schemeClr val="tx1"/>
                </a:solidFill>
              </a:defRPr>
            </a:lvl1pPr>
          </a:lstStyle>
          <a:p>
            <a:r>
              <a:rPr lang="en-GB"/>
              <a:t>ERASMUS+ DIGIGEN 
Project Ref. No. 2021-1-DE02-KA220-VET-000025335</a:t>
            </a:r>
            <a:endParaRPr lang="en-GB" dirty="0"/>
          </a:p>
        </p:txBody>
      </p:sp>
      <p:grpSp>
        <p:nvGrpSpPr>
          <p:cNvPr id="8" name="Gruppieren 7">
            <a:extLst>
              <a:ext uri="{FF2B5EF4-FFF2-40B4-BE49-F238E27FC236}">
                <a16:creationId xmlns:a16="http://schemas.microsoft.com/office/drawing/2014/main" id="{3EEE3EE2-191B-FC72-92ED-F0C1ACDBEFDB}"/>
              </a:ext>
            </a:extLst>
          </p:cNvPr>
          <p:cNvGrpSpPr/>
          <p:nvPr userDrawn="1"/>
        </p:nvGrpSpPr>
        <p:grpSpPr>
          <a:xfrm>
            <a:off x="6130459" y="5042853"/>
            <a:ext cx="1538493" cy="1403659"/>
            <a:chOff x="5190780" y="208592"/>
            <a:chExt cx="1538493" cy="1403659"/>
          </a:xfrm>
        </p:grpSpPr>
        <p:pic>
          <p:nvPicPr>
            <p:cNvPr id="9" name="Afbeelding 6" descr="Afbeelding met wit&#10;&#10;Automatisch gegenereerde beschrijving">
              <a:extLst>
                <a:ext uri="{FF2B5EF4-FFF2-40B4-BE49-F238E27FC236}">
                  <a16:creationId xmlns:a16="http://schemas.microsoft.com/office/drawing/2014/main" id="{ED13B181-9172-83EA-20CA-12E7AA0B932A}"/>
                </a:ext>
              </a:extLst>
            </p:cNvPr>
            <p:cNvPicPr>
              <a:picLocks noChangeAspect="1"/>
            </p:cNvPicPr>
            <p:nvPr userDrawn="1"/>
          </p:nvPicPr>
          <p:blipFill>
            <a:blip r:embed="rId3"/>
            <a:stretch>
              <a:fillRect/>
            </a:stretch>
          </p:blipFill>
          <p:spPr>
            <a:xfrm>
              <a:off x="5190780" y="208592"/>
              <a:ext cx="1538493" cy="1403659"/>
            </a:xfrm>
            <a:prstGeom prst="rect">
              <a:avLst/>
            </a:prstGeom>
          </p:spPr>
        </p:pic>
        <p:grpSp>
          <p:nvGrpSpPr>
            <p:cNvPr id="10" name="Gruppieren 1">
              <a:extLst>
                <a:ext uri="{FF2B5EF4-FFF2-40B4-BE49-F238E27FC236}">
                  <a16:creationId xmlns:a16="http://schemas.microsoft.com/office/drawing/2014/main" id="{B189CA47-71C5-8C27-C0A4-C2560CFBFE75}"/>
                </a:ext>
              </a:extLst>
            </p:cNvPr>
            <p:cNvGrpSpPr>
              <a:grpSpLocks noChangeAspect="1"/>
            </p:cNvGrpSpPr>
            <p:nvPr userDrawn="1"/>
          </p:nvGrpSpPr>
          <p:grpSpPr>
            <a:xfrm>
              <a:off x="5508625" y="459249"/>
              <a:ext cx="968784" cy="911281"/>
              <a:chOff x="10552300" y="392719"/>
              <a:chExt cx="1300957" cy="1223738"/>
            </a:xfrm>
          </p:grpSpPr>
          <p:pic>
            <p:nvPicPr>
              <p:cNvPr id="11" name="Grafik 5">
                <a:extLst>
                  <a:ext uri="{FF2B5EF4-FFF2-40B4-BE49-F238E27FC236}">
                    <a16:creationId xmlns:a16="http://schemas.microsoft.com/office/drawing/2014/main" id="{F59A97AF-C052-5230-DA6B-AE7E652F0E08}"/>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D82CAE24-2D19-BD9F-8EF3-B1FB2F0A48D3}"/>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grpSp>
      <p:pic>
        <p:nvPicPr>
          <p:cNvPr id="13" name="Picture 12" descr="A black background with a black square&#10;&#10;Description automatically generated with medium confidence">
            <a:extLst>
              <a:ext uri="{FF2B5EF4-FFF2-40B4-BE49-F238E27FC236}">
                <a16:creationId xmlns:a16="http://schemas.microsoft.com/office/drawing/2014/main" id="{FD796B5C-B461-4B93-D5D6-7DD134D36FAD}"/>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407919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1_Titelfolie">
    <p:spTree>
      <p:nvGrpSpPr>
        <p:cNvPr id="1" name=""/>
        <p:cNvGrpSpPr/>
        <p:nvPr/>
      </p:nvGrpSpPr>
      <p:grpSpPr>
        <a:xfrm>
          <a:off x="0" y="0"/>
          <a:ext cx="0" cy="0"/>
          <a:chOff x="0" y="0"/>
          <a:chExt cx="0" cy="0"/>
        </a:xfrm>
      </p:grpSpPr>
      <p:sp>
        <p:nvSpPr>
          <p:cNvPr id="28" name="Freihandform: Form 27">
            <a:extLst>
              <a:ext uri="{FF2B5EF4-FFF2-40B4-BE49-F238E27FC236}">
                <a16:creationId xmlns:a16="http://schemas.microsoft.com/office/drawing/2014/main" id="{21A07BD7-4EB7-0F47-B64C-5F7920EBDC6F}"/>
              </a:ext>
            </a:extLst>
          </p:cNvPr>
          <p:cNvSpPr/>
          <p:nvPr userDrawn="1"/>
        </p:nvSpPr>
        <p:spPr>
          <a:xfrm rot="21449294">
            <a:off x="-18028" y="5876902"/>
            <a:ext cx="12240039" cy="1280258"/>
          </a:xfrm>
          <a:custGeom>
            <a:avLst/>
            <a:gdLst>
              <a:gd name="connsiteX0" fmla="*/ 12240039 w 12240039"/>
              <a:gd name="connsiteY0" fmla="*/ 0 h 1280258"/>
              <a:gd name="connsiteX1" fmla="*/ 12183878 w 12240039"/>
              <a:gd name="connsiteY1" fmla="*/ 1280258 h 1280258"/>
              <a:gd name="connsiteX2" fmla="*/ 11234340 w 12240039"/>
              <a:gd name="connsiteY2" fmla="*/ 1280258 h 1280258"/>
              <a:gd name="connsiteX3" fmla="*/ 0 w 12240039"/>
              <a:gd name="connsiteY3" fmla="*/ 787444 h 1280258"/>
              <a:gd name="connsiteX4" fmla="*/ 9462 w 12240039"/>
              <a:gd name="connsiteY4" fmla="*/ 571750 h 1280258"/>
              <a:gd name="connsiteX5" fmla="*/ 15150 w 12240039"/>
              <a:gd name="connsiteY5" fmla="*/ 572000 h 1280258"/>
              <a:gd name="connsiteX6" fmla="*/ 40241 w 12240039"/>
              <a:gd name="connsiteY6" fmla="*/ 0 h 128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0039" h="1280258">
                <a:moveTo>
                  <a:pt x="12240039" y="0"/>
                </a:moveTo>
                <a:lnTo>
                  <a:pt x="12183878" y="1280258"/>
                </a:lnTo>
                <a:lnTo>
                  <a:pt x="11234340" y="1280258"/>
                </a:lnTo>
                <a:lnTo>
                  <a:pt x="0" y="787444"/>
                </a:lnTo>
                <a:lnTo>
                  <a:pt x="9462" y="571750"/>
                </a:lnTo>
                <a:lnTo>
                  <a:pt x="15150" y="572000"/>
                </a:lnTo>
                <a:lnTo>
                  <a:pt x="40241" y="0"/>
                </a:lnTo>
                <a:close/>
              </a:path>
            </a:pathLst>
          </a:cu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2" name="Titel 1">
            <a:extLst>
              <a:ext uri="{FF2B5EF4-FFF2-40B4-BE49-F238E27FC236}">
                <a16:creationId xmlns:a16="http://schemas.microsoft.com/office/drawing/2014/main" id="{97CB5A56-5C02-E721-23CE-BDCB68E42A3D}"/>
              </a:ext>
            </a:extLst>
          </p:cNvPr>
          <p:cNvSpPr>
            <a:spLocks noGrp="1"/>
          </p:cNvSpPr>
          <p:nvPr>
            <p:ph type="ctrTitle" hasCustomPrompt="1"/>
          </p:nvPr>
        </p:nvSpPr>
        <p:spPr>
          <a:xfrm>
            <a:off x="1524000" y="2477644"/>
            <a:ext cx="9144000" cy="1797099"/>
          </a:xfrm>
        </p:spPr>
        <p:txBody>
          <a:bodyPr anchor="b"/>
          <a:lstStyle>
            <a:lvl1pPr algn="ctr">
              <a:defRPr sz="6000" b="1"/>
            </a:lvl1pPr>
          </a:lstStyle>
          <a:p>
            <a:r>
              <a:rPr lang="en-GB" noProof="0"/>
              <a:t>MASTERTITELFORMAT BEARBEITEN</a:t>
            </a:r>
          </a:p>
        </p:txBody>
      </p:sp>
      <p:sp>
        <p:nvSpPr>
          <p:cNvPr id="3" name="Untertitel 2">
            <a:extLst>
              <a:ext uri="{FF2B5EF4-FFF2-40B4-BE49-F238E27FC236}">
                <a16:creationId xmlns:a16="http://schemas.microsoft.com/office/drawing/2014/main" id="{8179D779-46B0-6D0B-FE49-489EBC91F10B}"/>
              </a:ext>
            </a:extLst>
          </p:cNvPr>
          <p:cNvSpPr>
            <a:spLocks noGrp="1"/>
          </p:cNvSpPr>
          <p:nvPr>
            <p:ph type="subTitle" idx="1"/>
          </p:nvPr>
        </p:nvSpPr>
        <p:spPr>
          <a:xfrm>
            <a:off x="1511868" y="4497571"/>
            <a:ext cx="9144000" cy="647740"/>
          </a:xfrm>
        </p:spPr>
        <p:txBody>
          <a:bodyPr/>
          <a:lstStyle>
            <a:lvl1pPr marL="0" indent="0" algn="ctr">
              <a:buNone/>
              <a:defRPr sz="2400" b="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endParaRPr lang="en-GB" noProof="0"/>
          </a:p>
        </p:txBody>
      </p:sp>
      <p:sp>
        <p:nvSpPr>
          <p:cNvPr id="5" name="Fußzeilenplatzhalter 4">
            <a:extLst>
              <a:ext uri="{FF2B5EF4-FFF2-40B4-BE49-F238E27FC236}">
                <a16:creationId xmlns:a16="http://schemas.microsoft.com/office/drawing/2014/main" id="{F3AAD630-B4AE-3D3F-F9FF-A9420C89C4EC}"/>
              </a:ext>
            </a:extLst>
          </p:cNvPr>
          <p:cNvSpPr>
            <a:spLocks noGrp="1"/>
          </p:cNvSpPr>
          <p:nvPr>
            <p:ph type="ftr" sz="quarter" idx="11"/>
          </p:nvPr>
        </p:nvSpPr>
        <p:spPr>
          <a:xfrm>
            <a:off x="4038599" y="6351387"/>
            <a:ext cx="4114800" cy="365125"/>
          </a:xfrm>
        </p:spPr>
        <p:txBody>
          <a:bodyPr/>
          <a:lstStyle/>
          <a:p>
            <a:r>
              <a:rPr lang="en-GB" noProof="0"/>
              <a:t>ERASMUS+ DIGIGEN 
Project Ref. No. 2021-1-DE02-KA220-VET-000025335</a:t>
            </a:r>
          </a:p>
        </p:txBody>
      </p:sp>
      <p:sp>
        <p:nvSpPr>
          <p:cNvPr id="8" name="Freihandform: Form 7">
            <a:extLst>
              <a:ext uri="{FF2B5EF4-FFF2-40B4-BE49-F238E27FC236}">
                <a16:creationId xmlns:a16="http://schemas.microsoft.com/office/drawing/2014/main" id="{85FE1051-4C7A-F27F-8DAE-81DA7FA7918E}"/>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3" name="Freihandform: Form 12">
            <a:extLst>
              <a:ext uri="{FF2B5EF4-FFF2-40B4-BE49-F238E27FC236}">
                <a16:creationId xmlns:a16="http://schemas.microsoft.com/office/drawing/2014/main" id="{494EE3D6-C9F2-D503-A590-44CCE560648E}"/>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9" name="Freihandform: Form 8">
            <a:extLst>
              <a:ext uri="{FF2B5EF4-FFF2-40B4-BE49-F238E27FC236}">
                <a16:creationId xmlns:a16="http://schemas.microsoft.com/office/drawing/2014/main" id="{01EE422D-2731-E798-919A-2FED44E6BEE1}"/>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8" name="Datumsplatzhalter 3">
            <a:extLst>
              <a:ext uri="{FF2B5EF4-FFF2-40B4-BE49-F238E27FC236}">
                <a16:creationId xmlns:a16="http://schemas.microsoft.com/office/drawing/2014/main" id="{8B8949AD-E8B6-55DD-A1B0-BDDA3E32789F}"/>
              </a:ext>
            </a:extLst>
          </p:cNvPr>
          <p:cNvSpPr>
            <a:spLocks noGrp="1"/>
          </p:cNvSpPr>
          <p:nvPr>
            <p:ph type="dt" sz="half" idx="10"/>
          </p:nvPr>
        </p:nvSpPr>
        <p:spPr>
          <a:xfrm>
            <a:off x="838200" y="6356350"/>
            <a:ext cx="2743200" cy="365125"/>
          </a:xfrm>
        </p:spPr>
        <p:txBody>
          <a:bodyPr/>
          <a:lstStyle/>
          <a:p>
            <a:fld id="{1BD53905-E96D-42F0-A435-9FC73A716FA7}" type="datetime1">
              <a:rPr lang="en-GB" noProof="0" smtClean="0"/>
              <a:t>21/11/2024</a:t>
            </a:fld>
            <a:endParaRPr lang="en-GB" noProof="0"/>
          </a:p>
        </p:txBody>
      </p:sp>
      <p:pic>
        <p:nvPicPr>
          <p:cNvPr id="7" name="Afbeelding 6" descr="Afbeelding met wit&#10;&#10;Automatisch gegenereerde beschrijving">
            <a:extLst>
              <a:ext uri="{FF2B5EF4-FFF2-40B4-BE49-F238E27FC236}">
                <a16:creationId xmlns:a16="http://schemas.microsoft.com/office/drawing/2014/main" id="{B7A91226-29EE-BFB1-4DCA-90BE60154AAE}"/>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0" name="Gruppieren 1">
            <a:extLst>
              <a:ext uri="{FF2B5EF4-FFF2-40B4-BE49-F238E27FC236}">
                <a16:creationId xmlns:a16="http://schemas.microsoft.com/office/drawing/2014/main" id="{1F3AF7B3-6921-5F7D-2C86-A9BA7D681710}"/>
              </a:ext>
            </a:extLst>
          </p:cNvPr>
          <p:cNvGrpSpPr>
            <a:grpSpLocks noChangeAspect="1"/>
          </p:cNvGrpSpPr>
          <p:nvPr userDrawn="1"/>
        </p:nvGrpSpPr>
        <p:grpSpPr>
          <a:xfrm>
            <a:off x="332944" y="275641"/>
            <a:ext cx="677454" cy="637243"/>
            <a:chOff x="10552300" y="392719"/>
            <a:chExt cx="1300957" cy="1223738"/>
          </a:xfrm>
        </p:grpSpPr>
        <p:pic>
          <p:nvPicPr>
            <p:cNvPr id="11" name="Grafik 5">
              <a:extLst>
                <a:ext uri="{FF2B5EF4-FFF2-40B4-BE49-F238E27FC236}">
                  <a16:creationId xmlns:a16="http://schemas.microsoft.com/office/drawing/2014/main" id="{C342B083-891D-1552-584D-FB89E7900199}"/>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2" name="Grafik 6">
              <a:extLst>
                <a:ext uri="{FF2B5EF4-FFF2-40B4-BE49-F238E27FC236}">
                  <a16:creationId xmlns:a16="http://schemas.microsoft.com/office/drawing/2014/main" id="{72191229-9CA8-B4DB-BAA4-16BBC6F662F1}"/>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4" name="Picture 3" descr="A black background with a black square&#10;&#10;Description automatically generated with medium confidence">
            <a:extLst>
              <a:ext uri="{FF2B5EF4-FFF2-40B4-BE49-F238E27FC236}">
                <a16:creationId xmlns:a16="http://schemas.microsoft.com/office/drawing/2014/main" id="{7569F46B-7054-5449-88D2-BDFE00C8FD4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91907" y="6089734"/>
            <a:ext cx="3103422" cy="626778"/>
          </a:xfrm>
          <a:prstGeom prst="rect">
            <a:avLst/>
          </a:prstGeom>
        </p:spPr>
      </p:pic>
    </p:spTree>
    <p:extLst>
      <p:ext uri="{BB962C8B-B14F-4D97-AF65-F5344CB8AC3E}">
        <p14:creationId xmlns:p14="http://schemas.microsoft.com/office/powerpoint/2010/main" val="30773832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1_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F8513-8CCC-4958-E7F9-723F940E7C40}"/>
              </a:ext>
            </a:extLst>
          </p:cNvPr>
          <p:cNvSpPr>
            <a:spLocks noGrp="1"/>
          </p:cNvSpPr>
          <p:nvPr>
            <p:ph type="title" hasCustomPrompt="1"/>
          </p:nvPr>
        </p:nvSpPr>
        <p:spPr>
          <a:xfrm>
            <a:off x="831850" y="1709738"/>
            <a:ext cx="10515600" cy="2852737"/>
          </a:xfrm>
        </p:spPr>
        <p:txBody>
          <a:bodyPr anchor="b">
            <a:normAutofit/>
          </a:bodyPr>
          <a:lstStyle>
            <a:lvl1pPr>
              <a:defRPr sz="8000"/>
            </a:lvl1pPr>
          </a:lstStyle>
          <a:p>
            <a:r>
              <a:rPr lang="de-DE"/>
              <a:t>MASTERTITELFORMAT BEARBEITEN</a:t>
            </a:r>
          </a:p>
        </p:txBody>
      </p:sp>
      <p:sp>
        <p:nvSpPr>
          <p:cNvPr id="3" name="Textplatzhalter 2">
            <a:extLst>
              <a:ext uri="{FF2B5EF4-FFF2-40B4-BE49-F238E27FC236}">
                <a16:creationId xmlns:a16="http://schemas.microsoft.com/office/drawing/2014/main" id="{4B670E9F-14A1-419B-8B9C-1B1DA390DC92}"/>
              </a:ext>
            </a:extLst>
          </p:cNvPr>
          <p:cNvSpPr>
            <a:spLocks noGrp="1"/>
          </p:cNvSpPr>
          <p:nvPr>
            <p:ph type="body" idx="1"/>
          </p:nvPr>
        </p:nvSpPr>
        <p:spPr>
          <a:xfrm>
            <a:off x="831850" y="4589463"/>
            <a:ext cx="10515600" cy="1500187"/>
          </a:xfrm>
        </p:spPr>
        <p:txBody>
          <a:bodyPr/>
          <a:lstStyle>
            <a:lvl1pPr marL="0" indent="0">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umsplatzhalter 3">
            <a:extLst>
              <a:ext uri="{FF2B5EF4-FFF2-40B4-BE49-F238E27FC236}">
                <a16:creationId xmlns:a16="http://schemas.microsoft.com/office/drawing/2014/main" id="{63F96AFD-DF84-AB4B-D532-31D6BA9410CB}"/>
              </a:ext>
            </a:extLst>
          </p:cNvPr>
          <p:cNvSpPr>
            <a:spLocks noGrp="1"/>
          </p:cNvSpPr>
          <p:nvPr>
            <p:ph type="dt" sz="half" idx="10"/>
          </p:nvPr>
        </p:nvSpPr>
        <p:spPr/>
        <p:txBody>
          <a:bodyPr/>
          <a:lstStyle/>
          <a:p>
            <a:fld id="{0658E067-4B3B-47D9-9A17-FFD5E316C135}" type="datetime1">
              <a:rPr lang="en-GB" smtClean="0"/>
              <a:t>21/11/2024</a:t>
            </a:fld>
            <a:endParaRPr lang="de-DE"/>
          </a:p>
        </p:txBody>
      </p:sp>
      <p:sp>
        <p:nvSpPr>
          <p:cNvPr id="5" name="Fußzeilenplatzhalter 4">
            <a:extLst>
              <a:ext uri="{FF2B5EF4-FFF2-40B4-BE49-F238E27FC236}">
                <a16:creationId xmlns:a16="http://schemas.microsoft.com/office/drawing/2014/main" id="{3DAA8780-13A2-FE9C-D3D7-5887AD3FB819}"/>
              </a:ext>
            </a:extLst>
          </p:cNvPr>
          <p:cNvSpPr>
            <a:spLocks noGrp="1"/>
          </p:cNvSpPr>
          <p:nvPr>
            <p:ph type="ftr" sz="quarter" idx="11"/>
          </p:nvPr>
        </p:nvSpPr>
        <p:spPr/>
        <p:txBody>
          <a:bodyPr/>
          <a:lstStyle/>
          <a:p>
            <a:r>
              <a:rPr lang="de-DE"/>
              <a:t>ERASMUS+ DIGIGEN 
Project Ref. No. 2021-1-DE02-KA220-VET-000025335</a:t>
            </a:r>
          </a:p>
        </p:txBody>
      </p:sp>
      <p:sp>
        <p:nvSpPr>
          <p:cNvPr id="6" name="Foliennummernplatzhalter 5">
            <a:extLst>
              <a:ext uri="{FF2B5EF4-FFF2-40B4-BE49-F238E27FC236}">
                <a16:creationId xmlns:a16="http://schemas.microsoft.com/office/drawing/2014/main" id="{E3BE7E5B-B20D-EF0C-9022-C8EA517FED49}"/>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8" name="Rechteck 7">
            <a:extLst>
              <a:ext uri="{FF2B5EF4-FFF2-40B4-BE49-F238E27FC236}">
                <a16:creationId xmlns:a16="http://schemas.microsoft.com/office/drawing/2014/main" id="{42D5C1BC-117F-ED1A-C3AA-3D799EAA098E}"/>
              </a:ext>
            </a:extLst>
          </p:cNvPr>
          <p:cNvSpPr/>
          <p:nvPr userDrawn="1"/>
        </p:nvSpPr>
        <p:spPr>
          <a:xfrm>
            <a:off x="10977153" y="6384062"/>
            <a:ext cx="75694" cy="277496"/>
          </a:xfrm>
          <a:prstGeom prst="rect">
            <a:avLst/>
          </a:pr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9" name="Freihandform: Form 8">
            <a:extLst>
              <a:ext uri="{FF2B5EF4-FFF2-40B4-BE49-F238E27FC236}">
                <a16:creationId xmlns:a16="http://schemas.microsoft.com/office/drawing/2014/main" id="{D869292C-FB64-B78A-79E8-CA4AD035DA43}"/>
              </a:ext>
            </a:extLst>
          </p:cNvPr>
          <p:cNvSpPr/>
          <p:nvPr userDrawn="1"/>
        </p:nvSpPr>
        <p:spPr>
          <a:xfrm>
            <a:off x="-870052" y="-471150"/>
            <a:ext cx="13063822" cy="1101529"/>
          </a:xfrm>
          <a:custGeom>
            <a:avLst/>
            <a:gdLst>
              <a:gd name="connsiteX0" fmla="*/ 870052 w 13063822"/>
              <a:gd name="connsiteY0" fmla="*/ 461187 h 1101529"/>
              <a:gd name="connsiteX1" fmla="*/ 13063822 w 13063822"/>
              <a:gd name="connsiteY1" fmla="*/ 461187 h 1101529"/>
              <a:gd name="connsiteX2" fmla="*/ 13063822 w 13063822"/>
              <a:gd name="connsiteY2" fmla="*/ 1101529 h 1101529"/>
              <a:gd name="connsiteX3" fmla="*/ 870052 w 13063822"/>
              <a:gd name="connsiteY3" fmla="*/ 1101529 h 1101529"/>
              <a:gd name="connsiteX4" fmla="*/ 0 w 13063822"/>
              <a:gd name="connsiteY4" fmla="*/ 0 h 1101529"/>
              <a:gd name="connsiteX5" fmla="*/ 647415 w 13063822"/>
              <a:gd name="connsiteY5" fmla="*/ 0 h 1101529"/>
              <a:gd name="connsiteX6" fmla="*/ 647415 w 13063822"/>
              <a:gd name="connsiteY6" fmla="*/ 1 h 1101529"/>
              <a:gd name="connsiteX7" fmla="*/ 0 w 13063822"/>
              <a:gd name="connsiteY7" fmla="*/ 1 h 1101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63822" h="1101529">
                <a:moveTo>
                  <a:pt x="870052" y="461187"/>
                </a:moveTo>
                <a:lnTo>
                  <a:pt x="13063822" y="461187"/>
                </a:lnTo>
                <a:lnTo>
                  <a:pt x="13063822" y="1101529"/>
                </a:lnTo>
                <a:lnTo>
                  <a:pt x="870052" y="1101529"/>
                </a:lnTo>
                <a:close/>
                <a:moveTo>
                  <a:pt x="0" y="0"/>
                </a:moveTo>
                <a:lnTo>
                  <a:pt x="647415" y="0"/>
                </a:lnTo>
                <a:lnTo>
                  <a:pt x="647415" y="1"/>
                </a:lnTo>
                <a:lnTo>
                  <a:pt x="0" y="1"/>
                </a:lnTo>
                <a:close/>
              </a:path>
            </a:pathLst>
          </a:custGeom>
          <a:solidFill>
            <a:srgbClr val="E955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solidFill>
                <a:srgbClr val="FF0000"/>
              </a:solidFill>
            </a:endParaRPr>
          </a:p>
        </p:txBody>
      </p:sp>
      <p:sp>
        <p:nvSpPr>
          <p:cNvPr id="10" name="Freihandform: Form 9">
            <a:extLst>
              <a:ext uri="{FF2B5EF4-FFF2-40B4-BE49-F238E27FC236}">
                <a16:creationId xmlns:a16="http://schemas.microsoft.com/office/drawing/2014/main" id="{9E42AE9C-A1F0-4006-A4D1-0CA3D5C04F4D}"/>
              </a:ext>
            </a:extLst>
          </p:cNvPr>
          <p:cNvSpPr/>
          <p:nvPr userDrawn="1"/>
        </p:nvSpPr>
        <p:spPr>
          <a:xfrm rot="21379100">
            <a:off x="-32108" y="35064"/>
            <a:ext cx="12235695" cy="606779"/>
          </a:xfrm>
          <a:custGeom>
            <a:avLst/>
            <a:gdLst>
              <a:gd name="connsiteX0" fmla="*/ 6840976 w 12235695"/>
              <a:gd name="connsiteY0" fmla="*/ 0 h 606779"/>
              <a:gd name="connsiteX1" fmla="*/ 12235695 w 12235695"/>
              <a:gd name="connsiteY1" fmla="*/ 347128 h 606779"/>
              <a:gd name="connsiteX2" fmla="*/ 12218988 w 12235695"/>
              <a:gd name="connsiteY2" fmla="*/ 606779 h 606779"/>
              <a:gd name="connsiteX3" fmla="*/ 0 w 12235695"/>
              <a:gd name="connsiteY3" fmla="*/ 606779 h 606779"/>
              <a:gd name="connsiteX4" fmla="*/ 39044 w 12235695"/>
              <a:gd name="connsiteY4" fmla="*/ 0 h 60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5695" h="606779">
                <a:moveTo>
                  <a:pt x="6840976" y="0"/>
                </a:moveTo>
                <a:lnTo>
                  <a:pt x="12235695" y="347128"/>
                </a:lnTo>
                <a:lnTo>
                  <a:pt x="12218988" y="606779"/>
                </a:lnTo>
                <a:lnTo>
                  <a:pt x="0" y="606779"/>
                </a:lnTo>
                <a:lnTo>
                  <a:pt x="39044" y="0"/>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ihandform: Form 10">
            <a:extLst>
              <a:ext uri="{FF2B5EF4-FFF2-40B4-BE49-F238E27FC236}">
                <a16:creationId xmlns:a16="http://schemas.microsoft.com/office/drawing/2014/main" id="{C5CA73DA-5FAB-56C3-5F68-E4904AB811A2}"/>
              </a:ext>
            </a:extLst>
          </p:cNvPr>
          <p:cNvSpPr/>
          <p:nvPr userDrawn="1"/>
        </p:nvSpPr>
        <p:spPr>
          <a:xfrm rot="21258052">
            <a:off x="-55067" y="50851"/>
            <a:ext cx="11753172" cy="524054"/>
          </a:xfrm>
          <a:custGeom>
            <a:avLst/>
            <a:gdLst>
              <a:gd name="connsiteX0" fmla="*/ 6502025 w 11753172"/>
              <a:gd name="connsiteY0" fmla="*/ 0 h 524054"/>
              <a:gd name="connsiteX1" fmla="*/ 11753172 w 11753172"/>
              <a:gd name="connsiteY1" fmla="*/ 524054 h 524054"/>
              <a:gd name="connsiteX2" fmla="*/ 0 w 11753172"/>
              <a:gd name="connsiteY2" fmla="*/ 524054 h 524054"/>
              <a:gd name="connsiteX3" fmla="*/ 52300 w 11753172"/>
              <a:gd name="connsiteY3" fmla="*/ 0 h 524054"/>
            </a:gdLst>
            <a:ahLst/>
            <a:cxnLst>
              <a:cxn ang="0">
                <a:pos x="connsiteX0" y="connsiteY0"/>
              </a:cxn>
              <a:cxn ang="0">
                <a:pos x="connsiteX1" y="connsiteY1"/>
              </a:cxn>
              <a:cxn ang="0">
                <a:pos x="connsiteX2" y="connsiteY2"/>
              </a:cxn>
              <a:cxn ang="0">
                <a:pos x="connsiteX3" y="connsiteY3"/>
              </a:cxn>
            </a:cxnLst>
            <a:rect l="l" t="t" r="r" b="b"/>
            <a:pathLst>
              <a:path w="11753172" h="524054">
                <a:moveTo>
                  <a:pt x="6502025" y="0"/>
                </a:moveTo>
                <a:lnTo>
                  <a:pt x="11753172" y="524054"/>
                </a:lnTo>
                <a:lnTo>
                  <a:pt x="0" y="524054"/>
                </a:lnTo>
                <a:lnTo>
                  <a:pt x="52300" y="0"/>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3" name="Afbeelding 12" descr="Afbeelding met wit&#10;&#10;Automatisch gegenereerde beschrijving">
            <a:extLst>
              <a:ext uri="{FF2B5EF4-FFF2-40B4-BE49-F238E27FC236}">
                <a16:creationId xmlns:a16="http://schemas.microsoft.com/office/drawing/2014/main" id="{81B54877-85F2-0C54-4CC7-DD8003602934}"/>
              </a:ext>
            </a:extLst>
          </p:cNvPr>
          <p:cNvPicPr>
            <a:picLocks noChangeAspect="1"/>
          </p:cNvPicPr>
          <p:nvPr userDrawn="1"/>
        </p:nvPicPr>
        <p:blipFill>
          <a:blip r:embed="rId2"/>
          <a:stretch>
            <a:fillRect/>
          </a:stretch>
        </p:blipFill>
        <p:spPr>
          <a:xfrm>
            <a:off x="103877" y="75396"/>
            <a:ext cx="1075842" cy="981555"/>
          </a:xfrm>
          <a:prstGeom prst="rect">
            <a:avLst/>
          </a:prstGeom>
        </p:spPr>
      </p:pic>
      <p:grpSp>
        <p:nvGrpSpPr>
          <p:cNvPr id="14" name="Gruppieren 1">
            <a:extLst>
              <a:ext uri="{FF2B5EF4-FFF2-40B4-BE49-F238E27FC236}">
                <a16:creationId xmlns:a16="http://schemas.microsoft.com/office/drawing/2014/main" id="{CB6288BF-D758-4FD0-670B-780BFCA77FF9}"/>
              </a:ext>
            </a:extLst>
          </p:cNvPr>
          <p:cNvGrpSpPr>
            <a:grpSpLocks noChangeAspect="1"/>
          </p:cNvGrpSpPr>
          <p:nvPr userDrawn="1"/>
        </p:nvGrpSpPr>
        <p:grpSpPr>
          <a:xfrm>
            <a:off x="332944" y="275641"/>
            <a:ext cx="677454" cy="637243"/>
            <a:chOff x="10552300" y="392719"/>
            <a:chExt cx="1300957" cy="1223738"/>
          </a:xfrm>
        </p:grpSpPr>
        <p:pic>
          <p:nvPicPr>
            <p:cNvPr id="15" name="Grafik 5">
              <a:extLst>
                <a:ext uri="{FF2B5EF4-FFF2-40B4-BE49-F238E27FC236}">
                  <a16:creationId xmlns:a16="http://schemas.microsoft.com/office/drawing/2014/main" id="{A992D61C-506C-E7AA-5A0D-63156B754508}"/>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6" name="Grafik 6">
              <a:extLst>
                <a:ext uri="{FF2B5EF4-FFF2-40B4-BE49-F238E27FC236}">
                  <a16:creationId xmlns:a16="http://schemas.microsoft.com/office/drawing/2014/main" id="{B80EE997-DEC2-75ED-1DFB-5C177467348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1688284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2144918" y="-211030"/>
            <a:ext cx="7596694" cy="6930916"/>
          </a:xfrm>
          <a:prstGeom prst="rect">
            <a:avLst/>
          </a:prstGeom>
        </p:spPr>
      </p:pic>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278692" y="995718"/>
            <a:ext cx="6172200" cy="4873625"/>
          </a:xfrm>
        </p:spPr>
        <p:txBody>
          <a:bodyPr/>
          <a:lstStyle>
            <a:lvl1pPr>
              <a:buClr>
                <a:srgbClr val="E86507"/>
              </a:buClr>
              <a:defRPr sz="3200"/>
            </a:lvl1pPr>
            <a:lvl2pPr>
              <a:buClr>
                <a:srgbClr val="E86507"/>
              </a:buClr>
              <a:defRPr sz="2800"/>
            </a:lvl2pPr>
            <a:lvl3pPr>
              <a:buClr>
                <a:srgbClr val="E86507"/>
              </a:buClr>
              <a:defRPr sz="2400"/>
            </a:lvl3pPr>
            <a:lvl4pPr>
              <a:buClr>
                <a:srgbClr val="E86507"/>
              </a:buClr>
              <a:defRPr sz="2000"/>
            </a:lvl4pPr>
            <a:lvl5pPr>
              <a:buClr>
                <a:srgbClr val="E86507"/>
              </a:buCl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de-DE" dirty="0"/>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537579" y="2589599"/>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pic>
        <p:nvPicPr>
          <p:cNvPr id="19" name="Afbeelding 18" descr="Afbeelding met wit&#10;&#10;Automatisch gegenereerde beschrijving">
            <a:extLst>
              <a:ext uri="{FF2B5EF4-FFF2-40B4-BE49-F238E27FC236}">
                <a16:creationId xmlns:a16="http://schemas.microsoft.com/office/drawing/2014/main" id="{6133C35A-1A8E-C4AC-62B1-64ED71190637}"/>
              </a:ext>
            </a:extLst>
          </p:cNvPr>
          <p:cNvPicPr>
            <a:picLocks noChangeAspect="1"/>
          </p:cNvPicPr>
          <p:nvPr userDrawn="1"/>
        </p:nvPicPr>
        <p:blipFill>
          <a:blip r:embed="rId3"/>
          <a:stretch>
            <a:fillRect/>
          </a:stretch>
        </p:blipFill>
        <p:spPr>
          <a:xfrm>
            <a:off x="103877" y="75396"/>
            <a:ext cx="1075842" cy="981555"/>
          </a:xfrm>
          <a:prstGeom prst="rect">
            <a:avLst/>
          </a:prstGeom>
        </p:spPr>
      </p:pic>
      <p:grpSp>
        <p:nvGrpSpPr>
          <p:cNvPr id="20" name="Gruppieren 1">
            <a:extLst>
              <a:ext uri="{FF2B5EF4-FFF2-40B4-BE49-F238E27FC236}">
                <a16:creationId xmlns:a16="http://schemas.microsoft.com/office/drawing/2014/main" id="{AFA32A20-AE1C-3E3D-3516-A9C0E56D7FCC}"/>
              </a:ext>
            </a:extLst>
          </p:cNvPr>
          <p:cNvGrpSpPr>
            <a:grpSpLocks noChangeAspect="1"/>
          </p:cNvGrpSpPr>
          <p:nvPr userDrawn="1"/>
        </p:nvGrpSpPr>
        <p:grpSpPr>
          <a:xfrm>
            <a:off x="332944" y="275641"/>
            <a:ext cx="677454" cy="637243"/>
            <a:chOff x="10552300" y="392719"/>
            <a:chExt cx="1300957" cy="1223738"/>
          </a:xfrm>
        </p:grpSpPr>
        <p:pic>
          <p:nvPicPr>
            <p:cNvPr id="21" name="Grafik 5">
              <a:extLst>
                <a:ext uri="{FF2B5EF4-FFF2-40B4-BE49-F238E27FC236}">
                  <a16:creationId xmlns:a16="http://schemas.microsoft.com/office/drawing/2014/main" id="{569C4035-4515-7F90-6703-DBF5FD7DA4B2}"/>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22" name="Grafik 6">
              <a:extLst>
                <a:ext uri="{FF2B5EF4-FFF2-40B4-BE49-F238E27FC236}">
                  <a16:creationId xmlns:a16="http://schemas.microsoft.com/office/drawing/2014/main" id="{E9141A6E-8854-EFB9-DEE3-2BA40B504DBD}"/>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Rechteck 1">
            <a:extLst>
              <a:ext uri="{FF2B5EF4-FFF2-40B4-BE49-F238E27FC236}">
                <a16:creationId xmlns:a16="http://schemas.microsoft.com/office/drawing/2014/main" id="{335C0B6F-7ED4-D546-33E7-8F726557BFA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8931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Abschluss">
    <p:bg>
      <p:bgPr>
        <a:solidFill>
          <a:srgbClr val="E9550D"/>
        </a:solidFill>
        <a:effectLst/>
      </p:bgPr>
    </p:bg>
    <p:spTree>
      <p:nvGrpSpPr>
        <p:cNvPr id="1" name=""/>
        <p:cNvGrpSpPr/>
        <p:nvPr/>
      </p:nvGrpSpPr>
      <p:grpSpPr>
        <a:xfrm>
          <a:off x="0" y="0"/>
          <a:ext cx="0" cy="0"/>
          <a:chOff x="0" y="0"/>
          <a:chExt cx="0" cy="0"/>
        </a:xfrm>
      </p:grpSpPr>
      <p:sp>
        <p:nvSpPr>
          <p:cNvPr id="38" name="Freihandform: Form 37">
            <a:extLst>
              <a:ext uri="{FF2B5EF4-FFF2-40B4-BE49-F238E27FC236}">
                <a16:creationId xmlns:a16="http://schemas.microsoft.com/office/drawing/2014/main" id="{7678820E-DD59-D63B-EA31-975A185E577C}"/>
              </a:ext>
            </a:extLst>
          </p:cNvPr>
          <p:cNvSpPr/>
          <p:nvPr userDrawn="1"/>
        </p:nvSpPr>
        <p:spPr>
          <a:xfrm>
            <a:off x="556120" y="0"/>
            <a:ext cx="7346530" cy="6853038"/>
          </a:xfrm>
          <a:custGeom>
            <a:avLst/>
            <a:gdLst>
              <a:gd name="connsiteX0" fmla="*/ 2736927 w 7346530"/>
              <a:gd name="connsiteY0" fmla="*/ 0 h 6853038"/>
              <a:gd name="connsiteX1" fmla="*/ 4609604 w 7346530"/>
              <a:gd name="connsiteY1" fmla="*/ 0 h 6853038"/>
              <a:gd name="connsiteX2" fmla="*/ 7346530 w 7346530"/>
              <a:gd name="connsiteY2" fmla="*/ 2160761 h 6853038"/>
              <a:gd name="connsiteX3" fmla="*/ 5943468 w 7346530"/>
              <a:gd name="connsiteY3" fmla="*/ 6853038 h 6853038"/>
              <a:gd name="connsiteX4" fmla="*/ 1403062 w 7346530"/>
              <a:gd name="connsiteY4" fmla="*/ 6853038 h 6853038"/>
              <a:gd name="connsiteX5" fmla="*/ 0 w 7346530"/>
              <a:gd name="connsiteY5" fmla="*/ 2160761 h 685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6530" h="6853038">
                <a:moveTo>
                  <a:pt x="2736927" y="0"/>
                </a:moveTo>
                <a:lnTo>
                  <a:pt x="4609604" y="0"/>
                </a:lnTo>
                <a:lnTo>
                  <a:pt x="7346530" y="2160761"/>
                </a:lnTo>
                <a:lnTo>
                  <a:pt x="5943468" y="6853038"/>
                </a:lnTo>
                <a:lnTo>
                  <a:pt x="1403062" y="6853038"/>
                </a:lnTo>
                <a:lnTo>
                  <a:pt x="0" y="2160761"/>
                </a:lnTo>
                <a:close/>
              </a:path>
            </a:pathLst>
          </a:custGeom>
          <a:solidFill>
            <a:schemeClr val="bg1"/>
          </a:solid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45772" y="4197860"/>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32935" y="3299187"/>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32" name="Freihandform: Form 31">
            <a:extLst>
              <a:ext uri="{FF2B5EF4-FFF2-40B4-BE49-F238E27FC236}">
                <a16:creationId xmlns:a16="http://schemas.microsoft.com/office/drawing/2014/main" id="{1B14AAC3-8E5B-27E7-BE6E-C44A9EAF2D4E}"/>
              </a:ext>
            </a:extLst>
          </p:cNvPr>
          <p:cNvSpPr/>
          <p:nvPr userDrawn="1"/>
        </p:nvSpPr>
        <p:spPr>
          <a:xfrm rot="685406">
            <a:off x="-3554" y="-323045"/>
            <a:ext cx="12511856" cy="1942592"/>
          </a:xfrm>
          <a:custGeom>
            <a:avLst/>
            <a:gdLst>
              <a:gd name="connsiteX0" fmla="*/ 0 w 12511856"/>
              <a:gd name="connsiteY0" fmla="*/ 1579067 h 1942592"/>
              <a:gd name="connsiteX1" fmla="*/ 7814803 w 12511856"/>
              <a:gd name="connsiteY1" fmla="*/ 0 h 1942592"/>
              <a:gd name="connsiteX2" fmla="*/ 12119333 w 12511856"/>
              <a:gd name="connsiteY2" fmla="*/ 0 h 1942592"/>
              <a:gd name="connsiteX3" fmla="*/ 12511856 w 12511856"/>
              <a:gd name="connsiteY3" fmla="*/ 1942592 h 1942592"/>
              <a:gd name="connsiteX4" fmla="*/ 73454 w 12511856"/>
              <a:gd name="connsiteY4" fmla="*/ 1942592 h 1942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11856" h="1942592">
                <a:moveTo>
                  <a:pt x="0" y="1579067"/>
                </a:moveTo>
                <a:lnTo>
                  <a:pt x="7814803" y="0"/>
                </a:lnTo>
                <a:lnTo>
                  <a:pt x="12119333" y="0"/>
                </a:lnTo>
                <a:lnTo>
                  <a:pt x="12511856" y="1942592"/>
                </a:lnTo>
                <a:lnTo>
                  <a:pt x="73454" y="1942592"/>
                </a:lnTo>
                <a:close/>
              </a:path>
            </a:pathLst>
          </a:cu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12326" b="15601"/>
          <a:stretch/>
        </p:blipFill>
        <p:spPr bwMode="auto">
          <a:xfrm>
            <a:off x="1441588" y="3242567"/>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85574" y="4131405"/>
            <a:ext cx="112776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252857" y="3299187"/>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8987" t="18014" r="9154" b="21289"/>
          <a:stretch/>
        </p:blipFill>
        <p:spPr bwMode="auto">
          <a:xfrm>
            <a:off x="4980998" y="4416838"/>
            <a:ext cx="1346835" cy="525145"/>
          </a:xfrm>
          <a:prstGeom prst="rect">
            <a:avLst/>
          </a:prstGeom>
          <a:noFill/>
          <a:ln>
            <a:noFill/>
          </a:ln>
          <a:extLst>
            <a:ext uri="{53640926-AAD7-44D8-BBD7-CCE9431645EC}">
              <a14:shadowObscured xmlns:a14="http://schemas.microsoft.com/office/drawing/2010/main"/>
            </a:ext>
          </a:extLst>
        </p:spPr>
      </p:pic>
      <p:sp>
        <p:nvSpPr>
          <p:cNvPr id="24" name="Textfeld 23">
            <a:extLst>
              <a:ext uri="{FF2B5EF4-FFF2-40B4-BE49-F238E27FC236}">
                <a16:creationId xmlns:a16="http://schemas.microsoft.com/office/drawing/2014/main" id="{6320750A-D9E8-B54D-D4F0-89DFF2C859BF}"/>
              </a:ext>
            </a:extLst>
          </p:cNvPr>
          <p:cNvSpPr txBox="1"/>
          <p:nvPr userDrawn="1"/>
        </p:nvSpPr>
        <p:spPr>
          <a:xfrm>
            <a:off x="1296403" y="1647921"/>
            <a:ext cx="5955957" cy="208301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a:effectLst/>
                <a:latin typeface="Jost" pitchFamily="2" charset="77"/>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a:effectLst/>
              <a:latin typeface="Jost" pitchFamily="2" charset="77"/>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a:effectLst/>
                <a:latin typeface="Jost" pitchFamily="2" charset="77"/>
                <a:ea typeface="Calibri" panose="020F0502020204030204" pitchFamily="34" charset="0"/>
                <a:cs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GB" noProof="0"/>
          </a:p>
        </p:txBody>
      </p:sp>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rPr>
              <a:t>ERASMUS+ DIGIGEN Project Ref. No. 2021-1-DE02-KA220-VET-000025335</a:t>
            </a:r>
            <a:endParaRPr kumimoji="0" lang="de-DE" altLang="de-DE" sz="1100" b="0" i="0" u="none" strike="noStrike" cap="none" normalizeH="0" baseline="0">
              <a:ln>
                <a:noFill/>
              </a:ln>
              <a:solidFill>
                <a:schemeClr val="bg1"/>
              </a:solidFill>
              <a:effectLst/>
              <a:latin typeface="Jost" pitchFamily="2" charset="77"/>
              <a:ea typeface="Jost" pitchFamily="2" charset="77"/>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rPr>
              <a:t>DIGIGEN © 2023 is licensed under CC BY-NC-SA 4.0.</a:t>
            </a:r>
            <a:endParaRPr kumimoji="0" lang="de-DE" altLang="de-DE" sz="1100" b="0" i="0" u="none" strike="noStrike" cap="none" normalizeH="0" baseline="0">
              <a:ln>
                <a:noFill/>
              </a:ln>
              <a:solidFill>
                <a:schemeClr val="bg1"/>
              </a:solidFill>
              <a:effectLst/>
              <a:latin typeface="Jost" pitchFamily="2" charset="77"/>
              <a:ea typeface="Jost" pitchFamily="2" charset="77"/>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rPr>
              <a:t>To view this license, visit </a:t>
            </a:r>
            <a:r>
              <a:rPr kumimoji="0" lang="de-DE" altLang="de-DE" sz="1100" b="0" i="1" u="none" strike="noStrike" cap="none" normalizeH="0" baseline="0">
                <a:ln>
                  <a:noFill/>
                </a:ln>
                <a:solidFill>
                  <a:schemeClr val="bg1"/>
                </a:solidFill>
                <a:effectLst/>
                <a:latin typeface="Jost" pitchFamily="2" charset="77"/>
                <a:ea typeface="Jost" pitchFamily="2" charset="77"/>
                <a:cs typeface="Times New Roman" panose="02020603050405020304" pitchFamily="18" charset="0"/>
                <a:hlinkClick r:id="rId8">
                  <a:extLst>
                    <a:ext uri="{A12FA001-AC4F-418D-AE19-62706E023703}">
                      <ahyp:hlinkClr xmlns:ahyp="http://schemas.microsoft.com/office/drawing/2018/hyperlinkcolor" val="tx"/>
                    </a:ext>
                  </a:extLst>
                </a:hlinkClick>
              </a:rPr>
              <a:t>https://creativecommons.org/licenses/by-nc-sa/4.0/</a:t>
            </a:r>
            <a:endParaRPr kumimoji="0" lang="de-DE" altLang="de-DE" sz="1100" b="0" i="1" u="none" strike="noStrike" cap="none" normalizeH="0" baseline="0">
              <a:ln>
                <a:noFill/>
              </a:ln>
              <a:solidFill>
                <a:schemeClr val="bg1"/>
              </a:solidFill>
              <a:effectLst/>
              <a:latin typeface="Jost" pitchFamily="2" charset="77"/>
              <a:ea typeface="Jost" pitchFamily="2" charset="77"/>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de-DE" altLang="de-DE" sz="1100" b="0" i="0" u="none" strike="noStrike" cap="none" normalizeH="0" baseline="0">
              <a:ln>
                <a:noFill/>
              </a:ln>
              <a:solidFill>
                <a:schemeClr val="tx1"/>
              </a:solidFill>
              <a:effectLst/>
              <a:latin typeface="Jost" pitchFamily="2" charset="77"/>
              <a:ea typeface="Jost" pitchFamily="2" charset="77"/>
            </a:endParaRPr>
          </a:p>
        </p:txBody>
      </p:sp>
      <p:sp>
        <p:nvSpPr>
          <p:cNvPr id="34" name="Freihandform: Form 33">
            <a:extLst>
              <a:ext uri="{FF2B5EF4-FFF2-40B4-BE49-F238E27FC236}">
                <a16:creationId xmlns:a16="http://schemas.microsoft.com/office/drawing/2014/main" id="{834A6007-7977-A737-AE11-0A73ADA9DE72}"/>
              </a:ext>
            </a:extLst>
          </p:cNvPr>
          <p:cNvSpPr/>
          <p:nvPr userDrawn="1"/>
        </p:nvSpPr>
        <p:spPr>
          <a:xfrm rot="582139">
            <a:off x="2867900" y="-763445"/>
            <a:ext cx="9525561" cy="1582374"/>
          </a:xfrm>
          <a:custGeom>
            <a:avLst/>
            <a:gdLst>
              <a:gd name="connsiteX0" fmla="*/ 0 w 9525561"/>
              <a:gd name="connsiteY0" fmla="*/ 1582374 h 1582374"/>
              <a:gd name="connsiteX1" fmla="*/ 9255016 w 9525561"/>
              <a:gd name="connsiteY1" fmla="*/ 0 h 1582374"/>
              <a:gd name="connsiteX2" fmla="*/ 9525561 w 9525561"/>
              <a:gd name="connsiteY2" fmla="*/ 1582374 h 1582374"/>
            </a:gdLst>
            <a:ahLst/>
            <a:cxnLst>
              <a:cxn ang="0">
                <a:pos x="connsiteX0" y="connsiteY0"/>
              </a:cxn>
              <a:cxn ang="0">
                <a:pos x="connsiteX1" y="connsiteY1"/>
              </a:cxn>
              <a:cxn ang="0">
                <a:pos x="connsiteX2" y="connsiteY2"/>
              </a:cxn>
            </a:cxnLst>
            <a:rect l="l" t="t" r="r" b="b"/>
            <a:pathLst>
              <a:path w="9525561" h="1582374">
                <a:moveTo>
                  <a:pt x="0" y="1582374"/>
                </a:moveTo>
                <a:lnTo>
                  <a:pt x="9255016" y="0"/>
                </a:lnTo>
                <a:lnTo>
                  <a:pt x="9525561" y="1582374"/>
                </a:lnTo>
                <a:close/>
              </a:path>
            </a:pathLst>
          </a:custGeom>
          <a:solidFill>
            <a:srgbClr val="F585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2" name="Rechteck 41">
            <a:extLst>
              <a:ext uri="{FF2B5EF4-FFF2-40B4-BE49-F238E27FC236}">
                <a16:creationId xmlns:a16="http://schemas.microsoft.com/office/drawing/2014/main" id="{9F3A0451-BFAB-0734-902E-730726055325}"/>
              </a:ext>
            </a:extLst>
          </p:cNvPr>
          <p:cNvSpPr/>
          <p:nvPr userDrawn="1"/>
        </p:nvSpPr>
        <p:spPr>
          <a:xfrm>
            <a:off x="9212544" y="3036911"/>
            <a:ext cx="2979456" cy="2701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r"/>
            <a:r>
              <a:rPr lang="en-GB" sz="2000" b="1" noProof="0">
                <a:solidFill>
                  <a:schemeClr val="tx2">
                    <a:lumMod val="75000"/>
                  </a:schemeClr>
                </a:solidFill>
                <a:latin typeface="Jost" pitchFamily="2" charset="0"/>
                <a:ea typeface="Jost" pitchFamily="2" charset="0"/>
              </a:rPr>
              <a:t>CONTACT INFORMATION</a:t>
            </a:r>
          </a:p>
          <a:p>
            <a:pPr algn="r"/>
            <a:endParaRPr lang="en-GB" b="1" noProof="0">
              <a:solidFill>
                <a:schemeClr val="tx2">
                  <a:lumMod val="75000"/>
                </a:schemeClr>
              </a:solidFill>
              <a:latin typeface="Jost" pitchFamily="2" charset="0"/>
              <a:ea typeface="Jost" pitchFamily="2" charset="0"/>
            </a:endParaRPr>
          </a:p>
          <a:p>
            <a:pPr algn="r"/>
            <a:r>
              <a:rPr lang="en-GB" b="0" noProof="0">
                <a:solidFill>
                  <a:schemeClr val="tx1"/>
                </a:solidFill>
                <a:latin typeface="Jost" pitchFamily="2" charset="0"/>
                <a:ea typeface="Jost" pitchFamily="2" charset="0"/>
              </a:rPr>
              <a:t>Anke Reuter</a:t>
            </a:r>
          </a:p>
          <a:p>
            <a:pPr algn="r"/>
            <a:r>
              <a:rPr lang="en-GB" sz="1300" b="0" i="1" noProof="0">
                <a:solidFill>
                  <a:schemeClr val="tx1"/>
                </a:solidFill>
                <a:latin typeface="Jost" pitchFamily="2" charset="0"/>
                <a:ea typeface="Jost" pitchFamily="2" charset="0"/>
                <a:hlinkClick r:id="rId9">
                  <a:extLst>
                    <a:ext uri="{A12FA001-AC4F-418D-AE19-62706E023703}">
                      <ahyp:hlinkClr xmlns:ahyp="http://schemas.microsoft.com/office/drawing/2018/hyperlinkcolor" val="tx"/>
                    </a:ext>
                  </a:extLst>
                </a:hlinkClick>
              </a:rPr>
              <a:t>anke.reuter@hdba.de</a:t>
            </a:r>
            <a:r>
              <a:rPr lang="en-GB" sz="1300" b="0" i="1" noProof="0">
                <a:solidFill>
                  <a:schemeClr val="tx1"/>
                </a:solidFill>
                <a:latin typeface="Jost" pitchFamily="2" charset="0"/>
                <a:ea typeface="Jost" pitchFamily="2" charset="0"/>
              </a:rPr>
              <a:t> </a:t>
            </a:r>
          </a:p>
          <a:p>
            <a:pPr algn="r"/>
            <a:endParaRPr lang="en-GB" sz="1300" b="0" i="1" noProof="0">
              <a:solidFill>
                <a:schemeClr val="tx1"/>
              </a:solidFill>
              <a:latin typeface="Jost" pitchFamily="2" charset="0"/>
              <a:ea typeface="Jost" pitchFamily="2" charset="0"/>
            </a:endParaRPr>
          </a:p>
          <a:p>
            <a:pPr algn="r"/>
            <a:r>
              <a:rPr lang="en-GB" sz="1800" b="0" i="0" noProof="0">
                <a:solidFill>
                  <a:schemeClr val="tx1"/>
                </a:solidFill>
                <a:latin typeface="Jost" pitchFamily="2" charset="0"/>
                <a:ea typeface="Jost" pitchFamily="2" charset="0"/>
              </a:rPr>
              <a:t>Project DIGIGEN</a:t>
            </a:r>
          </a:p>
          <a:p>
            <a:pPr algn="r">
              <a:spcAft>
                <a:spcPts val="600"/>
              </a:spcAft>
            </a:pPr>
            <a:r>
              <a:rPr lang="en-GB" sz="1300" b="0" i="1" u="none" noProof="0">
                <a:solidFill>
                  <a:schemeClr val="tx1"/>
                </a:solidFill>
                <a:latin typeface="Jost" pitchFamily="2" charset="0"/>
                <a:ea typeface="Jost" pitchFamily="2" charset="0"/>
                <a:hlinkClick r:id="rId10">
                  <a:extLst>
                    <a:ext uri="{A12FA001-AC4F-418D-AE19-62706E023703}">
                      <ahyp:hlinkClr xmlns:ahyp="http://schemas.microsoft.com/office/drawing/2018/hyperlinkcolor" val="tx"/>
                    </a:ext>
                  </a:extLst>
                </a:hlinkClick>
              </a:rPr>
              <a:t>hochschule.digigen@arbeitsagentur.de</a:t>
            </a:r>
            <a:endParaRPr lang="en-GB" sz="1300" b="0" i="1" u="none" noProof="0">
              <a:solidFill>
                <a:schemeClr val="tx1"/>
              </a:solidFill>
              <a:latin typeface="Jost" pitchFamily="2" charset="0"/>
              <a:ea typeface="Jost" pitchFamily="2" charset="0"/>
            </a:endParaRPr>
          </a:p>
          <a:p>
            <a:pPr algn="r"/>
            <a:r>
              <a:rPr lang="en-GB" sz="1300" b="0" i="1" u="none" noProof="0">
                <a:solidFill>
                  <a:schemeClr val="tx1"/>
                </a:solidFill>
                <a:latin typeface="Jost" pitchFamily="2" charset="0"/>
                <a:ea typeface="Jost" pitchFamily="2" charset="0"/>
                <a:hlinkClick r:id="rId11">
                  <a:extLst>
                    <a:ext uri="{A12FA001-AC4F-418D-AE19-62706E023703}">
                      <ahyp:hlinkClr xmlns:ahyp="http://schemas.microsoft.com/office/drawing/2018/hyperlinkcolor" val="tx"/>
                    </a:ext>
                  </a:extLst>
                </a:hlinkClick>
              </a:rPr>
              <a:t>https://digi-gen.eu/</a:t>
            </a:r>
            <a:r>
              <a:rPr lang="en-GB" sz="1300" b="0" i="1" u="none" noProof="0">
                <a:solidFill>
                  <a:schemeClr val="tx1"/>
                </a:solidFill>
                <a:latin typeface="Jost" pitchFamily="2" charset="0"/>
                <a:ea typeface="Jost" pitchFamily="2" charset="0"/>
              </a:rPr>
              <a:t> </a:t>
            </a:r>
          </a:p>
        </p:txBody>
      </p:sp>
      <p:pic>
        <p:nvPicPr>
          <p:cNvPr id="2" name="Picture 1" descr="A blue text on a black background&#10;&#10;Description automatically generated">
            <a:extLst>
              <a:ext uri="{FF2B5EF4-FFF2-40B4-BE49-F238E27FC236}">
                <a16:creationId xmlns:a16="http://schemas.microsoft.com/office/drawing/2014/main" id="{CCEBE214-C09E-8187-1935-53F0D08776BC}"/>
              </a:ext>
            </a:extLst>
          </p:cNvPr>
          <p:cNvPicPr>
            <a:picLocks noChangeAspect="1"/>
          </p:cNvPicPr>
          <p:nvPr userDrawn="1"/>
        </p:nvPicPr>
        <p:blipFill>
          <a:blip r:embed="rId12"/>
          <a:stretch>
            <a:fillRect/>
          </a:stretch>
        </p:blipFill>
        <p:spPr>
          <a:xfrm>
            <a:off x="2442230" y="5599081"/>
            <a:ext cx="3414447" cy="689038"/>
          </a:xfrm>
          <a:prstGeom prst="rect">
            <a:avLst/>
          </a:prstGeom>
        </p:spPr>
      </p:pic>
    </p:spTree>
    <p:extLst>
      <p:ext uri="{BB962C8B-B14F-4D97-AF65-F5344CB8AC3E}">
        <p14:creationId xmlns:p14="http://schemas.microsoft.com/office/powerpoint/2010/main" val="2025850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09923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blip>
          <a:stretch>
            <a:fillRect/>
          </a:stretch>
        </p:blipFill>
        <p:spPr>
          <a:xfrm>
            <a:off x="765857" y="-1236344"/>
            <a:ext cx="10530815" cy="96078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2" name="Fußzeilenplatzhalter 4">
            <a:extLst>
              <a:ext uri="{FF2B5EF4-FFF2-40B4-BE49-F238E27FC236}">
                <a16:creationId xmlns:a16="http://schemas.microsoft.com/office/drawing/2014/main" id="{1F02D82E-B4C7-C5D7-7750-420E33BB1F6A}"/>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3" name="Rechteck 2">
            <a:extLst>
              <a:ext uri="{FF2B5EF4-FFF2-40B4-BE49-F238E27FC236}">
                <a16:creationId xmlns:a16="http://schemas.microsoft.com/office/drawing/2014/main" id="{9DCC190C-D5C6-565F-C35B-84F578B8163F}"/>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524532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8" name="Rechteck 8">
            <a:extLst>
              <a:ext uri="{FF2B5EF4-FFF2-40B4-BE49-F238E27FC236}">
                <a16:creationId xmlns:a16="http://schemas.microsoft.com/office/drawing/2014/main" id="{8D28101F-FCE2-CCE6-CE60-62B9494C8392}"/>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9" name="Afbeelding 8" descr="Afbeelding met wit&#10;&#10;Automatisch gegenereerde beschrijving">
            <a:extLst>
              <a:ext uri="{FF2B5EF4-FFF2-40B4-BE49-F238E27FC236}">
                <a16:creationId xmlns:a16="http://schemas.microsoft.com/office/drawing/2014/main" id="{EA7127D6-2A15-A23A-F7E0-F53CC03CE7E3}"/>
              </a:ext>
            </a:extLst>
          </p:cNvPr>
          <p:cNvPicPr>
            <a:picLocks noChangeAspect="1"/>
          </p:cNvPicPr>
          <p:nvPr userDrawn="1"/>
        </p:nvPicPr>
        <p:blipFill>
          <a:blip r:embed="rId2"/>
          <a:stretch>
            <a:fillRect/>
          </a:stretch>
        </p:blipFill>
        <p:spPr>
          <a:xfrm>
            <a:off x="10961490" y="281354"/>
            <a:ext cx="1156427" cy="1055077"/>
          </a:xfrm>
          <a:prstGeom prst="rect">
            <a:avLst/>
          </a:prstGeom>
        </p:spPr>
      </p:pic>
      <p:grpSp>
        <p:nvGrpSpPr>
          <p:cNvPr id="11" name="Gruppieren 1">
            <a:extLst>
              <a:ext uri="{FF2B5EF4-FFF2-40B4-BE49-F238E27FC236}">
                <a16:creationId xmlns:a16="http://schemas.microsoft.com/office/drawing/2014/main" id="{4273A148-3CFC-5A64-B83D-3A52B69A2F9B}"/>
              </a:ext>
            </a:extLst>
          </p:cNvPr>
          <p:cNvGrpSpPr>
            <a:grpSpLocks noChangeAspect="1"/>
          </p:cNvGrpSpPr>
          <p:nvPr userDrawn="1"/>
        </p:nvGrpSpPr>
        <p:grpSpPr>
          <a:xfrm>
            <a:off x="11225726" y="464015"/>
            <a:ext cx="677454" cy="637243"/>
            <a:chOff x="10552300" y="392719"/>
            <a:chExt cx="1300957" cy="1223738"/>
          </a:xfrm>
        </p:grpSpPr>
        <p:pic>
          <p:nvPicPr>
            <p:cNvPr id="12" name="Grafik 5">
              <a:extLst>
                <a:ext uri="{FF2B5EF4-FFF2-40B4-BE49-F238E27FC236}">
                  <a16:creationId xmlns:a16="http://schemas.microsoft.com/office/drawing/2014/main" id="{035B7BDD-DC42-FDE6-C1BC-15CE4EABFC37}"/>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18" name="Grafik 6">
              <a:extLst>
                <a:ext uri="{FF2B5EF4-FFF2-40B4-BE49-F238E27FC236}">
                  <a16:creationId xmlns:a16="http://schemas.microsoft.com/office/drawing/2014/main" id="{FEA769B3-B07E-3DB8-6443-3FD983FB0EAA}"/>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a:xfrm>
            <a:off x="4038600" y="6354762"/>
            <a:ext cx="4114800" cy="365125"/>
          </a:xfrm>
        </p:spPr>
        <p:txBody>
          <a:bodyPr/>
          <a:lstStyle/>
          <a:p>
            <a:r>
              <a:rPr lang="en-GB" noProof="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dirty="0"/>
              <a:t>Klik om stijl te bewerken</a:t>
            </a:r>
            <a:endParaRPr lang="en-GB" noProof="0" dirty="0"/>
          </a:p>
        </p:txBody>
      </p:sp>
    </p:spTree>
    <p:extLst>
      <p:ext uri="{BB962C8B-B14F-4D97-AF65-F5344CB8AC3E}">
        <p14:creationId xmlns:p14="http://schemas.microsoft.com/office/powerpoint/2010/main" val="3481965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0" name="Afbeelding 9" descr="Afbeelding met wit&#10;&#10;Automatisch gegenereerde beschrijving">
            <a:extLst>
              <a:ext uri="{FF2B5EF4-FFF2-40B4-BE49-F238E27FC236}">
                <a16:creationId xmlns:a16="http://schemas.microsoft.com/office/drawing/2014/main" id="{2195DA57-F3F2-B413-119A-5BBB194A6C64}"/>
              </a:ext>
            </a:extLst>
          </p:cNvPr>
          <p:cNvPicPr>
            <a:picLocks noChangeAspect="1"/>
          </p:cNvPicPr>
          <p:nvPr userDrawn="1"/>
        </p:nvPicPr>
        <p:blipFill>
          <a:blip r:embed="rId2"/>
          <a:stretch>
            <a:fillRect/>
          </a:stretch>
        </p:blipFill>
        <p:spPr>
          <a:xfrm>
            <a:off x="10961490" y="281354"/>
            <a:ext cx="1156427" cy="1055077"/>
          </a:xfrm>
          <a:prstGeom prst="rect">
            <a:avLst/>
          </a:prstGeom>
        </p:spPr>
      </p:pic>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3"/>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4">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Bold Italic"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6000"/>
            </a:lvl1pPr>
          </a:lstStyle>
          <a:p>
            <a:r>
              <a:rPr lang="nl-NL" noProof="0"/>
              <a:t>Klik om stijl te bewerken</a:t>
            </a:r>
            <a:endParaRPr lang="en-GB" noProof="0"/>
          </a:p>
        </p:txBody>
      </p:sp>
    </p:spTree>
    <p:extLst>
      <p:ext uri="{BB962C8B-B14F-4D97-AF65-F5344CB8AC3E}">
        <p14:creationId xmlns:p14="http://schemas.microsoft.com/office/powerpoint/2010/main" val="324474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8575006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1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a:p>
            <a:endParaRPr lang="en-GB" noProof="0" dirty="0"/>
          </a:p>
        </p:txBody>
      </p:sp>
      <p:sp>
        <p:nvSpPr>
          <p:cNvPr id="8" name="Rechteck 7">
            <a:extLst>
              <a:ext uri="{FF2B5EF4-FFF2-40B4-BE49-F238E27FC236}">
                <a16:creationId xmlns:a16="http://schemas.microsoft.com/office/drawing/2014/main" id="{6085AB3D-6C24-96B7-EBB4-AC5D54BBB208}"/>
              </a:ext>
            </a:extLst>
          </p:cNvPr>
          <p:cNvSpPr/>
          <p:nvPr userDrawn="1"/>
        </p:nvSpPr>
        <p:spPr>
          <a:xfrm>
            <a:off x="8489589" y="207175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2024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504092" y="1017090"/>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49982EFF-2005-A218-C24B-2F3C3384DF60}"/>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432776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Abschluss">
    <p:bg>
      <p:bgPr>
        <a:solidFill>
          <a:srgbClr val="E9550D"/>
        </a:solidFill>
        <a:effectLst/>
      </p:bgPr>
    </p:bg>
    <p:spTree>
      <p:nvGrpSpPr>
        <p:cNvPr id="1" name=""/>
        <p:cNvGrpSpPr/>
        <p:nvPr/>
      </p:nvGrpSpPr>
      <p:grpSpPr>
        <a:xfrm>
          <a:off x="0" y="0"/>
          <a:ext cx="0" cy="0"/>
          <a:chOff x="0" y="0"/>
          <a:chExt cx="0" cy="0"/>
        </a:xfrm>
      </p:grpSpPr>
      <p:pic>
        <p:nvPicPr>
          <p:cNvPr id="5" name="Afbeelding 4" descr="Afbeelding met wit&#10;&#10;Automatisch gegenereerde beschrijving">
            <a:extLst>
              <a:ext uri="{FF2B5EF4-FFF2-40B4-BE49-F238E27FC236}">
                <a16:creationId xmlns:a16="http://schemas.microsoft.com/office/drawing/2014/main" id="{A41BC7E1-A474-ACBD-CF6D-4BE47C2AF159}"/>
              </a:ext>
            </a:extLst>
          </p:cNvPr>
          <p:cNvPicPr>
            <a:picLocks noChangeAspect="1"/>
          </p:cNvPicPr>
          <p:nvPr userDrawn="1"/>
        </p:nvPicPr>
        <p:blipFill>
          <a:blip r:embed="rId2"/>
          <a:stretch>
            <a:fillRect/>
          </a:stretch>
        </p:blipFill>
        <p:spPr>
          <a:xfrm>
            <a:off x="408543" y="228600"/>
            <a:ext cx="7064728" cy="6445572"/>
          </a:xfrm>
          <a:prstGeom prst="rect">
            <a:avLst/>
          </a:prstGeom>
        </p:spPr>
      </p:pic>
      <p:pic>
        <p:nvPicPr>
          <p:cNvPr id="6" name="Afbeelding 5" descr="Afbeelding met wit&#10;&#10;Automatisch gegenereerde beschrijving">
            <a:extLst>
              <a:ext uri="{FF2B5EF4-FFF2-40B4-BE49-F238E27FC236}">
                <a16:creationId xmlns:a16="http://schemas.microsoft.com/office/drawing/2014/main" id="{14BA17EB-C29C-8955-0414-B0563BF4DD64}"/>
              </a:ext>
            </a:extLst>
          </p:cNvPr>
          <p:cNvPicPr>
            <a:picLocks noChangeAspect="1"/>
          </p:cNvPicPr>
          <p:nvPr userDrawn="1"/>
        </p:nvPicPr>
        <p:blipFill>
          <a:blip r:embed="rId2"/>
          <a:stretch>
            <a:fillRect/>
          </a:stretch>
        </p:blipFill>
        <p:spPr>
          <a:xfrm rot="1800000">
            <a:off x="7648884" y="1647921"/>
            <a:ext cx="4255795" cy="3882815"/>
          </a:xfrm>
          <a:prstGeom prst="rect">
            <a:avLst/>
          </a:prstGeom>
        </p:spPr>
      </p:pic>
      <p:pic>
        <p:nvPicPr>
          <p:cNvPr id="2052" name="Grafik 30">
            <a:extLst>
              <a:ext uri="{FF2B5EF4-FFF2-40B4-BE49-F238E27FC236}">
                <a16:creationId xmlns:a16="http://schemas.microsoft.com/office/drawing/2014/main" id="{AC56D316-13A7-C7A7-5960-82EE5E53F63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52366" y="4525208"/>
            <a:ext cx="917575" cy="993775"/>
          </a:xfrm>
          <a:prstGeom prst="rect">
            <a:avLst/>
          </a:prstGeom>
          <a:noFill/>
          <a:extLst>
            <a:ext uri="{909E8E84-426E-40DD-AFC4-6F175D3DCCD1}">
              <a14:hiddenFill xmlns:a14="http://schemas.microsoft.com/office/drawing/2010/main">
                <a:solidFill>
                  <a:srgbClr val="FFFFFF"/>
                </a:solidFill>
              </a14:hiddenFill>
            </a:ext>
          </a:extLst>
        </p:spPr>
      </p:pic>
      <p:pic>
        <p:nvPicPr>
          <p:cNvPr id="2049" name="Grafik 29">
            <a:extLst>
              <a:ext uri="{FF2B5EF4-FFF2-40B4-BE49-F238E27FC236}">
                <a16:creationId xmlns:a16="http://schemas.microsoft.com/office/drawing/2014/main" id="{6F71AC98-3829-686C-3D09-C21F546F344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39529" y="3626535"/>
            <a:ext cx="1590675" cy="6238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0">
            <a:extLst>
              <a:ext uri="{FF2B5EF4-FFF2-40B4-BE49-F238E27FC236}">
                <a16:creationId xmlns:a16="http://schemas.microsoft.com/office/drawing/2014/main" id="{B5FB6603-3028-2E8B-1BD5-E4282F1A7FFE}"/>
              </a:ext>
            </a:extLst>
          </p:cNvPr>
          <p:cNvSpPr>
            <a:spLocks noChangeArrowheads="1"/>
          </p:cNvSpPr>
          <p:nvPr userDrawn="1"/>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0" name="Rectangle 11">
            <a:extLst>
              <a:ext uri="{FF2B5EF4-FFF2-40B4-BE49-F238E27FC236}">
                <a16:creationId xmlns:a16="http://schemas.microsoft.com/office/drawing/2014/main" id="{FF5F4029-46A6-FBF6-A9DE-481D7034604C}"/>
              </a:ext>
            </a:extLst>
          </p:cNvPr>
          <p:cNvSpPr>
            <a:spLocks noChangeArrowheads="1"/>
          </p:cNvSpPr>
          <p:nvPr userDrawn="1"/>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1" name="Rectangle 12">
            <a:extLst>
              <a:ext uri="{FF2B5EF4-FFF2-40B4-BE49-F238E27FC236}">
                <a16:creationId xmlns:a16="http://schemas.microsoft.com/office/drawing/2014/main" id="{8C4F1672-A0DF-9376-AC9B-A43BE5F11297}"/>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a:ln>
                  <a:noFill/>
                </a:ln>
                <a:solidFill>
                  <a:schemeClr val="tx1"/>
                </a:solidFill>
                <a:effectLst/>
                <a:latin typeface="Arial" panose="020B0604020202020204" pitchFamily="34" charset="0"/>
              </a:rPr>
            </a:b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2" name="Rectangle 13">
            <a:extLst>
              <a:ext uri="{FF2B5EF4-FFF2-40B4-BE49-F238E27FC236}">
                <a16:creationId xmlns:a16="http://schemas.microsoft.com/office/drawing/2014/main" id="{F1A5A6DD-AA0B-3263-7F18-FC286024990D}"/>
              </a:ext>
            </a:extLst>
          </p:cNvPr>
          <p:cNvSpPr>
            <a:spLocks noChangeArrowheads="1"/>
          </p:cNvSpPr>
          <p:nvPr userDrawn="1"/>
        </p:nvSpPr>
        <p:spPr bwMode="auto">
          <a:xfrm>
            <a:off x="0" y="91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Arial" panose="020B0604020202020204" pitchFamily="34" charset="0"/>
            </a:endParaRPr>
          </a:p>
        </p:txBody>
      </p:sp>
      <p:sp>
        <p:nvSpPr>
          <p:cNvPr id="13" name="Rectangle 14">
            <a:extLst>
              <a:ext uri="{FF2B5EF4-FFF2-40B4-BE49-F238E27FC236}">
                <a16:creationId xmlns:a16="http://schemas.microsoft.com/office/drawing/2014/main" id="{67C0A812-A00A-7AEC-CF0E-A7F89D6A9C78}"/>
              </a:ext>
            </a:extLst>
          </p:cNvPr>
          <p:cNvSpPr>
            <a:spLocks noChangeArrowheads="1"/>
          </p:cNvSpPr>
          <p:nvPr userDrawn="1"/>
        </p:nvSpPr>
        <p:spPr bwMode="auto">
          <a:xfrm>
            <a:off x="0" y="914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Rectangle 15">
            <a:extLst>
              <a:ext uri="{FF2B5EF4-FFF2-40B4-BE49-F238E27FC236}">
                <a16:creationId xmlns:a16="http://schemas.microsoft.com/office/drawing/2014/main" id="{37071B31-8059-59FE-E490-E175DFD5AF1F}"/>
              </a:ext>
            </a:extLst>
          </p:cNvPr>
          <p:cNvSpPr>
            <a:spLocks noChangeArrowheads="1"/>
          </p:cNvSpPr>
          <p:nvPr userDrawn="1"/>
        </p:nvSpPr>
        <p:spPr bwMode="auto">
          <a:xfrm>
            <a:off x="0" y="13716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5" name="Rectangle 16">
            <a:extLst>
              <a:ext uri="{FF2B5EF4-FFF2-40B4-BE49-F238E27FC236}">
                <a16:creationId xmlns:a16="http://schemas.microsoft.com/office/drawing/2014/main" id="{9B058494-1113-082D-140C-CA2A2547CBCD}"/>
              </a:ext>
            </a:extLst>
          </p:cNvPr>
          <p:cNvSpPr>
            <a:spLocks noChangeArrowheads="1"/>
          </p:cNvSpPr>
          <p:nvPr userDrawn="1"/>
        </p:nvSpPr>
        <p:spPr bwMode="auto">
          <a:xfrm>
            <a:off x="0" y="18288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20" name="Grafik 19">
            <a:extLst>
              <a:ext uri="{FF2B5EF4-FFF2-40B4-BE49-F238E27FC236}">
                <a16:creationId xmlns:a16="http://schemas.microsoft.com/office/drawing/2014/main" id="{AF31AAD7-F7F3-4219-6F5E-EE0EEADAD367}"/>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12326" b="15601"/>
          <a:stretch/>
        </p:blipFill>
        <p:spPr bwMode="auto">
          <a:xfrm>
            <a:off x="1148182" y="3569915"/>
            <a:ext cx="1562100" cy="751840"/>
          </a:xfrm>
          <a:prstGeom prst="rect">
            <a:avLst/>
          </a:prstGeom>
          <a:noFill/>
          <a:ln>
            <a:noFill/>
          </a:ln>
          <a:extLst>
            <a:ext uri="{53640926-AAD7-44D8-BBD7-CCE9431645EC}">
              <a14:shadowObscured xmlns:a14="http://schemas.microsoft.com/office/drawing/2010/main"/>
            </a:ext>
          </a:extLst>
        </p:spPr>
      </p:pic>
      <p:pic>
        <p:nvPicPr>
          <p:cNvPr id="21" name="Grafik 20">
            <a:extLst>
              <a:ext uri="{FF2B5EF4-FFF2-40B4-BE49-F238E27FC236}">
                <a16:creationId xmlns:a16="http://schemas.microsoft.com/office/drawing/2014/main" id="{C2A46232-4880-6543-2BC9-371377E5386C}"/>
              </a:ext>
            </a:extLst>
          </p:cNvPr>
          <p:cNvPicPr>
            <a:picLocks noChangeAspect="1"/>
          </p:cNvPicPr>
          <p:nvPr userDrawn="1"/>
        </p:nvPicPr>
        <p:blipFill>
          <a:blip r:embed="rId6"/>
          <a:srcRect/>
          <a:stretch/>
        </p:blipFill>
        <p:spPr bwMode="auto">
          <a:xfrm>
            <a:off x="3297028" y="4458753"/>
            <a:ext cx="1118040" cy="1096010"/>
          </a:xfrm>
          <a:prstGeom prst="rect">
            <a:avLst/>
          </a:prstGeom>
          <a:noFill/>
          <a:ln>
            <a:noFill/>
          </a:ln>
        </p:spPr>
      </p:pic>
      <p:pic>
        <p:nvPicPr>
          <p:cNvPr id="22" name="Grafik 21">
            <a:extLst>
              <a:ext uri="{FF2B5EF4-FFF2-40B4-BE49-F238E27FC236}">
                <a16:creationId xmlns:a16="http://schemas.microsoft.com/office/drawing/2014/main" id="{20A9E0C9-F347-EACF-85D9-6890E81011AE}"/>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914718" y="3574170"/>
            <a:ext cx="1755140" cy="657225"/>
          </a:xfrm>
          <a:prstGeom prst="rect">
            <a:avLst/>
          </a:prstGeom>
          <a:noFill/>
          <a:ln>
            <a:noFill/>
          </a:ln>
        </p:spPr>
      </p:pic>
      <p:pic>
        <p:nvPicPr>
          <p:cNvPr id="23" name="Grafik 22">
            <a:extLst>
              <a:ext uri="{FF2B5EF4-FFF2-40B4-BE49-F238E27FC236}">
                <a16:creationId xmlns:a16="http://schemas.microsoft.com/office/drawing/2014/main" id="{69AA9113-64C5-7F8E-1626-8BD5973A30D1}"/>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8987" t="18014" r="9154" b="21289"/>
          <a:stretch/>
        </p:blipFill>
        <p:spPr bwMode="auto">
          <a:xfrm>
            <a:off x="4687592" y="4744186"/>
            <a:ext cx="1346835" cy="525145"/>
          </a:xfrm>
          <a:prstGeom prst="rect">
            <a:avLst/>
          </a:prstGeom>
          <a:noFill/>
          <a:ln>
            <a:noFill/>
          </a:ln>
          <a:extLst>
            <a:ext uri="{53640926-AAD7-44D8-BBD7-CCE9431645EC}">
              <a14:shadowObscured xmlns:a14="http://schemas.microsoft.com/office/drawing/2010/main"/>
            </a:ext>
          </a:extLst>
        </p:spPr>
      </p:pic>
      <p:sp>
        <p:nvSpPr>
          <p:cNvPr id="25" name="Rectangle 18">
            <a:extLst>
              <a:ext uri="{FF2B5EF4-FFF2-40B4-BE49-F238E27FC236}">
                <a16:creationId xmlns:a16="http://schemas.microsoft.com/office/drawing/2014/main" id="{45CCC20D-2773-9759-F581-2A9DBACE2039}"/>
              </a:ext>
            </a:extLst>
          </p:cNvPr>
          <p:cNvSpPr>
            <a:spLocks noChangeArrowheads="1"/>
          </p:cNvSpPr>
          <p:nvPr userDrawn="1"/>
        </p:nvSpPr>
        <p:spPr bwMode="auto">
          <a:xfrm>
            <a:off x="9924612" y="2986422"/>
            <a:ext cx="97773" cy="572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algn="r"/>
            <a:endParaRPr lang="de-DE"/>
          </a:p>
        </p:txBody>
      </p:sp>
      <p:sp>
        <p:nvSpPr>
          <p:cNvPr id="26" name="Rechteck 25">
            <a:extLst>
              <a:ext uri="{FF2B5EF4-FFF2-40B4-BE49-F238E27FC236}">
                <a16:creationId xmlns:a16="http://schemas.microsoft.com/office/drawing/2014/main" id="{16336A84-EDC3-A03C-D574-8AA6813B5200}"/>
              </a:ext>
            </a:extLst>
          </p:cNvPr>
          <p:cNvSpPr/>
          <p:nvPr userDrawn="1"/>
        </p:nvSpPr>
        <p:spPr>
          <a:xfrm>
            <a:off x="9618482" y="12281298"/>
            <a:ext cx="4091534" cy="2057507"/>
          </a:xfrm>
          <a:prstGeom prst="rect">
            <a:avLst/>
          </a:prstGeom>
          <a:solidFill>
            <a:srgbClr val="F8A57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endParaRPr lang="de-DE"/>
          </a:p>
        </p:txBody>
      </p:sp>
      <p:sp>
        <p:nvSpPr>
          <p:cNvPr id="27" name="Rectangle 19">
            <a:extLst>
              <a:ext uri="{FF2B5EF4-FFF2-40B4-BE49-F238E27FC236}">
                <a16:creationId xmlns:a16="http://schemas.microsoft.com/office/drawing/2014/main" id="{C3AAAF3B-610B-588E-88B1-3C9B95FD1444}"/>
              </a:ext>
            </a:extLst>
          </p:cNvPr>
          <p:cNvSpPr>
            <a:spLocks noChangeArrowheads="1"/>
          </p:cNvSpPr>
          <p:nvPr userDrawn="1"/>
        </p:nvSpPr>
        <p:spPr bwMode="auto">
          <a:xfrm>
            <a:off x="6632674" y="5802301"/>
            <a:ext cx="5591175" cy="1143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ERASMUS+ DIGIGEN Project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Ref</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a:t>
            </a:r>
            <a:r>
              <a:rPr kumimoji="0" lang="de-DE" altLang="de-DE" sz="1100" b="0" i="0" u="none" strike="noStrike" cap="none" normalizeH="0" baseline="0" dirty="0" err="1">
                <a:ln>
                  <a:noFill/>
                </a:ln>
                <a:solidFill>
                  <a:schemeClr val="bg1"/>
                </a:solidFill>
                <a:effectLst/>
                <a:latin typeface="Jost Bold Italic" pitchFamily="2" charset="77"/>
                <a:ea typeface="Jost Bold Italic" pitchFamily="2" charset="77"/>
                <a:cs typeface="Times New Roman" panose="02020603050405020304" pitchFamily="18" charset="0"/>
              </a:rPr>
              <a:t>No</a:t>
            </a:r>
            <a:r>
              <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cs typeface="Times New Roman" panose="02020603050405020304" pitchFamily="18" charset="0"/>
              </a:rPr>
              <a:t>. 2021-1-DE02-KA220-VET-000025335</a:t>
            </a:r>
            <a:endParaRPr kumimoji="0" lang="de-DE" altLang="de-DE" sz="1100" b="0" i="0" u="none" strike="noStrike" cap="none" normalizeH="0" baseline="0" dirty="0">
              <a:ln>
                <a:noFill/>
              </a:ln>
              <a:solidFill>
                <a:schemeClr val="bg1"/>
              </a:solidFill>
              <a:effectLst/>
              <a:latin typeface="Jost Bold Italic" pitchFamily="2" charset="77"/>
              <a:ea typeface="Jost Bold Italic" pitchFamily="2" charset="77"/>
            </a:endParaRPr>
          </a:p>
        </p:txBody>
      </p:sp>
      <p:sp>
        <p:nvSpPr>
          <p:cNvPr id="2" name="Textfeld 1">
            <a:extLst>
              <a:ext uri="{FF2B5EF4-FFF2-40B4-BE49-F238E27FC236}">
                <a16:creationId xmlns:a16="http://schemas.microsoft.com/office/drawing/2014/main" id="{90496B3B-9FA9-6D84-34F1-852F44BAA4F7}"/>
              </a:ext>
            </a:extLst>
          </p:cNvPr>
          <p:cNvSpPr txBox="1"/>
          <p:nvPr userDrawn="1"/>
        </p:nvSpPr>
        <p:spPr>
          <a:xfrm>
            <a:off x="1272771" y="1559484"/>
            <a:ext cx="5336271" cy="169083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noProof="0" dirty="0">
                <a:effectLst/>
                <a:latin typeface="+mn-lt"/>
                <a:ea typeface="Calibri" panose="020F0502020204030204" pitchFamily="34" charset="0"/>
                <a:cs typeface="Times New Roman" panose="02020603050405020304" pitchFamily="18" charset="0"/>
              </a:rPr>
              <a:t>DISCLAIMER: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noProof="0" dirty="0">
              <a:effectLst/>
              <a:latin typeface="Jost Bold Italic" pitchFamily="2" charset="77"/>
              <a:ea typeface="Calibri" panose="020F0502020204030204" pitchFamily="34" charset="0"/>
              <a:cs typeface="Times New Roman" panose="02020603050405020304" pitchFamily="18" charset="0"/>
            </a:endParaRPr>
          </a:p>
          <a:p>
            <a:pPr>
              <a:lnSpc>
                <a:spcPct val="107000"/>
              </a:lnSpc>
              <a:spcAft>
                <a:spcPts val="800"/>
              </a:spcAft>
            </a:pPr>
            <a:r>
              <a:rPr lang="nl-NL" sz="1200" dirty="0">
                <a:solidFill>
                  <a:srgbClr val="000000"/>
                </a:solidFill>
                <a:effectLst/>
                <a:highlight>
                  <a:srgbClr val="FDFDFD"/>
                </a:highlight>
                <a:latin typeface="Segoe UI" panose="020B0502040204020203" pitchFamily="34" charset="0"/>
                <a:ea typeface="Times New Roman" panose="02020603050405020304" pitchFamily="18" charset="0"/>
                <a:cs typeface="Times New Roman" panose="02020603050405020304" pitchFamily="18"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endParaRPr lang="nl-NL" sz="1800" dirty="0">
              <a:effectLst/>
              <a:highlight>
                <a:srgbClr val="FDFDF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hteck 7">
            <a:extLst>
              <a:ext uri="{FF2B5EF4-FFF2-40B4-BE49-F238E27FC236}">
                <a16:creationId xmlns:a16="http://schemas.microsoft.com/office/drawing/2014/main" id="{6085AB3D-6C24-96B7-EBB4-AC5D54BBB208}"/>
              </a:ext>
            </a:extLst>
          </p:cNvPr>
          <p:cNvSpPr/>
          <p:nvPr userDrawn="1"/>
        </p:nvSpPr>
        <p:spPr>
          <a:xfrm>
            <a:off x="8337499" y="2182695"/>
            <a:ext cx="3063755" cy="2701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t"/>
          <a:lstStyle/>
          <a:p>
            <a:pPr algn="l"/>
            <a:r>
              <a:rPr lang="en-GB" sz="1800" b="1" noProof="0" dirty="0">
                <a:solidFill>
                  <a:schemeClr val="tx2">
                    <a:lumMod val="75000"/>
                  </a:schemeClr>
                </a:solidFill>
                <a:latin typeface="+mj-lt"/>
                <a:ea typeface="Jost Bold Roman" pitchFamily="2" charset="0"/>
              </a:rPr>
              <a:t>PROJECTINFORMATIE</a:t>
            </a:r>
          </a:p>
          <a:p>
            <a:pPr algn="l"/>
            <a:r>
              <a:rPr lang="en-GB" sz="1300" b="0" i="1" u="none" noProof="0" dirty="0">
                <a:solidFill>
                  <a:schemeClr val="tx1"/>
                </a:solidFill>
                <a:latin typeface="+mj-lt"/>
                <a:ea typeface="Jost Bold Italic" pitchFamily="2" charset="0"/>
                <a:hlinkClick r:id="rId9">
                  <a:extLst>
                    <a:ext uri="{A12FA001-AC4F-418D-AE19-62706E023703}">
                      <ahyp:hlinkClr xmlns:ahyp="http://schemas.microsoft.com/office/drawing/2018/hyperlinkcolor" val="tx"/>
                    </a:ext>
                  </a:extLst>
                </a:hlinkClick>
              </a:rPr>
              <a:t>hochschule.digigen@arbeitsagentur.de</a:t>
            </a:r>
            <a:endParaRPr lang="en-GB" sz="1300" b="0" i="1" u="none" noProof="0" dirty="0">
              <a:solidFill>
                <a:schemeClr val="tx1"/>
              </a:solidFill>
              <a:latin typeface="+mj-lt"/>
              <a:ea typeface="Jost Bold Italic" pitchFamily="2" charset="0"/>
            </a:endParaRPr>
          </a:p>
          <a:p>
            <a:pPr algn="l"/>
            <a:r>
              <a:rPr lang="en-GB" sz="1300" b="0" i="1" u="none" noProof="0" dirty="0">
                <a:solidFill>
                  <a:schemeClr val="tx1"/>
                </a:solidFill>
                <a:latin typeface="+mj-lt"/>
                <a:ea typeface="Jost Bold Italic" pitchFamily="2" charset="0"/>
                <a:hlinkClick r:id="rId10">
                  <a:extLst>
                    <a:ext uri="{A12FA001-AC4F-418D-AE19-62706E023703}">
                      <ahyp:hlinkClr xmlns:ahyp="http://schemas.microsoft.com/office/drawing/2018/hyperlinkcolor" val="tx"/>
                    </a:ext>
                  </a:extLst>
                </a:hlinkClick>
              </a:rPr>
              <a:t>https://digi-gen.eu/</a:t>
            </a:r>
            <a:endParaRPr lang="en-GB" sz="1300" b="0" i="1" u="none" noProof="0" dirty="0">
              <a:solidFill>
                <a:schemeClr val="tx1"/>
              </a:solidFill>
              <a:latin typeface="+mj-lt"/>
              <a:ea typeface="Jost Bold Italic" pitchFamily="2" charset="0"/>
            </a:endParaRPr>
          </a:p>
          <a:p>
            <a:pPr algn="l"/>
            <a:endParaRPr lang="en-GB" sz="1300" b="0" i="1" u="none" noProof="0" dirty="0">
              <a:solidFill>
                <a:schemeClr val="tx1"/>
              </a:solidFill>
              <a:latin typeface="+mj-lt"/>
              <a:ea typeface="Jost Bold Italic" pitchFamily="2" charset="0"/>
            </a:endParaRPr>
          </a:p>
          <a:p>
            <a:pPr marL="0" algn="l" defTabSz="914400" rtl="0" eaLnBrk="1" latinLnBrk="0" hangingPunct="1"/>
            <a:r>
              <a:rPr lang="en-GB" sz="1800" b="1" kern="1200" noProof="0" dirty="0">
                <a:solidFill>
                  <a:schemeClr val="tx2">
                    <a:lumMod val="75000"/>
                  </a:schemeClr>
                </a:solidFill>
                <a:latin typeface="+mj-lt"/>
                <a:ea typeface="Jost Bold Italic" pitchFamily="2" charset="0"/>
                <a:cs typeface="+mn-cs"/>
              </a:rPr>
              <a:t>LICENTIE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DIGIGEN © 2023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onder</a:t>
            </a:r>
            <a:r>
              <a:rPr lang="de-DE" altLang="de-DE" sz="1300" b="0" i="1" u="none" kern="1200" dirty="0">
                <a:solidFill>
                  <a:schemeClr val="tx1"/>
                </a:solidFill>
                <a:latin typeface="+mj-lt"/>
                <a:ea typeface="Jost Bold Italic" pitchFamily="2" charset="0"/>
                <a:cs typeface="+mn-cs"/>
              </a:rPr>
              <a: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CC BY-NC-SA 4.0.</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300" b="0" i="1" u="none" kern="1200" dirty="0">
              <a:solidFill>
                <a:schemeClr val="tx1"/>
              </a:solidFill>
              <a:latin typeface="+mj-lt"/>
              <a:ea typeface="Jost Bold Italic" pitchFamily="2"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300" b="0" i="1" u="none" kern="1200" dirty="0">
                <a:solidFill>
                  <a:schemeClr val="tx1"/>
                </a:solidFill>
                <a:latin typeface="+mj-lt"/>
                <a:ea typeface="Jost Bold Italic" pitchFamily="2" charset="0"/>
                <a:cs typeface="+mn-cs"/>
              </a:rPr>
              <a:t>Om de </a:t>
            </a:r>
            <a:r>
              <a:rPr lang="de-DE" altLang="de-DE" sz="1300" b="0" i="1" u="none" kern="1200" dirty="0" err="1">
                <a:solidFill>
                  <a:schemeClr val="tx1"/>
                </a:solidFill>
                <a:latin typeface="+mj-lt"/>
                <a:ea typeface="Jost Bold Italic" pitchFamily="2" charset="0"/>
                <a:cs typeface="+mn-cs"/>
              </a:rPr>
              <a:t>licentie</a:t>
            </a:r>
            <a:r>
              <a:rPr lang="de-DE" altLang="de-DE" sz="1300" b="0" i="1" u="none" kern="1200" dirty="0">
                <a:solidFill>
                  <a:schemeClr val="tx1"/>
                </a:solidFill>
                <a:latin typeface="+mj-lt"/>
                <a:ea typeface="Jost Bold Italic" pitchFamily="2" charset="0"/>
                <a:cs typeface="+mn-cs"/>
              </a:rPr>
              <a:t> in </a:t>
            </a:r>
            <a:r>
              <a:rPr lang="de-DE" altLang="de-DE" sz="1300" b="0" i="1" u="none" kern="1200" dirty="0" err="1">
                <a:solidFill>
                  <a:schemeClr val="tx1"/>
                </a:solidFill>
                <a:latin typeface="+mj-lt"/>
                <a:ea typeface="Jost Bold Italic" pitchFamily="2" charset="0"/>
                <a:cs typeface="+mn-cs"/>
              </a:rPr>
              <a:t>te</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zien</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ga</a:t>
            </a:r>
            <a:r>
              <a:rPr lang="de-DE" altLang="de-DE" sz="1300" b="0" i="1" u="none" kern="1200" dirty="0">
                <a:solidFill>
                  <a:schemeClr val="tx1"/>
                </a:solidFill>
                <a:latin typeface="+mj-lt"/>
                <a:ea typeface="Jost Bold Italic" pitchFamily="2" charset="0"/>
                <a:cs typeface="+mn-cs"/>
              </a:rPr>
              <a:t> </a:t>
            </a:r>
            <a:r>
              <a:rPr lang="de-DE" altLang="de-DE" sz="1300" b="0" i="1" u="none" kern="1200" dirty="0" err="1">
                <a:solidFill>
                  <a:schemeClr val="tx1"/>
                </a:solidFill>
                <a:latin typeface="+mj-lt"/>
                <a:ea typeface="Jost Bold Italic" pitchFamily="2" charset="0"/>
                <a:cs typeface="+mn-cs"/>
              </a:rPr>
              <a:t>naar</a:t>
            </a:r>
            <a:r>
              <a:rPr lang="de-DE" altLang="de-DE" sz="1300" b="0" i="1" u="none" kern="1200" dirty="0">
                <a:solidFill>
                  <a:schemeClr val="tx1"/>
                </a:solidFill>
                <a:latin typeface="+mj-lt"/>
                <a:ea typeface="Jost Bold Italic" pitchFamily="2" charset="0"/>
                <a:cs typeface="+mn-cs"/>
              </a:rPr>
              <a:t>  </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https://creativecommons.org/</a:t>
            </a:r>
            <a:b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br>
            <a:r>
              <a:rPr lang="de-DE" altLang="de-DE" sz="1300" b="0" i="1" u="none" kern="1200" dirty="0" err="1">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licenses</a:t>
            </a:r>
            <a:r>
              <a:rPr lang="de-DE" altLang="de-DE" sz="1300" b="0" i="1" u="none" kern="1200" dirty="0">
                <a:solidFill>
                  <a:schemeClr val="tx1"/>
                </a:solidFill>
                <a:latin typeface="+mj-lt"/>
                <a:ea typeface="Jost Bold Italic" pitchFamily="2" charset="0"/>
                <a:cs typeface="+mn-cs"/>
                <a:hlinkClick r:id="rId11">
                  <a:extLst>
                    <a:ext uri="{A12FA001-AC4F-418D-AE19-62706E023703}">
                      <ahyp:hlinkClr xmlns:ahyp="http://schemas.microsoft.com/office/drawing/2018/hyperlinkcolor" val="tx"/>
                    </a:ext>
                  </a:extLst>
                </a:hlinkClick>
              </a:rPr>
              <a:t>/by-nc-sa/4.0/</a:t>
            </a:r>
            <a:endParaRPr lang="de-DE" altLang="de-DE" sz="1300" b="0" i="1" u="none" kern="1200" dirty="0">
              <a:solidFill>
                <a:schemeClr val="tx1"/>
              </a:solidFill>
              <a:latin typeface="+mj-lt"/>
              <a:ea typeface="Jost Bold Italic" pitchFamily="2" charset="0"/>
              <a:cs typeface="+mn-cs"/>
            </a:endParaRPr>
          </a:p>
          <a:p>
            <a:pPr algn="r"/>
            <a:r>
              <a:rPr lang="en-GB" sz="1300" b="0" i="1" u="none" kern="1200" noProof="0" dirty="0">
                <a:solidFill>
                  <a:schemeClr val="tx1"/>
                </a:solidFill>
                <a:latin typeface="+mj-lt"/>
                <a:ea typeface="Jost Bold Italic" pitchFamily="2" charset="0"/>
                <a:cs typeface="+mn-cs"/>
              </a:rPr>
              <a:t> </a:t>
            </a:r>
          </a:p>
        </p:txBody>
      </p:sp>
      <p:pic>
        <p:nvPicPr>
          <p:cNvPr id="16" name="Afbeelding 6" descr="Afbeelding met Graphics, sinaasappel&#10;&#10;Automatisch gegenereerde beschrijving">
            <a:extLst>
              <a:ext uri="{FF2B5EF4-FFF2-40B4-BE49-F238E27FC236}">
                <a16:creationId xmlns:a16="http://schemas.microsoft.com/office/drawing/2014/main" id="{D1F47091-27B8-FB39-6B0A-1A003DC96CC4}"/>
              </a:ext>
            </a:extLst>
          </p:cNvPr>
          <p:cNvPicPr>
            <a:picLocks noChangeAspect="1"/>
          </p:cNvPicPr>
          <p:nvPr userDrawn="1"/>
        </p:nvPicPr>
        <p:blipFill>
          <a:blip r:embed="rId12">
            <a:alphaModFix amt="15000"/>
          </a:blip>
          <a:stretch>
            <a:fillRect/>
          </a:stretch>
        </p:blipFill>
        <p:spPr>
          <a:xfrm>
            <a:off x="7387157" y="1126524"/>
            <a:ext cx="4220740" cy="3850832"/>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7651A92A-C475-5468-EA64-33521E81EC1A}"/>
              </a:ext>
            </a:extLst>
          </p:cNvPr>
          <p:cNvPicPr>
            <a:picLocks noChangeAspect="1"/>
          </p:cNvPicPr>
          <p:nvPr userDrawn="1"/>
        </p:nvPicPr>
        <p:blipFill>
          <a:blip r:embed="rId13"/>
          <a:stretch>
            <a:fillRect/>
          </a:stretch>
        </p:blipFill>
        <p:spPr>
          <a:xfrm>
            <a:off x="2411153" y="566643"/>
            <a:ext cx="3414447" cy="689038"/>
          </a:xfrm>
          <a:prstGeom prst="rect">
            <a:avLst/>
          </a:prstGeom>
        </p:spPr>
      </p:pic>
    </p:spTree>
    <p:extLst>
      <p:ext uri="{BB962C8B-B14F-4D97-AF65-F5344CB8AC3E}">
        <p14:creationId xmlns:p14="http://schemas.microsoft.com/office/powerpoint/2010/main" val="2137542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9A18B2A-F54B-75ED-C5D8-133AE3889717}"/>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9" name="Freihandform: Form 18">
            <a:extLst>
              <a:ext uri="{FF2B5EF4-FFF2-40B4-BE49-F238E27FC236}">
                <a16:creationId xmlns:a16="http://schemas.microsoft.com/office/drawing/2014/main" id="{E163015F-02EA-1D73-D0FF-0B1C61CEE48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 name="Inhaltsplatzhalter 2">
            <a:extLst>
              <a:ext uri="{FF2B5EF4-FFF2-40B4-BE49-F238E27FC236}">
                <a16:creationId xmlns:a16="http://schemas.microsoft.com/office/drawing/2014/main" id="{6B33CCB5-335C-3F75-FFBF-611037F3AF3F}"/>
              </a:ext>
            </a:extLst>
          </p:cNvPr>
          <p:cNvSpPr>
            <a:spLocks noGrp="1"/>
          </p:cNvSpPr>
          <p:nvPr>
            <p:ph idx="1"/>
          </p:nvPr>
        </p:nvSpPr>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a:p>
        </p:txBody>
      </p:sp>
      <p:sp>
        <p:nvSpPr>
          <p:cNvPr id="4" name="Datumsplatzhalter 3">
            <a:extLst>
              <a:ext uri="{FF2B5EF4-FFF2-40B4-BE49-F238E27FC236}">
                <a16:creationId xmlns:a16="http://schemas.microsoft.com/office/drawing/2014/main" id="{8F8EE43F-2322-05DD-189B-E7D0133085F6}"/>
              </a:ext>
            </a:extLst>
          </p:cNvPr>
          <p:cNvSpPr>
            <a:spLocks noGrp="1"/>
          </p:cNvSpPr>
          <p:nvPr>
            <p:ph type="dt" sz="half" idx="10"/>
          </p:nvPr>
        </p:nvSpPr>
        <p:spPr/>
        <p:txBody>
          <a:bodyPr/>
          <a:lstStyle/>
          <a:p>
            <a:fld id="{423DEAB5-B634-4B1D-AD4B-77139435E81F}" type="datetime1">
              <a:rPr lang="en-GB" noProof="0" smtClean="0"/>
              <a:t>21/11/2024</a:t>
            </a:fld>
            <a:endParaRPr lang="en-GB" noProof="0" dirty="0"/>
          </a:p>
        </p:txBody>
      </p:sp>
      <p:sp>
        <p:nvSpPr>
          <p:cNvPr id="5" name="Fußzeilenplatzhalter 4">
            <a:extLst>
              <a:ext uri="{FF2B5EF4-FFF2-40B4-BE49-F238E27FC236}">
                <a16:creationId xmlns:a16="http://schemas.microsoft.com/office/drawing/2014/main" id="{53F14975-32FF-69AF-1C78-54C4244F2A72}"/>
              </a:ext>
            </a:extLst>
          </p:cNvPr>
          <p:cNvSpPr>
            <a:spLocks noGrp="1"/>
          </p:cNvSpPr>
          <p:nvPr>
            <p:ph type="ftr" sz="quarter" idx="11"/>
          </p:nvPr>
        </p:nvSpPr>
        <p:spPr/>
        <p:txBody>
          <a:bodyPr/>
          <a:lstStyle/>
          <a:p>
            <a:r>
              <a:rPr lang="en-GB" noProof="0" dirty="0"/>
              <a:t>ERASMUS+ DIGIGEN 
Project Ref. No. 2021-1-DE02-KA220-VET-000025335</a:t>
            </a:r>
          </a:p>
        </p:txBody>
      </p:sp>
      <p:sp>
        <p:nvSpPr>
          <p:cNvPr id="6" name="Foliennummernplatzhalter 5">
            <a:extLst>
              <a:ext uri="{FF2B5EF4-FFF2-40B4-BE49-F238E27FC236}">
                <a16:creationId xmlns:a16="http://schemas.microsoft.com/office/drawing/2014/main" id="{37848295-A53E-CCF8-0EBB-12881622A950}"/>
              </a:ext>
            </a:extLst>
          </p:cNvPr>
          <p:cNvSpPr>
            <a:spLocks noGrp="1"/>
          </p:cNvSpPr>
          <p:nvPr>
            <p:ph type="sldNum" sz="quarter" idx="12"/>
          </p:nvPr>
        </p:nvSpPr>
        <p:spPr/>
        <p:txBody>
          <a:bodyPr/>
          <a:lstStyle/>
          <a:p>
            <a:fld id="{F96B14D3-7D2A-2041-9DA6-67735C9926F2}" type="slidenum">
              <a:rPr lang="en-GB" noProof="0" smtClean="0"/>
              <a:t>‹Nr.›</a:t>
            </a:fld>
            <a:endParaRPr lang="en-GB" noProof="0" dirty="0"/>
          </a:p>
        </p:txBody>
      </p:sp>
      <p:sp>
        <p:nvSpPr>
          <p:cNvPr id="10" name="Rechteck 9">
            <a:extLst>
              <a:ext uri="{FF2B5EF4-FFF2-40B4-BE49-F238E27FC236}">
                <a16:creationId xmlns:a16="http://schemas.microsoft.com/office/drawing/2014/main" id="{056751CF-A452-8849-4783-7B4330358D8A}"/>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pitchFamily="2" charset="77"/>
                <a:ea typeface="Calibri" panose="020F0502020204030204" pitchFamily="34" charset="0"/>
                <a:cs typeface="Times New Roman" panose="02020603050405020304" pitchFamily="18" charset="0"/>
              </a:rPr>
              <a:t> </a:t>
            </a:r>
          </a:p>
        </p:txBody>
      </p:sp>
      <p:sp>
        <p:nvSpPr>
          <p:cNvPr id="14" name="Titel 1">
            <a:extLst>
              <a:ext uri="{FF2B5EF4-FFF2-40B4-BE49-F238E27FC236}">
                <a16:creationId xmlns:a16="http://schemas.microsoft.com/office/drawing/2014/main" id="{CFB52A96-DE46-E4BD-0EAE-B8579E867A44}"/>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grpSp>
        <p:nvGrpSpPr>
          <p:cNvPr id="15" name="Gruppieren 14">
            <a:extLst>
              <a:ext uri="{FF2B5EF4-FFF2-40B4-BE49-F238E27FC236}">
                <a16:creationId xmlns:a16="http://schemas.microsoft.com/office/drawing/2014/main" id="{1DB5D439-401D-7402-6639-BCBCB08D92CF}"/>
              </a:ext>
            </a:extLst>
          </p:cNvPr>
          <p:cNvGrpSpPr>
            <a:grpSpLocks noChangeAspect="1"/>
          </p:cNvGrpSpPr>
          <p:nvPr userDrawn="1"/>
        </p:nvGrpSpPr>
        <p:grpSpPr>
          <a:xfrm>
            <a:off x="11225726" y="464015"/>
            <a:ext cx="677454" cy="637243"/>
            <a:chOff x="10552300" y="392719"/>
            <a:chExt cx="1300957" cy="1223738"/>
          </a:xfrm>
        </p:grpSpPr>
        <p:pic>
          <p:nvPicPr>
            <p:cNvPr id="16" name="Grafik 15">
              <a:extLst>
                <a:ext uri="{FF2B5EF4-FFF2-40B4-BE49-F238E27FC236}">
                  <a16:creationId xmlns:a16="http://schemas.microsoft.com/office/drawing/2014/main" id="{63F0FFF6-8829-47A6-1833-CCB77F884860}"/>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17" name="Grafik 16">
              <a:extLst>
                <a:ext uri="{FF2B5EF4-FFF2-40B4-BE49-F238E27FC236}">
                  <a16:creationId xmlns:a16="http://schemas.microsoft.com/office/drawing/2014/main" id="{5E45407E-11E2-9041-F3E8-2707CEF0E303}"/>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Tree>
    <p:extLst>
      <p:ext uri="{BB962C8B-B14F-4D97-AF65-F5344CB8AC3E}">
        <p14:creationId xmlns:p14="http://schemas.microsoft.com/office/powerpoint/2010/main" val="24009907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AC96A02A-6841-CA37-8F05-0FC4A24C2FCF}"/>
              </a:ext>
            </a:extLst>
          </p:cNvPr>
          <p:cNvSpPr/>
          <p:nvPr userDrawn="1"/>
        </p:nvSpPr>
        <p:spPr>
          <a:xfrm>
            <a:off x="0" y="0"/>
            <a:ext cx="12192000" cy="1473200"/>
          </a:xfrm>
          <a:prstGeom prst="rect">
            <a:avLst/>
          </a:prstGeom>
          <a:solidFill>
            <a:srgbClr val="FDEC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19" name="Freihandform: Form 18">
            <a:extLst>
              <a:ext uri="{FF2B5EF4-FFF2-40B4-BE49-F238E27FC236}">
                <a16:creationId xmlns:a16="http://schemas.microsoft.com/office/drawing/2014/main" id="{833A5BE3-FF27-67BB-C569-409212D2CE43}"/>
              </a:ext>
            </a:extLst>
          </p:cNvPr>
          <p:cNvSpPr/>
          <p:nvPr userDrawn="1"/>
        </p:nvSpPr>
        <p:spPr>
          <a:xfrm>
            <a:off x="10758490" y="0"/>
            <a:ext cx="1433510" cy="1473196"/>
          </a:xfrm>
          <a:custGeom>
            <a:avLst/>
            <a:gdLst>
              <a:gd name="connsiteX0" fmla="*/ 1001689 w 1433510"/>
              <a:gd name="connsiteY0" fmla="*/ 0 h 1473196"/>
              <a:gd name="connsiteX1" fmla="*/ 1433510 w 1433510"/>
              <a:gd name="connsiteY1" fmla="*/ 242581 h 1473196"/>
              <a:gd name="connsiteX2" fmla="*/ 1433510 w 1433510"/>
              <a:gd name="connsiteY2" fmla="*/ 1473196 h 1473196"/>
              <a:gd name="connsiteX3" fmla="*/ 382611 w 1433510"/>
              <a:gd name="connsiteY3" fmla="*/ 1473196 h 1473196"/>
              <a:gd name="connsiteX4" fmla="*/ 0 w 1433510"/>
              <a:gd name="connsiteY4" fmla="*/ 562711 h 1473196"/>
              <a:gd name="connsiteX5" fmla="*/ 1001689 w 1433510"/>
              <a:gd name="connsiteY5" fmla="*/ 0 h 147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510" h="1473196">
                <a:moveTo>
                  <a:pt x="1001689" y="0"/>
                </a:moveTo>
                <a:lnTo>
                  <a:pt x="1433510" y="242581"/>
                </a:lnTo>
                <a:lnTo>
                  <a:pt x="1433510" y="1473196"/>
                </a:lnTo>
                <a:lnTo>
                  <a:pt x="382611" y="1473196"/>
                </a:lnTo>
                <a:lnTo>
                  <a:pt x="0" y="562711"/>
                </a:lnTo>
                <a:lnTo>
                  <a:pt x="100168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Datumsplatzhalter 2">
            <a:extLst>
              <a:ext uri="{FF2B5EF4-FFF2-40B4-BE49-F238E27FC236}">
                <a16:creationId xmlns:a16="http://schemas.microsoft.com/office/drawing/2014/main" id="{6125CBB4-337F-FDEC-7BE0-1F3AD1BA1A5F}"/>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4" name="Fußzeilenplatzhalter 3">
            <a:extLst>
              <a:ext uri="{FF2B5EF4-FFF2-40B4-BE49-F238E27FC236}">
                <a16:creationId xmlns:a16="http://schemas.microsoft.com/office/drawing/2014/main" id="{81209D96-5541-2516-7AC3-B1AC60A9ED36}"/>
              </a:ext>
            </a:extLst>
          </p:cNvPr>
          <p:cNvSpPr>
            <a:spLocks noGrp="1"/>
          </p:cNvSpPr>
          <p:nvPr>
            <p:ph type="ftr" sz="quarter" idx="11"/>
          </p:nvPr>
        </p:nvSpPr>
        <p:spPr/>
        <p:txBody>
          <a:bodyPr/>
          <a:lstStyle/>
          <a:p>
            <a:r>
              <a:rPr lang="de-DE"/>
              <a:t>ERASMUS+ DIGIGEN 
Project Ref. No. 2021-1-DE02-KA220-VET-000025335</a:t>
            </a:r>
          </a:p>
        </p:txBody>
      </p:sp>
      <p:sp>
        <p:nvSpPr>
          <p:cNvPr id="5" name="Foliennummernplatzhalter 4">
            <a:extLst>
              <a:ext uri="{FF2B5EF4-FFF2-40B4-BE49-F238E27FC236}">
                <a16:creationId xmlns:a16="http://schemas.microsoft.com/office/drawing/2014/main" id="{D47CD853-64C6-0C26-B0AA-B6CF5F6F2603}"/>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2" name="Gruppieren 1">
            <a:extLst>
              <a:ext uri="{FF2B5EF4-FFF2-40B4-BE49-F238E27FC236}">
                <a16:creationId xmlns:a16="http://schemas.microsoft.com/office/drawing/2014/main" id="{AFDB49F5-4B8F-788E-588D-10A6DE99B9D6}"/>
              </a:ext>
            </a:extLst>
          </p:cNvPr>
          <p:cNvGrpSpPr>
            <a:grpSpLocks noChangeAspect="1"/>
          </p:cNvGrpSpPr>
          <p:nvPr userDrawn="1"/>
        </p:nvGrpSpPr>
        <p:grpSpPr>
          <a:xfrm>
            <a:off x="11225726" y="464015"/>
            <a:ext cx="677454" cy="637243"/>
            <a:chOff x="10552300" y="392719"/>
            <a:chExt cx="1300957" cy="1223738"/>
          </a:xfrm>
        </p:grpSpPr>
        <p:pic>
          <p:nvPicPr>
            <p:cNvPr id="6" name="Grafik 5">
              <a:extLst>
                <a:ext uri="{FF2B5EF4-FFF2-40B4-BE49-F238E27FC236}">
                  <a16:creationId xmlns:a16="http://schemas.microsoft.com/office/drawing/2014/main" id="{79A92D11-A49E-02F3-4957-537FA6768FD5}"/>
                </a:ext>
              </a:extLst>
            </p:cNvPr>
            <p:cNvPicPr>
              <a:picLocks noChangeAspect="1"/>
            </p:cNvPicPr>
            <p:nvPr userDrawn="1"/>
          </p:nvPicPr>
          <p:blipFill rotWithShape="1">
            <a:blip r:embed="rId2"/>
            <a:srcRect l="-212" r="50000"/>
            <a:stretch/>
          </p:blipFill>
          <p:spPr bwMode="auto">
            <a:xfrm>
              <a:off x="10588829" y="392719"/>
              <a:ext cx="1264428" cy="575848"/>
            </a:xfrm>
            <a:prstGeom prst="rect">
              <a:avLst/>
            </a:prstGeom>
            <a:noFill/>
            <a:ln>
              <a:noFill/>
            </a:ln>
          </p:spPr>
        </p:pic>
        <p:pic>
          <p:nvPicPr>
            <p:cNvPr id="7" name="Grafik 6">
              <a:extLst>
                <a:ext uri="{FF2B5EF4-FFF2-40B4-BE49-F238E27FC236}">
                  <a16:creationId xmlns:a16="http://schemas.microsoft.com/office/drawing/2014/main" id="{A9F965A3-D810-60E5-9131-4769378BA66B}"/>
                </a:ext>
              </a:extLst>
            </p:cNvPr>
            <p:cNvPicPr>
              <a:picLocks noChangeAspect="1"/>
            </p:cNvPicPr>
            <p:nvPr userDrawn="1"/>
          </p:nvPicPr>
          <p:blipFill rotWithShape="1">
            <a:blip r:embed="rId3">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sp>
        <p:nvSpPr>
          <p:cNvPr id="14" name="Rechteck 13">
            <a:extLst>
              <a:ext uri="{FF2B5EF4-FFF2-40B4-BE49-F238E27FC236}">
                <a16:creationId xmlns:a16="http://schemas.microsoft.com/office/drawing/2014/main" id="{A1F994AE-3205-0AAA-13B5-1E4EBB3E2608}"/>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a:effectLst/>
                <a:latin typeface="Jost" pitchFamily="2" charset="77"/>
                <a:ea typeface="Calibri" panose="020F0502020204030204" pitchFamily="34" charset="0"/>
                <a:cs typeface="Times New Roman" panose="02020603050405020304" pitchFamily="18" charset="0"/>
              </a:rPr>
              <a:t> </a:t>
            </a:r>
          </a:p>
        </p:txBody>
      </p:sp>
      <p:sp>
        <p:nvSpPr>
          <p:cNvPr id="15" name="Titel 1">
            <a:extLst>
              <a:ext uri="{FF2B5EF4-FFF2-40B4-BE49-F238E27FC236}">
                <a16:creationId xmlns:a16="http://schemas.microsoft.com/office/drawing/2014/main" id="{B15625E3-7C5E-4034-8AA3-55233DC88881}"/>
              </a:ext>
            </a:extLst>
          </p:cNvPr>
          <p:cNvSpPr>
            <a:spLocks noGrp="1"/>
          </p:cNvSpPr>
          <p:nvPr>
            <p:ph type="title"/>
          </p:nvPr>
        </p:nvSpPr>
        <p:spPr>
          <a:xfrm>
            <a:off x="838200" y="372637"/>
            <a:ext cx="9082088" cy="780585"/>
          </a:xfrm>
        </p:spPr>
        <p:txBody>
          <a:bodyPr anchor="t">
            <a:noAutofit/>
          </a:bodyPr>
          <a:lstStyle>
            <a:lvl1pPr>
              <a:defRPr sz="4400"/>
            </a:lvl1pPr>
          </a:lstStyle>
          <a:p>
            <a:r>
              <a:rPr lang="de-DE" noProof="0"/>
              <a:t>Mastertitelformat bearbeiten</a:t>
            </a:r>
            <a:endParaRPr lang="en-GB" noProof="0"/>
          </a:p>
        </p:txBody>
      </p:sp>
    </p:spTree>
    <p:extLst>
      <p:ext uri="{BB962C8B-B14F-4D97-AF65-F5344CB8AC3E}">
        <p14:creationId xmlns:p14="http://schemas.microsoft.com/office/powerpoint/2010/main" val="37664675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_Bulletpoints">
    <p:spTree>
      <p:nvGrpSpPr>
        <p:cNvPr id="1" name=""/>
        <p:cNvGrpSpPr/>
        <p:nvPr/>
      </p:nvGrpSpPr>
      <p:grpSpPr>
        <a:xfrm>
          <a:off x="0" y="0"/>
          <a:ext cx="0" cy="0"/>
          <a:chOff x="0" y="0"/>
          <a:chExt cx="0" cy="0"/>
        </a:xfrm>
      </p:grpSpPr>
      <p:pic>
        <p:nvPicPr>
          <p:cNvPr id="5" name="Afbeelding 4" descr="Afbeelding met Graphics, sinaasappel&#10;&#10;Automatisch gegenereerde beschrijving">
            <a:extLst>
              <a:ext uri="{FF2B5EF4-FFF2-40B4-BE49-F238E27FC236}">
                <a16:creationId xmlns:a16="http://schemas.microsoft.com/office/drawing/2014/main" id="{B1259E00-F8DC-982E-6421-87D81025EBFF}"/>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672648" y="2091752"/>
            <a:ext cx="4526164" cy="4129489"/>
          </a:xfrm>
          <a:prstGeom prst="rect">
            <a:avLst/>
          </a:prstGeom>
        </p:spPr>
      </p:pic>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hasCustomPrompt="1"/>
          </p:nvPr>
        </p:nvSpPr>
        <p:spPr>
          <a:xfrm>
            <a:off x="4661171" y="3024301"/>
            <a:ext cx="3587836" cy="1678801"/>
          </a:xfrm>
        </p:spPr>
        <p:txBody>
          <a:bodyPr>
            <a:normAutofit/>
          </a:bodyPr>
          <a:lstStyle>
            <a:lvl1pPr marL="0" indent="0">
              <a:buNone/>
              <a:defRPr sz="20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err="1"/>
              <a:t>Place</a:t>
            </a:r>
            <a:r>
              <a:rPr lang="nl-NL" dirty="0"/>
              <a:t> </a:t>
            </a:r>
            <a:r>
              <a:rPr lang="nl-NL" dirty="0" err="1"/>
              <a:t>your</a:t>
            </a:r>
            <a:r>
              <a:rPr lang="nl-NL" dirty="0"/>
              <a:t> image </a:t>
            </a:r>
            <a:r>
              <a:rPr lang="nl-NL" dirty="0" err="1"/>
              <a:t>here</a:t>
            </a:r>
            <a:endParaRPr lang="nl-NL" dirty="0"/>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grpSp>
        <p:nvGrpSpPr>
          <p:cNvPr id="8" name="Gruppieren 1">
            <a:extLst>
              <a:ext uri="{FF2B5EF4-FFF2-40B4-BE49-F238E27FC236}">
                <a16:creationId xmlns:a16="http://schemas.microsoft.com/office/drawing/2014/main" id="{4633B8F1-59A3-810B-FF1F-728F90D3E124}"/>
              </a:ext>
            </a:extLst>
          </p:cNvPr>
          <p:cNvGrpSpPr>
            <a:grpSpLocks noChangeAspect="1"/>
          </p:cNvGrpSpPr>
          <p:nvPr userDrawn="1"/>
        </p:nvGrpSpPr>
        <p:grpSpPr>
          <a:xfrm>
            <a:off x="332944" y="275641"/>
            <a:ext cx="677454" cy="637243"/>
            <a:chOff x="10552300" y="392719"/>
            <a:chExt cx="1300957" cy="1223738"/>
          </a:xfrm>
        </p:grpSpPr>
        <p:pic>
          <p:nvPicPr>
            <p:cNvPr id="9" name="Grafik 5">
              <a:extLst>
                <a:ext uri="{FF2B5EF4-FFF2-40B4-BE49-F238E27FC236}">
                  <a16:creationId xmlns:a16="http://schemas.microsoft.com/office/drawing/2014/main" id="{E38D7D71-5686-4F5C-622D-C07842F88D2E}"/>
                </a:ext>
              </a:extLst>
            </p:cNvPr>
            <p:cNvPicPr>
              <a:picLocks noChangeAspect="1"/>
            </p:cNvPicPr>
            <p:nvPr userDrawn="1"/>
          </p:nvPicPr>
          <p:blipFill rotWithShape="1">
            <a:blip r:embed="rId4"/>
            <a:srcRect l="-212" r="50000"/>
            <a:stretch/>
          </p:blipFill>
          <p:spPr bwMode="auto">
            <a:xfrm>
              <a:off x="10588829" y="392719"/>
              <a:ext cx="1264428" cy="575848"/>
            </a:xfrm>
            <a:prstGeom prst="rect">
              <a:avLst/>
            </a:prstGeom>
            <a:noFill/>
            <a:ln>
              <a:noFill/>
            </a:ln>
          </p:spPr>
        </p:pic>
        <p:pic>
          <p:nvPicPr>
            <p:cNvPr id="10" name="Grafik 6">
              <a:extLst>
                <a:ext uri="{FF2B5EF4-FFF2-40B4-BE49-F238E27FC236}">
                  <a16:creationId xmlns:a16="http://schemas.microsoft.com/office/drawing/2014/main" id="{949B1C53-9BC4-F26A-F2D5-46F28FA946EF}"/>
                </a:ext>
              </a:extLst>
            </p:cNvPr>
            <p:cNvPicPr>
              <a:picLocks noChangeAspect="1"/>
            </p:cNvPicPr>
            <p:nvPr userDrawn="1"/>
          </p:nvPicPr>
          <p:blipFill rotWithShape="1">
            <a:blip r:embed="rId5">
              <a:biLevel thresh="75000"/>
              <a:extLst>
                <a:ext uri="{28A0092B-C50C-407E-A947-70E740481C1C}">
                  <a14:useLocalDpi xmlns:a14="http://schemas.microsoft.com/office/drawing/2010/main" val="0"/>
                </a:ext>
              </a:extLst>
            </a:blip>
            <a:srcRect l="50561" b="32362"/>
            <a:stretch/>
          </p:blipFill>
          <p:spPr bwMode="auto">
            <a:xfrm>
              <a:off x="10552300" y="968566"/>
              <a:ext cx="1300957" cy="647891"/>
            </a:xfrm>
            <a:prstGeom prst="rect">
              <a:avLst/>
            </a:prstGeom>
            <a:noFill/>
            <a:ln>
              <a:noFill/>
            </a:ln>
          </p:spPr>
        </p:pic>
      </p:grpSp>
      <p:pic>
        <p:nvPicPr>
          <p:cNvPr id="2" name="Afbeelding 4" descr="Afbeelding met Graphics, sinaasappel&#10;&#10;Automatisch gegenereerde beschrijving">
            <a:extLst>
              <a:ext uri="{FF2B5EF4-FFF2-40B4-BE49-F238E27FC236}">
                <a16:creationId xmlns:a16="http://schemas.microsoft.com/office/drawing/2014/main" id="{9BAAA8DE-D110-C940-2020-F067C4928463}"/>
              </a:ext>
            </a:extLst>
          </p:cNvPr>
          <p:cNvPicPr>
            <a:picLocks noChangeAspect="1"/>
          </p:cNvPicPr>
          <p:nvPr userDrawn="1"/>
        </p:nvPicPr>
        <p:blipFill>
          <a:blip r:embed="rId6">
            <a:alphaModFix/>
          </a:blip>
          <a:stretch>
            <a:fillRect/>
          </a:stretch>
        </p:blipFill>
        <p:spPr>
          <a:xfrm>
            <a:off x="3210288" y="712411"/>
            <a:ext cx="5891657" cy="5375310"/>
          </a:xfrm>
          <a:prstGeom prst="rect">
            <a:avLst/>
          </a:prstGeom>
        </p:spPr>
      </p:pic>
      <p:pic>
        <p:nvPicPr>
          <p:cNvPr id="3" name="Afbeelding 6" descr="Afbeelding met Graphics, sinaasappel&#10;&#10;Automatisch gegenereerde beschrijving">
            <a:extLst>
              <a:ext uri="{FF2B5EF4-FFF2-40B4-BE49-F238E27FC236}">
                <a16:creationId xmlns:a16="http://schemas.microsoft.com/office/drawing/2014/main" id="{CF917C44-B013-5594-B8F4-AF426B85AA49}"/>
              </a:ext>
            </a:extLst>
          </p:cNvPr>
          <p:cNvPicPr>
            <a:picLocks noChangeAspect="1"/>
          </p:cNvPicPr>
          <p:nvPr userDrawn="1"/>
        </p:nvPicPr>
        <p:blipFill>
          <a:blip r:embed="rId7">
            <a:alphaModFix amt="16000"/>
          </a:blip>
          <a:stretch>
            <a:fillRect/>
          </a:stretch>
        </p:blipFill>
        <p:spPr>
          <a:xfrm rot="1680000">
            <a:off x="5582725" y="251624"/>
            <a:ext cx="3887434" cy="3546737"/>
          </a:xfrm>
          <a:prstGeom prst="rect">
            <a:avLst/>
          </a:prstGeom>
        </p:spPr>
      </p:pic>
      <p:sp>
        <p:nvSpPr>
          <p:cNvPr id="11" name="Rechteck 10">
            <a:extLst>
              <a:ext uri="{FF2B5EF4-FFF2-40B4-BE49-F238E27FC236}">
                <a16:creationId xmlns:a16="http://schemas.microsoft.com/office/drawing/2014/main" id="{3D903831-A122-E57B-72AC-34126D5518FE}"/>
              </a:ext>
            </a:extLst>
          </p:cNvPr>
          <p:cNvSpPr/>
          <p:nvPr userDrawn="1"/>
        </p:nvSpPr>
        <p:spPr>
          <a:xfrm>
            <a:off x="10977153" y="6398576"/>
            <a:ext cx="75694" cy="277496"/>
          </a:xfrm>
          <a:prstGeom prst="rect">
            <a:avLst/>
          </a:prstGeom>
          <a:solidFill>
            <a:srgbClr val="E865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30000"/>
              </a:lnSpc>
              <a:spcAft>
                <a:spcPts val="800"/>
              </a:spcAft>
            </a:pPr>
            <a:r>
              <a:rPr lang="de-DE" sz="1200" dirty="0">
                <a:effectLst/>
                <a:latin typeface="Jost Bold Italic" pitchFamily="2" charset="77"/>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5161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53FAE2-0D4F-2683-8D44-8596D424208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F3E33C5B-9CB4-62FE-4970-15C1E8032F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B6FED4B-7068-9ADD-CFBE-4F3A65096E1D}"/>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A899190-D3EA-DAB4-36D0-FC7763F50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B721AA9-CAC0-BCCD-ED00-0CD3B825F0C6}"/>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F6B8858-E021-941B-4B52-74B19B00746C}"/>
              </a:ext>
            </a:extLst>
          </p:cNvPr>
          <p:cNvSpPr>
            <a:spLocks noGrp="1"/>
          </p:cNvSpPr>
          <p:nvPr>
            <p:ph type="dt" sz="half" idx="10"/>
          </p:nvPr>
        </p:nvSpPr>
        <p:spPr/>
        <p:txBody>
          <a:bodyPr/>
          <a:lstStyle/>
          <a:p>
            <a:fld id="{4D57BC57-93F5-4CD6-8083-4CCC97F416C5}" type="datetime1">
              <a:rPr lang="en-GB" smtClean="0"/>
              <a:t>21/11/2024</a:t>
            </a:fld>
            <a:endParaRPr lang="de-DE"/>
          </a:p>
        </p:txBody>
      </p:sp>
      <p:sp>
        <p:nvSpPr>
          <p:cNvPr id="8" name="Fußzeilenplatzhalter 7">
            <a:extLst>
              <a:ext uri="{FF2B5EF4-FFF2-40B4-BE49-F238E27FC236}">
                <a16:creationId xmlns:a16="http://schemas.microsoft.com/office/drawing/2014/main" id="{8CD6AA8A-9385-DCBB-D465-BCB98CAB06DE}"/>
              </a:ext>
            </a:extLst>
          </p:cNvPr>
          <p:cNvSpPr>
            <a:spLocks noGrp="1"/>
          </p:cNvSpPr>
          <p:nvPr>
            <p:ph type="ftr" sz="quarter" idx="11"/>
          </p:nvPr>
        </p:nvSpPr>
        <p:spPr/>
        <p:txBody>
          <a:bodyPr/>
          <a:lstStyle/>
          <a:p>
            <a:r>
              <a:rPr lang="de-DE"/>
              <a:t>ERASMUS+ DIGIGEN 
Project Ref. No. 2021-1-DE02-KA220-VET-000025335</a:t>
            </a:r>
          </a:p>
        </p:txBody>
      </p:sp>
      <p:sp>
        <p:nvSpPr>
          <p:cNvPr id="9" name="Foliennummernplatzhalter 8">
            <a:extLst>
              <a:ext uri="{FF2B5EF4-FFF2-40B4-BE49-F238E27FC236}">
                <a16:creationId xmlns:a16="http://schemas.microsoft.com/office/drawing/2014/main" id="{BD0636C7-B094-C858-6FC2-95AF36BA0594}"/>
              </a:ext>
            </a:extLst>
          </p:cNvPr>
          <p:cNvSpPr>
            <a:spLocks noGrp="1"/>
          </p:cNvSpPr>
          <p:nvPr>
            <p:ph type="sldNum" sz="quarter" idx="12"/>
          </p:nvPr>
        </p:nvSpPr>
        <p:spPr/>
        <p:txBody>
          <a:bodyPr/>
          <a:lstStyle/>
          <a:p>
            <a:fld id="{F96B14D3-7D2A-2041-9DA6-67735C9926F2}" type="slidenum">
              <a:rPr lang="de-DE" smtClean="0"/>
              <a:t>‹Nr.›</a:t>
            </a:fld>
            <a:endParaRPr lang="de-DE"/>
          </a:p>
        </p:txBody>
      </p:sp>
    </p:spTree>
    <p:extLst>
      <p:ext uri="{BB962C8B-B14F-4D97-AF65-F5344CB8AC3E}">
        <p14:creationId xmlns:p14="http://schemas.microsoft.com/office/powerpoint/2010/main" val="316567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D38DC-9F8C-5B98-F955-D85AB298C90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03EEA58-915C-518C-E6E8-03BB84BEC60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EF4BF1A-9325-C3CD-0BD5-29DF1CCF7A4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AE56EEF-694B-6025-18BD-95685DCC1048}"/>
              </a:ext>
            </a:extLst>
          </p:cNvPr>
          <p:cNvSpPr>
            <a:spLocks noGrp="1"/>
          </p:cNvSpPr>
          <p:nvPr>
            <p:ph type="dt" sz="half" idx="10"/>
          </p:nvPr>
        </p:nvSpPr>
        <p:spPr/>
        <p:txBody>
          <a:bodyPr/>
          <a:lstStyle/>
          <a:p>
            <a:fld id="{4B77CB0C-56E0-40CE-9B90-80EB03CB9814}" type="datetime1">
              <a:rPr lang="en-GB" smtClean="0"/>
              <a:t>21/11/2024</a:t>
            </a:fld>
            <a:endParaRPr lang="de-DE"/>
          </a:p>
        </p:txBody>
      </p:sp>
      <p:sp>
        <p:nvSpPr>
          <p:cNvPr id="6" name="Fußzeilenplatzhalter 5">
            <a:extLst>
              <a:ext uri="{FF2B5EF4-FFF2-40B4-BE49-F238E27FC236}">
                <a16:creationId xmlns:a16="http://schemas.microsoft.com/office/drawing/2014/main" id="{F3D344C8-0259-AF1D-1010-B91408860268}"/>
              </a:ext>
            </a:extLst>
          </p:cNvPr>
          <p:cNvSpPr>
            <a:spLocks noGrp="1"/>
          </p:cNvSpPr>
          <p:nvPr>
            <p:ph type="ftr" sz="quarter" idx="11"/>
          </p:nvPr>
        </p:nvSpPr>
        <p:spPr/>
        <p:txBody>
          <a:body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2373CB2E-6BB1-EB7F-7BA2-8FCF9C7732CC}"/>
              </a:ext>
            </a:extLst>
          </p:cNvPr>
          <p:cNvSpPr>
            <a:spLocks noGrp="1"/>
          </p:cNvSpPr>
          <p:nvPr>
            <p:ph type="sldNum" sz="quarter" idx="12"/>
          </p:nvPr>
        </p:nvSpPr>
        <p:spPr/>
        <p:txBody>
          <a:bodyPr/>
          <a:lstStyle/>
          <a:p>
            <a:fld id="{F96B14D3-7D2A-2041-9DA6-67735C9926F2}" type="slidenum">
              <a:rPr lang="de-DE" smtClean="0"/>
              <a:t>‹Nr.›</a:t>
            </a:fld>
            <a:endParaRPr lang="de-DE"/>
          </a:p>
        </p:txBody>
      </p:sp>
    </p:spTree>
    <p:extLst>
      <p:ext uri="{BB962C8B-B14F-4D97-AF65-F5344CB8AC3E}">
        <p14:creationId xmlns:p14="http://schemas.microsoft.com/office/powerpoint/2010/main" val="278894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70CBC-3BB9-04F8-9C12-698CA7B5C09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5137389-3711-DDE0-E37A-449C031EF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2CEB0C35-B744-DCBB-0D2D-EE4503A05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A992464-015B-A1F1-1021-642ED307DC0B}"/>
              </a:ext>
            </a:extLst>
          </p:cNvPr>
          <p:cNvSpPr>
            <a:spLocks noGrp="1"/>
          </p:cNvSpPr>
          <p:nvPr>
            <p:ph type="dt" sz="half" idx="10"/>
          </p:nvPr>
        </p:nvSpPr>
        <p:spPr/>
        <p:txBody>
          <a:bodyPr/>
          <a:lstStyle/>
          <a:p>
            <a:fld id="{E6AAC448-1FDF-40F6-972A-C9A4F1F8713B}" type="datetime1">
              <a:rPr lang="en-GB" smtClean="0"/>
              <a:t>21/11/2024</a:t>
            </a:fld>
            <a:endParaRPr lang="de-DE"/>
          </a:p>
        </p:txBody>
      </p:sp>
      <p:sp>
        <p:nvSpPr>
          <p:cNvPr id="6" name="Fußzeilenplatzhalter 5">
            <a:extLst>
              <a:ext uri="{FF2B5EF4-FFF2-40B4-BE49-F238E27FC236}">
                <a16:creationId xmlns:a16="http://schemas.microsoft.com/office/drawing/2014/main" id="{0EA22634-6725-9754-8B8B-E646E0B200A4}"/>
              </a:ext>
            </a:extLst>
          </p:cNvPr>
          <p:cNvSpPr>
            <a:spLocks noGrp="1"/>
          </p:cNvSpPr>
          <p:nvPr>
            <p:ph type="ftr" sz="quarter" idx="11"/>
          </p:nvPr>
        </p:nvSpPr>
        <p:spPr/>
        <p:txBody>
          <a:body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A22392C1-C651-2105-7933-17E61ED4BDBE}"/>
              </a:ext>
            </a:extLst>
          </p:cNvPr>
          <p:cNvSpPr>
            <a:spLocks noGrp="1"/>
          </p:cNvSpPr>
          <p:nvPr>
            <p:ph type="sldNum" sz="quarter" idx="12"/>
          </p:nvPr>
        </p:nvSpPr>
        <p:spPr/>
        <p:txBody>
          <a:bodyPr/>
          <a:lstStyle/>
          <a:p>
            <a:fld id="{F96B14D3-7D2A-2041-9DA6-67735C9926F2}" type="slidenum">
              <a:rPr lang="de-DE" smtClean="0"/>
              <a:t>‹Nr.›</a:t>
            </a:fld>
            <a:endParaRPr lang="de-DE"/>
          </a:p>
        </p:txBody>
      </p:sp>
    </p:spTree>
    <p:extLst>
      <p:ext uri="{BB962C8B-B14F-4D97-AF65-F5344CB8AC3E}">
        <p14:creationId xmlns:p14="http://schemas.microsoft.com/office/powerpoint/2010/main" val="195505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030CD6-50CF-95D4-212A-909A77A214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D30233D-753B-5D99-69C2-BA37FD0B5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AFC1384D-1D1D-4E7B-7438-3A9904EB6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7E99072-5277-389C-084C-0F3775924169}"/>
              </a:ext>
            </a:extLst>
          </p:cNvPr>
          <p:cNvSpPr>
            <a:spLocks noGrp="1"/>
          </p:cNvSpPr>
          <p:nvPr>
            <p:ph type="dt" sz="half" idx="10"/>
          </p:nvPr>
        </p:nvSpPr>
        <p:spPr/>
        <p:txBody>
          <a:bodyPr/>
          <a:lstStyle/>
          <a:p>
            <a:fld id="{62D7375A-E6CC-4E54-90AE-2DDA1FB79C95}" type="datetime1">
              <a:rPr lang="en-GB" smtClean="0"/>
              <a:t>21/11/2024</a:t>
            </a:fld>
            <a:endParaRPr lang="de-DE"/>
          </a:p>
        </p:txBody>
      </p:sp>
      <p:sp>
        <p:nvSpPr>
          <p:cNvPr id="6" name="Fußzeilenplatzhalter 5">
            <a:extLst>
              <a:ext uri="{FF2B5EF4-FFF2-40B4-BE49-F238E27FC236}">
                <a16:creationId xmlns:a16="http://schemas.microsoft.com/office/drawing/2014/main" id="{D18B845E-2C8C-F6FC-6F0C-C67354C4EBF1}"/>
              </a:ext>
            </a:extLst>
          </p:cNvPr>
          <p:cNvSpPr>
            <a:spLocks noGrp="1"/>
          </p:cNvSpPr>
          <p:nvPr>
            <p:ph type="ftr" sz="quarter" idx="11"/>
          </p:nvPr>
        </p:nvSpPr>
        <p:spPr/>
        <p:txBody>
          <a:bodyPr/>
          <a:lstStyle/>
          <a:p>
            <a:r>
              <a:rPr lang="de-DE"/>
              <a:t>ERASMUS+ DIGIGEN 
Project Ref. No. 2021-1-DE02-KA220-VET-000025335</a:t>
            </a:r>
          </a:p>
        </p:txBody>
      </p:sp>
      <p:sp>
        <p:nvSpPr>
          <p:cNvPr id="7" name="Foliennummernplatzhalter 6">
            <a:extLst>
              <a:ext uri="{FF2B5EF4-FFF2-40B4-BE49-F238E27FC236}">
                <a16:creationId xmlns:a16="http://schemas.microsoft.com/office/drawing/2014/main" id="{5C426732-95EF-B96C-33DC-CA83EAFF1C26}"/>
              </a:ext>
            </a:extLst>
          </p:cNvPr>
          <p:cNvSpPr>
            <a:spLocks noGrp="1"/>
          </p:cNvSpPr>
          <p:nvPr>
            <p:ph type="sldNum" sz="quarter" idx="12"/>
          </p:nvPr>
        </p:nvSpPr>
        <p:spPr/>
        <p:txBody>
          <a:bodyPr/>
          <a:lstStyle/>
          <a:p>
            <a:fld id="{F96B14D3-7D2A-2041-9DA6-67735C9926F2}" type="slidenum">
              <a:rPr lang="de-DE" smtClean="0"/>
              <a:t>‹Nr.›</a:t>
            </a:fld>
            <a:endParaRPr lang="de-DE"/>
          </a:p>
        </p:txBody>
      </p:sp>
    </p:spTree>
    <p:extLst>
      <p:ext uri="{BB962C8B-B14F-4D97-AF65-F5344CB8AC3E}">
        <p14:creationId xmlns:p14="http://schemas.microsoft.com/office/powerpoint/2010/main" val="355938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Jost" pitchFamily="2" charset="77"/>
                <a:ea typeface="Jost" pitchFamily="2" charset="77"/>
              </a:defRPr>
            </a:lvl1pPr>
          </a:lstStyle>
          <a:p>
            <a:fld id="{7E49E33D-5237-4D07-98E2-291C3214B919}" type="datetime1">
              <a:rPr lang="en-GB" noProof="0" smtClean="0"/>
              <a:t>21/11/2024</a:t>
            </a:fld>
            <a:endParaRPr lang="en-GB" noProof="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Jost" pitchFamily="2" charset="77"/>
                <a:ea typeface="Jost" pitchFamily="2" charset="77"/>
              </a:defRPr>
            </a:lvl1pPr>
          </a:lstStyle>
          <a:p>
            <a:r>
              <a:rPr lang="en-GB" sz="1100" noProof="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Jost" pitchFamily="2" charset="77"/>
                <a:ea typeface="Jost" pitchFamily="2" charset="77"/>
              </a:defRPr>
            </a:lvl1pPr>
          </a:lstStyle>
          <a:p>
            <a:fld id="{F96B14D3-7D2A-2041-9DA6-67735C9926F2}" type="slidenum">
              <a:rPr lang="en-GB" noProof="0" smtClean="0"/>
              <a:t>‹Nr.›</a:t>
            </a:fld>
            <a:endParaRPr lang="en-GB" noProof="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359970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3" r:id="rId6"/>
    <p:sldLayoutId id="2147483652" r:id="rId7"/>
    <p:sldLayoutId id="2147483656" r:id="rId8"/>
    <p:sldLayoutId id="2147483657" r:id="rId9"/>
    <p:sldLayoutId id="2147483658" r:id="rId10"/>
    <p:sldLayoutId id="2147483659" r:id="rId11"/>
    <p:sldLayoutId id="2147483675" r:id="rId12"/>
    <p:sldLayoutId id="2147483677" r:id="rId13"/>
  </p:sldLayoutIdLst>
  <p:hf hdr="0"/>
  <p:txStyles>
    <p:titleStyle>
      <a:lvl1pPr algn="l" defTabSz="914400" rtl="0" eaLnBrk="1" latinLnBrk="0" hangingPunct="1">
        <a:lnSpc>
          <a:spcPct val="90000"/>
        </a:lnSpc>
        <a:spcBef>
          <a:spcPct val="0"/>
        </a:spcBef>
        <a:buNone/>
        <a:defRPr sz="4400" b="0" i="0" kern="1200">
          <a:solidFill>
            <a:schemeClr val="tx1"/>
          </a:solidFill>
          <a:latin typeface="Jost Medium" pitchFamily="2" charset="77"/>
          <a:ea typeface="Jost Medium"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Jost" pitchFamily="2" charset="77"/>
          <a:ea typeface="Jost"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Jost" pitchFamily="2" charset="77"/>
          <a:ea typeface="Jost"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Jost" pitchFamily="2" charset="77"/>
          <a:ea typeface="Jost"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pitchFamily="2" charset="77"/>
          <a:ea typeface="Jost"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Jost" pitchFamily="2" charset="77"/>
          <a:ea typeface="Jost"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err="1"/>
              <a:t>Mastertitelformat bewerken</a:t>
            </a:r>
            <a:endParaRPr lang="en-GB" noProof="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Hoofdtekstformaat bearbeiten</a:t>
            </a:r>
            <a:endParaRPr lang="en-GB" noProof="0"/>
          </a:p>
          <a:p>
            <a:pPr lvl="1"/>
            <a:r>
              <a:rPr lang="en-GB" noProof="0" err="1"/>
              <a:t>Zweite </a:t>
            </a:r>
            <a:r>
              <a:rPr lang="en-GB" noProof="0"/>
              <a:t>Ebene</a:t>
            </a:r>
          </a:p>
          <a:p>
            <a:pPr lvl="2"/>
            <a:r>
              <a:rPr lang="en-GB" noProof="0" err="1"/>
              <a:t>Dritte </a:t>
            </a:r>
            <a:r>
              <a:rPr lang="en-GB" noProof="0"/>
              <a:t>Ebene</a:t>
            </a:r>
          </a:p>
          <a:p>
            <a:pPr lvl="3"/>
            <a:r>
              <a:rPr lang="en-GB" noProof="0" err="1"/>
              <a:t>Vierde </a:t>
            </a:r>
            <a:r>
              <a:rPr lang="en-GB" noProof="0"/>
              <a:t>Ebene</a:t>
            </a:r>
          </a:p>
          <a:p>
            <a:pPr lvl="4"/>
            <a:r>
              <a:rPr lang="en-GB" noProof="0" err="1"/>
              <a:t>Fünfte </a:t>
            </a:r>
            <a:r>
              <a:rPr lang="en-GB" noProof="0"/>
              <a:t>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t>21/11/2024</a:t>
            </a:fld>
            <a:endParaRPr lang="en-GB"/>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t>‹Nr.›</a:t>
            </a:fld>
            <a:endParaRPr lang="en-GB"/>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a:p>
        </p:txBody>
      </p:sp>
    </p:spTree>
    <p:extLst>
      <p:ext uri="{BB962C8B-B14F-4D97-AF65-F5344CB8AC3E}">
        <p14:creationId xmlns:p14="http://schemas.microsoft.com/office/powerpoint/2010/main" val="42690820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78" r:id="rId11"/>
    <p:sldLayoutId id="2147483679" r:id="rId12"/>
    <p:sldLayoutId id="2147483695" r:id="rId13"/>
    <p:sldLayoutId id="2147483672" r:id="rId14"/>
    <p:sldLayoutId id="2147483673" r:id="rId15"/>
    <p:sldLayoutId id="2147483674" r:id="rId16"/>
    <p:sldLayoutId id="2147483676" r:id="rId17"/>
    <p:sldLayoutId id="2147483680" r:id="rId18"/>
    <p:sldLayoutId id="2147483681" r:id="rId19"/>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21/11/2024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21168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3" r:id="rId11"/>
    <p:sldLayoutId id="2147483694" r:id="rId12"/>
    <p:sldLayoutId id="2147483671" r:id="rId13"/>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19FC14-8859-A772-D794-CBDF9B07D228}"/>
              </a:ext>
            </a:extLst>
          </p:cNvPr>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GB" noProof="0" dirty="0" err="1"/>
              <a:t>Mastertitelformat</a:t>
            </a:r>
            <a:r>
              <a:rPr lang="en-GB" noProof="0" dirty="0"/>
              <a:t> </a:t>
            </a:r>
            <a:r>
              <a:rPr lang="en-GB" noProof="0" dirty="0" err="1"/>
              <a:t>bearbeiten</a:t>
            </a:r>
            <a:endParaRPr lang="en-GB" noProof="0" dirty="0"/>
          </a:p>
        </p:txBody>
      </p:sp>
      <p:sp>
        <p:nvSpPr>
          <p:cNvPr id="3" name="Textplatzhalter 2">
            <a:extLst>
              <a:ext uri="{FF2B5EF4-FFF2-40B4-BE49-F238E27FC236}">
                <a16:creationId xmlns:a16="http://schemas.microsoft.com/office/drawing/2014/main" id="{08FD3B30-CD2C-C69F-C4E6-7A22E7E538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err="1"/>
              <a:t>Mastertextformat</a:t>
            </a:r>
            <a:r>
              <a:rPr lang="en-GB" noProof="0"/>
              <a:t> </a:t>
            </a:r>
            <a:r>
              <a:rPr lang="en-GB" noProof="0" err="1"/>
              <a:t>bearbeiten</a:t>
            </a:r>
            <a:endParaRPr lang="en-GB" noProof="0"/>
          </a:p>
          <a:p>
            <a:pPr lvl="1"/>
            <a:r>
              <a:rPr lang="en-GB" noProof="0" err="1"/>
              <a:t>Zweite</a:t>
            </a:r>
            <a:r>
              <a:rPr lang="en-GB" noProof="0"/>
              <a:t> Ebene</a:t>
            </a:r>
          </a:p>
          <a:p>
            <a:pPr lvl="2"/>
            <a:r>
              <a:rPr lang="en-GB" noProof="0" err="1"/>
              <a:t>Dritte</a:t>
            </a:r>
            <a:r>
              <a:rPr lang="en-GB" noProof="0"/>
              <a:t> Ebene</a:t>
            </a:r>
          </a:p>
          <a:p>
            <a:pPr lvl="3"/>
            <a:r>
              <a:rPr lang="en-GB" noProof="0" err="1"/>
              <a:t>Vierte</a:t>
            </a:r>
            <a:r>
              <a:rPr lang="en-GB" noProof="0"/>
              <a:t> Ebene</a:t>
            </a:r>
          </a:p>
          <a:p>
            <a:pPr lvl="4"/>
            <a:r>
              <a:rPr lang="en-GB" noProof="0" err="1"/>
              <a:t>Fünfte</a:t>
            </a:r>
            <a:r>
              <a:rPr lang="en-GB" noProof="0"/>
              <a:t> Ebene</a:t>
            </a:r>
          </a:p>
        </p:txBody>
      </p:sp>
      <p:sp>
        <p:nvSpPr>
          <p:cNvPr id="4" name="Datumsplatzhalter 3">
            <a:extLst>
              <a:ext uri="{FF2B5EF4-FFF2-40B4-BE49-F238E27FC236}">
                <a16:creationId xmlns:a16="http://schemas.microsoft.com/office/drawing/2014/main" id="{B79B3702-1C67-71E2-531D-FD28A5960A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j-lt"/>
                <a:ea typeface="Jost Bold Italic" pitchFamily="2" charset="77"/>
              </a:defRPr>
            </a:lvl1pPr>
          </a:lstStyle>
          <a:p>
            <a:fld id="{7E49E33D-5237-4D07-98E2-291C3214B919}" type="datetime1">
              <a:rPr lang="en-GB" smtClean="0"/>
              <a:pPr/>
              <a:t>21/11/2024</a:t>
            </a:fld>
            <a:endParaRPr lang="en-GB" dirty="0"/>
          </a:p>
        </p:txBody>
      </p:sp>
      <p:sp>
        <p:nvSpPr>
          <p:cNvPr id="5" name="Fußzeilenplatzhalter 4">
            <a:extLst>
              <a:ext uri="{FF2B5EF4-FFF2-40B4-BE49-F238E27FC236}">
                <a16:creationId xmlns:a16="http://schemas.microsoft.com/office/drawing/2014/main" id="{0C39B909-46C7-9B1D-34B6-BFF29C989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j-lt"/>
                <a:ea typeface="Jost Bold Italic" pitchFamily="2" charset="77"/>
              </a:defRPr>
            </a:lvl1pPr>
          </a:lstStyle>
          <a:p>
            <a:r>
              <a:rPr lang="en-GB" sz="1100" dirty="0"/>
              <a:t>ERASMUS+ DIGIGEN 
Project Ref. No. 2021-1-DE02-KA220-VET-000025335</a:t>
            </a:r>
          </a:p>
        </p:txBody>
      </p:sp>
      <p:sp>
        <p:nvSpPr>
          <p:cNvPr id="6" name="Foliennummernplatzhalter 5">
            <a:extLst>
              <a:ext uri="{FF2B5EF4-FFF2-40B4-BE49-F238E27FC236}">
                <a16:creationId xmlns:a16="http://schemas.microsoft.com/office/drawing/2014/main" id="{ECD5A561-61F3-4B23-FED5-5DECD2AAEFA0}"/>
              </a:ext>
            </a:extLst>
          </p:cNvPr>
          <p:cNvSpPr>
            <a:spLocks noGrp="1"/>
          </p:cNvSpPr>
          <p:nvPr>
            <p:ph type="sldNum" sz="quarter" idx="4"/>
          </p:nvPr>
        </p:nvSpPr>
        <p:spPr>
          <a:xfrm>
            <a:off x="10758488" y="6354762"/>
            <a:ext cx="595312" cy="365125"/>
          </a:xfrm>
          <a:prstGeom prst="rect">
            <a:avLst/>
          </a:prstGeom>
        </p:spPr>
        <p:txBody>
          <a:bodyPr vert="horz" lIns="91440" tIns="45720" rIns="91440" bIns="45720" rtlCol="0" anchor="ctr"/>
          <a:lstStyle>
            <a:lvl1pPr algn="r">
              <a:defRPr sz="1200">
                <a:solidFill>
                  <a:schemeClr val="tx1">
                    <a:tint val="75000"/>
                  </a:schemeClr>
                </a:solidFill>
                <a:latin typeface="+mj-lt"/>
                <a:ea typeface="Jost Bold Italic" pitchFamily="2" charset="77"/>
              </a:defRPr>
            </a:lvl1pPr>
          </a:lstStyle>
          <a:p>
            <a:fld id="{F96B14D3-7D2A-2041-9DA6-67735C9926F2}" type="slidenum">
              <a:rPr lang="en-GB" smtClean="0"/>
              <a:pPr/>
              <a:t>‹Nr.›</a:t>
            </a:fld>
            <a:endParaRPr lang="en-GB" dirty="0"/>
          </a:p>
        </p:txBody>
      </p:sp>
      <p:sp>
        <p:nvSpPr>
          <p:cNvPr id="9" name="Textfeld 8">
            <a:extLst>
              <a:ext uri="{FF2B5EF4-FFF2-40B4-BE49-F238E27FC236}">
                <a16:creationId xmlns:a16="http://schemas.microsoft.com/office/drawing/2014/main" id="{44E85F08-5CB0-943A-AB96-64DCDC7E081F}"/>
              </a:ext>
            </a:extLst>
          </p:cNvPr>
          <p:cNvSpPr txBox="1"/>
          <p:nvPr userDrawn="1"/>
        </p:nvSpPr>
        <p:spPr>
          <a:xfrm>
            <a:off x="6553200" y="6553200"/>
            <a:ext cx="184731" cy="369332"/>
          </a:xfrm>
          <a:prstGeom prst="rect">
            <a:avLst/>
          </a:prstGeom>
          <a:noFill/>
        </p:spPr>
        <p:txBody>
          <a:bodyPr wrap="none" rtlCol="0">
            <a:spAutoFit/>
          </a:bodyPr>
          <a:lstStyle/>
          <a:p>
            <a:endParaRPr lang="en-GB" noProof="0" dirty="0"/>
          </a:p>
        </p:txBody>
      </p:sp>
      <p:sp>
        <p:nvSpPr>
          <p:cNvPr id="10" name="Rectangle 2">
            <a:extLst>
              <a:ext uri="{FF2B5EF4-FFF2-40B4-BE49-F238E27FC236}">
                <a16:creationId xmlns:a16="http://schemas.microsoft.com/office/drawing/2014/main" id="{DBFA1C67-F61C-C9B2-6B79-E9DE0C09B065}"/>
              </a:ext>
            </a:extLst>
          </p:cNvPr>
          <p:cNvSpPr>
            <a:spLocks noChangeArrowheads="1"/>
          </p:cNvSpPr>
          <p:nvPr userDrawn="1"/>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noProof="0" dirty="0"/>
          </a:p>
        </p:txBody>
      </p:sp>
    </p:spTree>
    <p:extLst>
      <p:ext uri="{BB962C8B-B14F-4D97-AF65-F5344CB8AC3E}">
        <p14:creationId xmlns:p14="http://schemas.microsoft.com/office/powerpoint/2010/main" val="34725529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p:txStyles>
    <p:titleStyle>
      <a:lvl1pPr algn="l" defTabSz="914400" rtl="0" eaLnBrk="1" latinLnBrk="0" hangingPunct="1">
        <a:lnSpc>
          <a:spcPct val="90000"/>
        </a:lnSpc>
        <a:spcBef>
          <a:spcPct val="0"/>
        </a:spcBef>
        <a:buNone/>
        <a:defRPr sz="6000" b="0" i="0" kern="1200">
          <a:solidFill>
            <a:schemeClr val="tx1"/>
          </a:solidFill>
          <a:latin typeface="+mn-lt"/>
          <a:ea typeface="Jost Medium Roman" pitchFamily="2" charset="77"/>
          <a:cs typeface="+mj-cs"/>
        </a:defRPr>
      </a:lvl1pPr>
    </p:titleStyle>
    <p:body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9.png"/><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0.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1D288-07B3-32F8-7E68-12C3C00BC403}"/>
              </a:ext>
            </a:extLst>
          </p:cNvPr>
          <p:cNvSpPr>
            <a:spLocks noGrp="1"/>
          </p:cNvSpPr>
          <p:nvPr>
            <p:ph type="ctrTitle"/>
          </p:nvPr>
        </p:nvSpPr>
        <p:spPr>
          <a:xfrm>
            <a:off x="1536132" y="1100829"/>
            <a:ext cx="9144000" cy="2613463"/>
          </a:xfrm>
        </p:spPr>
        <p:txBody>
          <a:bodyPr>
            <a:normAutofit/>
          </a:bodyPr>
          <a:lstStyle/>
          <a:p>
            <a:r>
              <a:rPr lang="en-GB" sz="4400" dirty="0">
                <a:solidFill>
                  <a:schemeClr val="bg1"/>
                </a:solidFill>
              </a:rPr>
              <a:t>LOOPBAANONTWIKKELING </a:t>
            </a:r>
            <a:br>
              <a:rPr lang="en-GB" sz="4400" dirty="0"/>
            </a:br>
            <a:r>
              <a:rPr lang="en-GB" sz="4400" dirty="0">
                <a:solidFill>
                  <a:schemeClr val="bg1"/>
                </a:solidFill>
              </a:rPr>
              <a:t>EN EMPOWERMENT VAN VROUWEN</a:t>
            </a:r>
            <a:endParaRPr lang="de-DE" sz="4800" dirty="0">
              <a:solidFill>
                <a:schemeClr val="bg1"/>
              </a:solidFill>
            </a:endParaRPr>
          </a:p>
        </p:txBody>
      </p:sp>
      <p:sp>
        <p:nvSpPr>
          <p:cNvPr id="3" name="Untertitel 2">
            <a:extLst>
              <a:ext uri="{FF2B5EF4-FFF2-40B4-BE49-F238E27FC236}">
                <a16:creationId xmlns:a16="http://schemas.microsoft.com/office/drawing/2014/main" id="{222BE69C-D3AC-8C19-4CDD-45F171902108}"/>
              </a:ext>
            </a:extLst>
          </p:cNvPr>
          <p:cNvSpPr>
            <a:spLocks noGrp="1"/>
          </p:cNvSpPr>
          <p:nvPr>
            <p:ph type="subTitle" idx="1"/>
          </p:nvPr>
        </p:nvSpPr>
        <p:spPr/>
        <p:txBody>
          <a:bodyPr vert="horz" lIns="91440" tIns="45720" rIns="91440" bIns="45720" rtlCol="0">
            <a:normAutofit/>
          </a:bodyPr>
          <a:lstStyle/>
          <a:p>
            <a:r>
              <a:rPr lang="en-GB">
                <a:latin typeface="+mn-lt"/>
              </a:rPr>
              <a:t>Onderwerp 3 </a:t>
            </a:r>
          </a:p>
        </p:txBody>
      </p:sp>
      <p:sp>
        <p:nvSpPr>
          <p:cNvPr id="4" name="Rechteck 3">
            <a:extLst>
              <a:ext uri="{FF2B5EF4-FFF2-40B4-BE49-F238E27FC236}">
                <a16:creationId xmlns:a16="http://schemas.microsoft.com/office/drawing/2014/main" id="{8C0C1B21-7244-9EDE-D273-6F66332D6D68}"/>
              </a:ext>
            </a:extLst>
          </p:cNvPr>
          <p:cNvSpPr/>
          <p:nvPr/>
        </p:nvSpPr>
        <p:spPr>
          <a:xfrm flipV="1">
            <a:off x="2441653" y="3614488"/>
            <a:ext cx="7308693" cy="36000"/>
          </a:xfrm>
          <a:custGeom>
            <a:avLst/>
            <a:gdLst>
              <a:gd name="connsiteX0" fmla="*/ 0 w 7308693"/>
              <a:gd name="connsiteY0" fmla="*/ 0 h 36000"/>
              <a:gd name="connsiteX1" fmla="*/ 445166 w 7308693"/>
              <a:gd name="connsiteY1" fmla="*/ 0 h 36000"/>
              <a:gd name="connsiteX2" fmla="*/ 1255766 w 7308693"/>
              <a:gd name="connsiteY2" fmla="*/ 0 h 36000"/>
              <a:gd name="connsiteX3" fmla="*/ 1993280 w 7308693"/>
              <a:gd name="connsiteY3" fmla="*/ 0 h 36000"/>
              <a:gd name="connsiteX4" fmla="*/ 2438446 w 7308693"/>
              <a:gd name="connsiteY4" fmla="*/ 0 h 36000"/>
              <a:gd name="connsiteX5" fmla="*/ 3029785 w 7308693"/>
              <a:gd name="connsiteY5" fmla="*/ 0 h 36000"/>
              <a:gd name="connsiteX6" fmla="*/ 3840386 w 7308693"/>
              <a:gd name="connsiteY6" fmla="*/ 0 h 36000"/>
              <a:gd name="connsiteX7" fmla="*/ 4504813 w 7308693"/>
              <a:gd name="connsiteY7" fmla="*/ 0 h 36000"/>
              <a:gd name="connsiteX8" fmla="*/ 5242326 w 7308693"/>
              <a:gd name="connsiteY8" fmla="*/ 0 h 36000"/>
              <a:gd name="connsiteX9" fmla="*/ 5833666 w 7308693"/>
              <a:gd name="connsiteY9" fmla="*/ 0 h 36000"/>
              <a:gd name="connsiteX10" fmla="*/ 6498093 w 7308693"/>
              <a:gd name="connsiteY10" fmla="*/ 0 h 36000"/>
              <a:gd name="connsiteX11" fmla="*/ 7308693 w 7308693"/>
              <a:gd name="connsiteY11" fmla="*/ 0 h 36000"/>
              <a:gd name="connsiteX12" fmla="*/ 7308693 w 7308693"/>
              <a:gd name="connsiteY12" fmla="*/ 36000 h 36000"/>
              <a:gd name="connsiteX13" fmla="*/ 6863527 w 7308693"/>
              <a:gd name="connsiteY13" fmla="*/ 36000 h 36000"/>
              <a:gd name="connsiteX14" fmla="*/ 6418361 w 7308693"/>
              <a:gd name="connsiteY14" fmla="*/ 36000 h 36000"/>
              <a:gd name="connsiteX15" fmla="*/ 5680848 w 7308693"/>
              <a:gd name="connsiteY15" fmla="*/ 36000 h 36000"/>
              <a:gd name="connsiteX16" fmla="*/ 5235682 w 7308693"/>
              <a:gd name="connsiteY16" fmla="*/ 36000 h 36000"/>
              <a:gd name="connsiteX17" fmla="*/ 4571255 w 7308693"/>
              <a:gd name="connsiteY17" fmla="*/ 36000 h 36000"/>
              <a:gd name="connsiteX18" fmla="*/ 4053002 w 7308693"/>
              <a:gd name="connsiteY18" fmla="*/ 36000 h 36000"/>
              <a:gd name="connsiteX19" fmla="*/ 3388576 w 7308693"/>
              <a:gd name="connsiteY19" fmla="*/ 36000 h 36000"/>
              <a:gd name="connsiteX20" fmla="*/ 2724149 w 7308693"/>
              <a:gd name="connsiteY20" fmla="*/ 36000 h 36000"/>
              <a:gd name="connsiteX21" fmla="*/ 2059723 w 7308693"/>
              <a:gd name="connsiteY21" fmla="*/ 36000 h 36000"/>
              <a:gd name="connsiteX22" fmla="*/ 1395296 w 7308693"/>
              <a:gd name="connsiteY22" fmla="*/ 36000 h 36000"/>
              <a:gd name="connsiteX23" fmla="*/ 803956 w 7308693"/>
              <a:gd name="connsiteY23" fmla="*/ 36000 h 36000"/>
              <a:gd name="connsiteX24" fmla="*/ 0 w 7308693"/>
              <a:gd name="connsiteY24" fmla="*/ 36000 h 36000"/>
              <a:gd name="connsiteX25" fmla="*/ 0 w 7308693"/>
              <a:gd name="connsiteY25" fmla="*/ 0 h 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08693" h="36000" fill="none" extrusionOk="0">
                <a:moveTo>
                  <a:pt x="0" y="0"/>
                </a:moveTo>
                <a:cubicBezTo>
                  <a:pt x="139426" y="-10166"/>
                  <a:pt x="349122" y="9869"/>
                  <a:pt x="445166" y="0"/>
                </a:cubicBezTo>
                <a:cubicBezTo>
                  <a:pt x="541210" y="-9869"/>
                  <a:pt x="979808" y="20947"/>
                  <a:pt x="1255766" y="0"/>
                </a:cubicBezTo>
                <a:cubicBezTo>
                  <a:pt x="1531724" y="-20947"/>
                  <a:pt x="1703538" y="18873"/>
                  <a:pt x="1993280" y="0"/>
                </a:cubicBezTo>
                <a:cubicBezTo>
                  <a:pt x="2283022" y="-18873"/>
                  <a:pt x="2243527" y="-17500"/>
                  <a:pt x="2438446" y="0"/>
                </a:cubicBezTo>
                <a:cubicBezTo>
                  <a:pt x="2633365" y="17500"/>
                  <a:pt x="2835509" y="-22141"/>
                  <a:pt x="3029785" y="0"/>
                </a:cubicBezTo>
                <a:cubicBezTo>
                  <a:pt x="3224061" y="22141"/>
                  <a:pt x="3585405" y="-33391"/>
                  <a:pt x="3840386" y="0"/>
                </a:cubicBezTo>
                <a:cubicBezTo>
                  <a:pt x="4095367" y="33391"/>
                  <a:pt x="4189694" y="-14265"/>
                  <a:pt x="4504813" y="0"/>
                </a:cubicBezTo>
                <a:cubicBezTo>
                  <a:pt x="4819932" y="14265"/>
                  <a:pt x="4933197" y="25070"/>
                  <a:pt x="5242326" y="0"/>
                </a:cubicBezTo>
                <a:cubicBezTo>
                  <a:pt x="5551455" y="-25070"/>
                  <a:pt x="5702590" y="5769"/>
                  <a:pt x="5833666" y="0"/>
                </a:cubicBezTo>
                <a:cubicBezTo>
                  <a:pt x="5964742" y="-5769"/>
                  <a:pt x="6261788" y="-4534"/>
                  <a:pt x="6498093" y="0"/>
                </a:cubicBezTo>
                <a:cubicBezTo>
                  <a:pt x="6734398" y="4534"/>
                  <a:pt x="7112233" y="31732"/>
                  <a:pt x="7308693" y="0"/>
                </a:cubicBezTo>
                <a:cubicBezTo>
                  <a:pt x="7307642" y="17719"/>
                  <a:pt x="7308434" y="26067"/>
                  <a:pt x="7308693" y="36000"/>
                </a:cubicBezTo>
                <a:cubicBezTo>
                  <a:pt x="7207354" y="32704"/>
                  <a:pt x="7062438" y="21583"/>
                  <a:pt x="6863527" y="36000"/>
                </a:cubicBezTo>
                <a:cubicBezTo>
                  <a:pt x="6664616" y="50417"/>
                  <a:pt x="6593910" y="56185"/>
                  <a:pt x="6418361" y="36000"/>
                </a:cubicBezTo>
                <a:cubicBezTo>
                  <a:pt x="6242812" y="15815"/>
                  <a:pt x="5963975" y="13923"/>
                  <a:pt x="5680848" y="36000"/>
                </a:cubicBezTo>
                <a:cubicBezTo>
                  <a:pt x="5397721" y="58077"/>
                  <a:pt x="5334122" y="39860"/>
                  <a:pt x="5235682" y="36000"/>
                </a:cubicBezTo>
                <a:cubicBezTo>
                  <a:pt x="5137242" y="32140"/>
                  <a:pt x="4737672" y="49277"/>
                  <a:pt x="4571255" y="36000"/>
                </a:cubicBezTo>
                <a:cubicBezTo>
                  <a:pt x="4404838" y="22723"/>
                  <a:pt x="4291333" y="45334"/>
                  <a:pt x="4053002" y="36000"/>
                </a:cubicBezTo>
                <a:cubicBezTo>
                  <a:pt x="3814671" y="26666"/>
                  <a:pt x="3636222" y="66283"/>
                  <a:pt x="3388576" y="36000"/>
                </a:cubicBezTo>
                <a:cubicBezTo>
                  <a:pt x="3140930" y="5717"/>
                  <a:pt x="2995768" y="19656"/>
                  <a:pt x="2724149" y="36000"/>
                </a:cubicBezTo>
                <a:cubicBezTo>
                  <a:pt x="2452530" y="52344"/>
                  <a:pt x="2367527" y="3467"/>
                  <a:pt x="2059723" y="36000"/>
                </a:cubicBezTo>
                <a:cubicBezTo>
                  <a:pt x="1751919" y="68533"/>
                  <a:pt x="1692950" y="63821"/>
                  <a:pt x="1395296" y="36000"/>
                </a:cubicBezTo>
                <a:cubicBezTo>
                  <a:pt x="1097642" y="8179"/>
                  <a:pt x="1009824" y="18939"/>
                  <a:pt x="803956" y="36000"/>
                </a:cubicBezTo>
                <a:cubicBezTo>
                  <a:pt x="598088" y="53061"/>
                  <a:pt x="286389" y="62194"/>
                  <a:pt x="0" y="36000"/>
                </a:cubicBezTo>
                <a:cubicBezTo>
                  <a:pt x="-1142" y="19484"/>
                  <a:pt x="605" y="12397"/>
                  <a:pt x="0" y="0"/>
                </a:cubicBezTo>
                <a:close/>
              </a:path>
              <a:path w="7308693" h="36000" stroke="0" extrusionOk="0">
                <a:moveTo>
                  <a:pt x="0" y="0"/>
                </a:moveTo>
                <a:cubicBezTo>
                  <a:pt x="191614" y="16548"/>
                  <a:pt x="371516" y="18808"/>
                  <a:pt x="591340" y="0"/>
                </a:cubicBezTo>
                <a:cubicBezTo>
                  <a:pt x="811164" y="-18808"/>
                  <a:pt x="865442" y="-857"/>
                  <a:pt x="1036506" y="0"/>
                </a:cubicBezTo>
                <a:cubicBezTo>
                  <a:pt x="1207570" y="857"/>
                  <a:pt x="1575992" y="-35029"/>
                  <a:pt x="1847106" y="0"/>
                </a:cubicBezTo>
                <a:cubicBezTo>
                  <a:pt x="2118220" y="35029"/>
                  <a:pt x="2280701" y="16126"/>
                  <a:pt x="2438446" y="0"/>
                </a:cubicBezTo>
                <a:cubicBezTo>
                  <a:pt x="2596191" y="-16126"/>
                  <a:pt x="2804292" y="-16570"/>
                  <a:pt x="3029785" y="0"/>
                </a:cubicBezTo>
                <a:cubicBezTo>
                  <a:pt x="3255278" y="16570"/>
                  <a:pt x="3604955" y="29149"/>
                  <a:pt x="3840386" y="0"/>
                </a:cubicBezTo>
                <a:cubicBezTo>
                  <a:pt x="4075817" y="-29149"/>
                  <a:pt x="4212479" y="2629"/>
                  <a:pt x="4358639" y="0"/>
                </a:cubicBezTo>
                <a:cubicBezTo>
                  <a:pt x="4504799" y="-2629"/>
                  <a:pt x="4864953" y="31161"/>
                  <a:pt x="5169239" y="0"/>
                </a:cubicBezTo>
                <a:cubicBezTo>
                  <a:pt x="5473525" y="-31161"/>
                  <a:pt x="5752433" y="31307"/>
                  <a:pt x="5979840" y="0"/>
                </a:cubicBezTo>
                <a:cubicBezTo>
                  <a:pt x="6207247" y="-31307"/>
                  <a:pt x="6420693" y="31719"/>
                  <a:pt x="6644266" y="0"/>
                </a:cubicBezTo>
                <a:cubicBezTo>
                  <a:pt x="6867839" y="-31719"/>
                  <a:pt x="6988829" y="-3827"/>
                  <a:pt x="7308693" y="0"/>
                </a:cubicBezTo>
                <a:cubicBezTo>
                  <a:pt x="7310339" y="16226"/>
                  <a:pt x="7310119" y="24680"/>
                  <a:pt x="7308693" y="36000"/>
                </a:cubicBezTo>
                <a:cubicBezTo>
                  <a:pt x="7097978" y="43650"/>
                  <a:pt x="6963313" y="29836"/>
                  <a:pt x="6863527" y="36000"/>
                </a:cubicBezTo>
                <a:cubicBezTo>
                  <a:pt x="6763741" y="42164"/>
                  <a:pt x="6285945" y="33529"/>
                  <a:pt x="6052927" y="36000"/>
                </a:cubicBezTo>
                <a:cubicBezTo>
                  <a:pt x="5819909" y="38471"/>
                  <a:pt x="5725210" y="18706"/>
                  <a:pt x="5534674" y="36000"/>
                </a:cubicBezTo>
                <a:cubicBezTo>
                  <a:pt x="5344138" y="53294"/>
                  <a:pt x="5132282" y="18378"/>
                  <a:pt x="4870247" y="36000"/>
                </a:cubicBezTo>
                <a:cubicBezTo>
                  <a:pt x="4608212" y="53622"/>
                  <a:pt x="4423550" y="23110"/>
                  <a:pt x="4059647" y="36000"/>
                </a:cubicBezTo>
                <a:cubicBezTo>
                  <a:pt x="3695744" y="48890"/>
                  <a:pt x="3688625" y="7212"/>
                  <a:pt x="3395220" y="36000"/>
                </a:cubicBezTo>
                <a:cubicBezTo>
                  <a:pt x="3101815" y="64788"/>
                  <a:pt x="3125727" y="52317"/>
                  <a:pt x="2950054" y="36000"/>
                </a:cubicBezTo>
                <a:cubicBezTo>
                  <a:pt x="2774381" y="19683"/>
                  <a:pt x="2627035" y="34974"/>
                  <a:pt x="2431801" y="36000"/>
                </a:cubicBezTo>
                <a:cubicBezTo>
                  <a:pt x="2236567" y="37026"/>
                  <a:pt x="1792013" y="55402"/>
                  <a:pt x="1621201" y="36000"/>
                </a:cubicBezTo>
                <a:cubicBezTo>
                  <a:pt x="1450389" y="16598"/>
                  <a:pt x="1117783" y="26960"/>
                  <a:pt x="956774" y="36000"/>
                </a:cubicBezTo>
                <a:cubicBezTo>
                  <a:pt x="795765" y="45040"/>
                  <a:pt x="363819" y="-9361"/>
                  <a:pt x="0" y="36000"/>
                </a:cubicBezTo>
                <a:cubicBezTo>
                  <a:pt x="-286" y="28744"/>
                  <a:pt x="747" y="12402"/>
                  <a:pt x="0" y="0"/>
                </a:cubicBezTo>
                <a:close/>
              </a:path>
            </a:pathLst>
          </a:custGeom>
          <a:solidFill>
            <a:schemeClr val="bg1"/>
          </a:solidFill>
          <a:ln>
            <a:solidFill>
              <a:schemeClr val="bg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Jost"/>
              <a:ea typeface="+mn-ea"/>
              <a:cs typeface="+mn-cs"/>
            </a:endParaRPr>
          </a:p>
        </p:txBody>
      </p:sp>
      <p:sp>
        <p:nvSpPr>
          <p:cNvPr id="6" name="Fußzeilenplatzhalter 3">
            <a:extLst>
              <a:ext uri="{FF2B5EF4-FFF2-40B4-BE49-F238E27FC236}">
                <a16:creationId xmlns:a16="http://schemas.microsoft.com/office/drawing/2014/main" id="{641EF782-7A54-80F0-2AA3-4F282D2E525C}"/>
              </a:ext>
            </a:extLst>
          </p:cNvPr>
          <p:cNvSpPr>
            <a:spLocks noGrp="1"/>
          </p:cNvSpPr>
          <p:nvPr>
            <p:ph type="ftr" sz="quarter" idx="11"/>
          </p:nvPr>
        </p:nvSpPr>
        <p:spPr>
          <a:xfrm>
            <a:off x="248775" y="6325434"/>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ERASMUS+ DIGIGEN 
Project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Ref</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a:t>
            </a:r>
            <a:r>
              <a:rPr kumimoji="0" lang="de-DE" sz="1200" b="0" i="0" u="none" strike="noStrike" kern="1200" cap="none" spc="0" normalizeH="0" baseline="0" noProof="0" err="1">
                <a:ln>
                  <a:noFill/>
                </a:ln>
                <a:solidFill>
                  <a:prstClr val="black"/>
                </a:solidFill>
                <a:effectLst/>
                <a:uLnTx/>
                <a:uFillTx/>
                <a:latin typeface="Jost"/>
                <a:ea typeface="Jost Bold Italic" pitchFamily="2" charset="77"/>
                <a:cs typeface="+mn-cs"/>
              </a:rPr>
              <a:t>No</a:t>
            </a:r>
            <a:r>
              <a:rPr kumimoji="0" lang="de-DE" sz="1200" b="0" i="0" u="none" strike="noStrike" kern="1200" cap="none" spc="0" normalizeH="0" baseline="0" noProof="0">
                <a:ln>
                  <a:noFill/>
                </a:ln>
                <a:solidFill>
                  <a:prstClr val="black"/>
                </a:solidFill>
                <a:effectLst/>
                <a:uLnTx/>
                <a:uFillTx/>
                <a:latin typeface="Jost"/>
                <a:ea typeface="Jost Bold Italic" pitchFamily="2" charset="77"/>
                <a:cs typeface="+mn-cs"/>
              </a:rPr>
              <a:t>. 2021-1-DE02-KA220-VET-000025335</a:t>
            </a:r>
          </a:p>
        </p:txBody>
      </p:sp>
    </p:spTree>
    <p:extLst>
      <p:ext uri="{BB962C8B-B14F-4D97-AF65-F5344CB8AC3E}">
        <p14:creationId xmlns:p14="http://schemas.microsoft.com/office/powerpoint/2010/main" val="369695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Graphics, sinaasappel&#10;&#10;Automatisch gegenereerde beschrijving">
            <a:extLst>
              <a:ext uri="{FF2B5EF4-FFF2-40B4-BE49-F238E27FC236}">
                <a16:creationId xmlns:a16="http://schemas.microsoft.com/office/drawing/2014/main" id="{ADC16910-00A2-390F-8C5C-AB59B1400A7D}"/>
              </a:ext>
            </a:extLst>
          </p:cNvPr>
          <p:cNvPicPr>
            <a:picLocks noChangeAspect="1"/>
          </p:cNvPicPr>
          <p:nvPr/>
        </p:nvPicPr>
        <p:blipFill>
          <a:blip r:embed="rId3">
            <a:alphaModFix amt="15000"/>
          </a:blip>
          <a:stretch>
            <a:fillRect/>
          </a:stretch>
        </p:blipFill>
        <p:spPr>
          <a:xfrm rot="1313714">
            <a:off x="4683792" y="-3613962"/>
            <a:ext cx="8432256" cy="6227029"/>
          </a:xfrm>
          <a:prstGeom prst="rect">
            <a:avLst/>
          </a:prstGeom>
        </p:spPr>
      </p:pic>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9</a:t>
            </a:fld>
            <a:endParaRPr lang="de-DE"/>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838200" y="1935163"/>
            <a:ext cx="11118057" cy="4189412"/>
          </a:xfrm>
        </p:spPr>
        <p:txBody>
          <a:bodyPr>
            <a:noAutofit/>
          </a:bodyPr>
          <a:lstStyle/>
          <a:p>
            <a:pPr marL="0" indent="0">
              <a:lnSpc>
                <a:spcPct val="100000"/>
              </a:lnSpc>
              <a:buNone/>
            </a:pPr>
            <a:r>
              <a:rPr lang="en-GB" sz="5400" b="1" dirty="0">
                <a:solidFill>
                  <a:schemeClr val="accent1"/>
                </a:solidFill>
                <a:latin typeface="+mj-lt"/>
              </a:rPr>
              <a:t>STEREOTYPES</a:t>
            </a:r>
            <a:br>
              <a:rPr lang="en-GB" sz="5400" b="1" dirty="0">
                <a:solidFill>
                  <a:schemeClr val="accent1"/>
                </a:solidFill>
                <a:latin typeface="+mj-lt"/>
              </a:rPr>
            </a:br>
            <a:r>
              <a:rPr lang="en-GB" sz="5400" dirty="0" err="1">
                <a:latin typeface="+mj-lt"/>
              </a:rPr>
              <a:t>zijn</a:t>
            </a:r>
            <a:r>
              <a:rPr lang="en-GB" sz="5400" dirty="0">
                <a:latin typeface="+mj-lt"/>
              </a:rPr>
              <a:t> luie </a:t>
            </a:r>
            <a:r>
              <a:rPr lang="en-GB" sz="5400" dirty="0" err="1">
                <a:latin typeface="+mj-lt"/>
              </a:rPr>
              <a:t>mentale</a:t>
            </a:r>
            <a:r>
              <a:rPr lang="en-GB" sz="5400" dirty="0">
                <a:latin typeface="+mj-lt"/>
              </a:rPr>
              <a:t> </a:t>
            </a:r>
            <a:r>
              <a:rPr lang="en-GB" sz="5400" dirty="0" err="1">
                <a:latin typeface="+mj-lt"/>
              </a:rPr>
              <a:t>overwegingen</a:t>
            </a:r>
            <a:r>
              <a:rPr lang="en-GB" sz="5400" dirty="0">
                <a:latin typeface="+mj-lt"/>
              </a:rPr>
              <a:t> die we nemen om </a:t>
            </a:r>
            <a:r>
              <a:rPr lang="en-GB" sz="5400" dirty="0" err="1">
                <a:latin typeface="+mj-lt"/>
              </a:rPr>
              <a:t>een</a:t>
            </a:r>
            <a:r>
              <a:rPr lang="en-GB" sz="5400" dirty="0">
                <a:latin typeface="+mj-lt"/>
              </a:rPr>
              <a:t>	</a:t>
            </a:r>
            <a:r>
              <a:rPr lang="en-GB" sz="5400" dirty="0" err="1">
                <a:latin typeface="+mj-lt"/>
              </a:rPr>
              <a:t>ingewikkelde</a:t>
            </a:r>
            <a:r>
              <a:rPr lang="en-GB" sz="5400" dirty="0">
                <a:latin typeface="+mj-lt"/>
              </a:rPr>
              <a:t> </a:t>
            </a:r>
            <a:r>
              <a:rPr lang="en-GB" sz="5400" dirty="0" err="1">
                <a:latin typeface="+mj-lt"/>
              </a:rPr>
              <a:t>wereld</a:t>
            </a:r>
            <a:r>
              <a:rPr lang="en-GB" sz="5400" dirty="0">
                <a:latin typeface="+mj-lt"/>
              </a:rPr>
              <a:t> </a:t>
            </a:r>
            <a:r>
              <a:rPr lang="en-GB" sz="5400" dirty="0" err="1">
                <a:latin typeface="+mj-lt"/>
              </a:rPr>
              <a:t>te</a:t>
            </a:r>
            <a:r>
              <a:rPr lang="en-GB" sz="5400" dirty="0">
                <a:latin typeface="+mj-lt"/>
              </a:rPr>
              <a:t> </a:t>
            </a:r>
            <a:r>
              <a:rPr lang="en-GB" sz="5400" dirty="0" err="1">
                <a:latin typeface="+mj-lt"/>
              </a:rPr>
              <a:t>begrijpen</a:t>
            </a:r>
            <a:r>
              <a:rPr lang="en-GB" sz="5400" dirty="0">
                <a:latin typeface="+mj-lt"/>
              </a:rPr>
              <a:t>.</a:t>
            </a:r>
          </a:p>
          <a:p>
            <a:pPr marL="0" indent="0" algn="ctr">
              <a:lnSpc>
                <a:spcPct val="150000"/>
              </a:lnSpc>
              <a:buNone/>
            </a:pPr>
            <a:r>
              <a:rPr lang="en-GB" sz="1100" b="0" dirty="0">
                <a:solidFill>
                  <a:srgbClr val="202122"/>
                </a:solidFill>
                <a:effectLst/>
              </a:rPr>
              <a:t>Timothy D. Wilson</a:t>
            </a:r>
          </a:p>
        </p:txBody>
      </p:sp>
      <p:sp>
        <p:nvSpPr>
          <p:cNvPr id="2" name="Inhaltsplatzhalter 2">
            <a:extLst>
              <a:ext uri="{FF2B5EF4-FFF2-40B4-BE49-F238E27FC236}">
                <a16:creationId xmlns:a16="http://schemas.microsoft.com/office/drawing/2014/main" id="{4DABFD4E-1860-FFE6-CBA9-853A48C2650C}"/>
              </a:ext>
            </a:extLst>
          </p:cNvPr>
          <p:cNvSpPr txBox="1">
            <a:spLocks/>
          </p:cNvSpPr>
          <p:nvPr/>
        </p:nvSpPr>
        <p:spPr>
          <a:xfrm>
            <a:off x="6456761" y="241300"/>
            <a:ext cx="5499496" cy="2063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i="1" dirty="0">
                <a:effectLst/>
                <a:latin typeface="+mj-lt"/>
              </a:rPr>
              <a:t>De emotionele, seksuele en psychologische stereotypering van vrouwen begint wanneer de dokter zegt: 'Het is een meisje'.</a:t>
            </a:r>
          </a:p>
          <a:p>
            <a:pPr marL="0" indent="0" algn="ctr">
              <a:lnSpc>
                <a:spcPct val="150000"/>
              </a:lnSpc>
              <a:buNone/>
            </a:pPr>
            <a:r>
              <a:rPr lang="en-GB" sz="1050" i="1" dirty="0">
                <a:solidFill>
                  <a:srgbClr val="202122"/>
                </a:solidFill>
                <a:sym typeface="Wingdings" panose="05000000000000000000" pitchFamily="2" charset="2"/>
              </a:rPr>
              <a:t>Shirley Chisholm</a:t>
            </a:r>
            <a:endParaRPr lang="en-GB" sz="1050" i="1" dirty="0">
              <a:solidFill>
                <a:srgbClr val="202122"/>
              </a:solidFill>
            </a:endParaRPr>
          </a:p>
          <a:p>
            <a:pPr marL="0" indent="0" algn="ctr">
              <a:buNone/>
            </a:pPr>
            <a:endParaRPr lang="en-GB" i="1" dirty="0">
              <a:latin typeface="+mj-lt"/>
              <a:sym typeface="Wingdings" panose="05000000000000000000" pitchFamily="2" charset="2"/>
            </a:endParaRPr>
          </a:p>
        </p:txBody>
      </p:sp>
    </p:spTree>
    <p:extLst>
      <p:ext uri="{BB962C8B-B14F-4D97-AF65-F5344CB8AC3E}">
        <p14:creationId xmlns:p14="http://schemas.microsoft.com/office/powerpoint/2010/main" val="167838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462143" y="2513220"/>
            <a:ext cx="7267712" cy="3078325"/>
          </a:xfrm>
        </p:spPr>
        <p:txBody>
          <a:bodyPr>
            <a:noAutofit/>
          </a:bodyPr>
          <a:lstStyle/>
          <a:p>
            <a:pPr algn="ctr">
              <a:lnSpc>
                <a:spcPct val="150000"/>
              </a:lnSpc>
            </a:pPr>
            <a:r>
              <a:rPr lang="en-GB" sz="1800" i="0" dirty="0" err="1">
                <a:latin typeface="+mj-lt"/>
              </a:rPr>
              <a:t>Wanneer</a:t>
            </a:r>
            <a:r>
              <a:rPr lang="en-GB" sz="1800" i="0" dirty="0">
                <a:latin typeface="+mj-lt"/>
              </a:rPr>
              <a:t> </a:t>
            </a:r>
            <a:r>
              <a:rPr lang="en-GB" sz="1800" i="0" dirty="0" err="1">
                <a:latin typeface="+mj-lt"/>
              </a:rPr>
              <a:t>heb</a:t>
            </a:r>
            <a:r>
              <a:rPr lang="en-GB" sz="1800" i="0" dirty="0">
                <a:latin typeface="+mj-lt"/>
              </a:rPr>
              <a:t> je </a:t>
            </a:r>
            <a:r>
              <a:rPr lang="en-GB" sz="1800" i="0" dirty="0" err="1">
                <a:latin typeface="+mj-lt"/>
              </a:rPr>
              <a:t>te</a:t>
            </a:r>
            <a:r>
              <a:rPr lang="en-GB" sz="1800" i="0" dirty="0">
                <a:latin typeface="+mj-lt"/>
              </a:rPr>
              <a:t> </a:t>
            </a:r>
            <a:r>
              <a:rPr lang="en-GB" sz="1800" i="0" dirty="0" err="1">
                <a:latin typeface="+mj-lt"/>
              </a:rPr>
              <a:t>maken</a:t>
            </a:r>
            <a:r>
              <a:rPr lang="en-GB" sz="1800" i="0" dirty="0">
                <a:latin typeface="+mj-lt"/>
              </a:rPr>
              <a:t> (</a:t>
            </a:r>
            <a:r>
              <a:rPr lang="en-GB" sz="1800" i="0" dirty="0" err="1">
                <a:latin typeface="+mj-lt"/>
              </a:rPr>
              <a:t>gehad</a:t>
            </a:r>
            <a:r>
              <a:rPr lang="en-GB" sz="1800" i="0" dirty="0">
                <a:latin typeface="+mj-lt"/>
              </a:rPr>
              <a:t>) met </a:t>
            </a:r>
            <a:r>
              <a:rPr lang="en-GB" sz="1800" i="0" dirty="0" err="1">
                <a:latin typeface="+mj-lt"/>
              </a:rPr>
              <a:t>stereotypering</a:t>
            </a:r>
            <a:r>
              <a:rPr lang="en-GB" sz="1800" i="0" dirty="0">
                <a:latin typeface="+mj-lt"/>
              </a:rPr>
              <a:t>?</a:t>
            </a:r>
          </a:p>
          <a:p>
            <a:pPr algn="ctr">
              <a:lnSpc>
                <a:spcPct val="150000"/>
              </a:lnSpc>
            </a:pPr>
            <a:r>
              <a:rPr lang="en-GB" sz="1800" i="0" dirty="0">
                <a:latin typeface="+mj-lt"/>
              </a:rPr>
              <a:t>Hoe </a:t>
            </a:r>
            <a:r>
              <a:rPr lang="en-GB" sz="1800" i="0" dirty="0" err="1">
                <a:latin typeface="+mj-lt"/>
              </a:rPr>
              <a:t>hebben</a:t>
            </a:r>
            <a:r>
              <a:rPr lang="en-GB" sz="1800" i="0" dirty="0">
                <a:latin typeface="+mj-lt"/>
              </a:rPr>
              <a:t> </a:t>
            </a:r>
            <a:r>
              <a:rPr lang="en-GB" sz="1800" i="0" dirty="0" err="1">
                <a:latin typeface="+mj-lt"/>
              </a:rPr>
              <a:t>stereotypen</a:t>
            </a:r>
            <a:r>
              <a:rPr lang="en-GB" sz="1800" i="0" dirty="0">
                <a:latin typeface="+mj-lt"/>
              </a:rPr>
              <a:t> </a:t>
            </a:r>
            <a:r>
              <a:rPr lang="en-GB" sz="1800" i="0" dirty="0" err="1">
                <a:latin typeface="+mj-lt"/>
              </a:rPr>
              <a:t>invloeden</a:t>
            </a:r>
            <a:r>
              <a:rPr lang="en-GB" sz="1800" i="0" dirty="0">
                <a:latin typeface="+mj-lt"/>
              </a:rPr>
              <a:t> op </a:t>
            </a:r>
            <a:r>
              <a:rPr lang="en-GB" sz="1800" i="0" dirty="0" err="1">
                <a:latin typeface="+mj-lt"/>
              </a:rPr>
              <a:t>vrouwelijke</a:t>
            </a:r>
            <a:r>
              <a:rPr lang="en-GB" sz="1800" i="0" dirty="0">
                <a:latin typeface="+mj-lt"/>
              </a:rPr>
              <a:t> </a:t>
            </a:r>
            <a:r>
              <a:rPr lang="en-GB" sz="1800" i="0" dirty="0" err="1">
                <a:latin typeface="+mj-lt"/>
              </a:rPr>
              <a:t>leiders</a:t>
            </a:r>
            <a:r>
              <a:rPr lang="en-GB" sz="1800" i="0" dirty="0">
                <a:latin typeface="+mj-lt"/>
              </a:rPr>
              <a:t>? </a:t>
            </a:r>
          </a:p>
          <a:p>
            <a:pPr algn="ctr">
              <a:lnSpc>
                <a:spcPct val="150000"/>
              </a:lnSpc>
            </a:pPr>
            <a:r>
              <a:rPr lang="en-GB" sz="1800" i="0" dirty="0">
                <a:latin typeface="+mj-lt"/>
              </a:rPr>
              <a:t>Wat doe </a:t>
            </a:r>
            <a:r>
              <a:rPr lang="en-GB" sz="1800" i="0" dirty="0" err="1">
                <a:latin typeface="+mj-lt"/>
              </a:rPr>
              <a:t>jij</a:t>
            </a:r>
            <a:r>
              <a:rPr lang="en-GB" sz="1800" i="0" dirty="0">
                <a:latin typeface="+mj-lt"/>
              </a:rPr>
              <a:t> in </a:t>
            </a:r>
            <a:r>
              <a:rPr lang="en-GB" sz="1800" i="0" dirty="0" err="1">
                <a:latin typeface="+mj-lt"/>
              </a:rPr>
              <a:t>jouw</a:t>
            </a:r>
            <a:r>
              <a:rPr lang="en-GB" sz="1800" i="0" dirty="0">
                <a:latin typeface="+mj-lt"/>
              </a:rPr>
              <a:t> eigen </a:t>
            </a:r>
            <a:r>
              <a:rPr lang="en-GB" sz="1800" i="0" dirty="0" err="1">
                <a:latin typeface="+mj-lt"/>
              </a:rPr>
              <a:t>professioenle</a:t>
            </a:r>
            <a:r>
              <a:rPr lang="en-GB" sz="1800" i="0" dirty="0">
                <a:latin typeface="+mj-lt"/>
              </a:rPr>
              <a:t> </a:t>
            </a:r>
            <a:r>
              <a:rPr lang="en-GB" sz="1800" i="0" dirty="0" err="1">
                <a:latin typeface="+mj-lt"/>
              </a:rPr>
              <a:t>begeleiding</a:t>
            </a:r>
            <a:r>
              <a:rPr lang="en-GB" sz="1800" i="0" dirty="0">
                <a:latin typeface="+mj-lt"/>
              </a:rPr>
              <a:t> met </a:t>
            </a:r>
            <a:r>
              <a:rPr lang="en-GB" sz="1800" i="0" dirty="0" err="1">
                <a:latin typeface="+mj-lt"/>
              </a:rPr>
              <a:t>betrekking</a:t>
            </a:r>
            <a:r>
              <a:rPr lang="en-GB" sz="1800" i="0" dirty="0">
                <a:latin typeface="+mj-lt"/>
              </a:rPr>
              <a:t> tot het </a:t>
            </a:r>
            <a:r>
              <a:rPr lang="en-GB" sz="1800" i="0" dirty="0" err="1">
                <a:latin typeface="+mj-lt"/>
              </a:rPr>
              <a:t>ondersteunen</a:t>
            </a:r>
            <a:r>
              <a:rPr lang="en-GB" sz="1800" i="0" dirty="0">
                <a:latin typeface="+mj-lt"/>
              </a:rPr>
              <a:t> van </a:t>
            </a:r>
            <a:r>
              <a:rPr lang="en-GB" sz="1800" i="0" dirty="0" err="1">
                <a:latin typeface="+mj-lt"/>
              </a:rPr>
              <a:t>vrouwen</a:t>
            </a:r>
            <a:r>
              <a:rPr lang="en-GB" sz="1800" i="0" dirty="0">
                <a:latin typeface="+mj-lt"/>
              </a:rPr>
              <a:t> die </a:t>
            </a:r>
            <a:r>
              <a:rPr lang="en-GB" sz="1800" i="0" dirty="0" err="1">
                <a:latin typeface="+mj-lt"/>
              </a:rPr>
              <a:t>zichzelf</a:t>
            </a:r>
            <a:r>
              <a:rPr lang="en-GB" sz="1800" i="0" dirty="0">
                <a:latin typeface="+mj-lt"/>
              </a:rPr>
              <a:t> </a:t>
            </a:r>
            <a:r>
              <a:rPr lang="en-GB" sz="1800" i="0" dirty="0" err="1">
                <a:latin typeface="+mj-lt"/>
              </a:rPr>
              <a:t>stereotyperen</a:t>
            </a:r>
            <a:r>
              <a:rPr lang="en-GB" sz="1800" i="0" dirty="0">
                <a:latin typeface="+mj-lt"/>
              </a:rPr>
              <a:t> of hinder </a:t>
            </a:r>
            <a:r>
              <a:rPr lang="en-GB" sz="1800" i="0" dirty="0" err="1">
                <a:latin typeface="+mj-lt"/>
              </a:rPr>
              <a:t>ondervinden</a:t>
            </a:r>
            <a:r>
              <a:rPr lang="en-GB" sz="1800" i="0" dirty="0">
                <a:latin typeface="+mj-lt"/>
              </a:rPr>
              <a:t> van </a:t>
            </a:r>
            <a:r>
              <a:rPr lang="en-GB" sz="1800" i="0" dirty="0" err="1">
                <a:latin typeface="+mj-lt"/>
              </a:rPr>
              <a:t>stereotypering</a:t>
            </a:r>
            <a:r>
              <a:rPr lang="en-GB" sz="1800" i="0" dirty="0">
                <a:latin typeface="+mj-lt"/>
              </a:rPr>
              <a:t> door </a:t>
            </a:r>
            <a:r>
              <a:rPr lang="en-GB" sz="1800" i="0" dirty="0" err="1">
                <a:latin typeface="+mj-lt"/>
              </a:rPr>
              <a:t>anderen</a:t>
            </a:r>
            <a:r>
              <a:rPr lang="en-GB" sz="1800" i="0" dirty="0">
                <a:latin typeface="+mj-lt"/>
              </a:rPr>
              <a:t>?</a:t>
            </a:r>
            <a:endParaRPr lang="hu-HU" sz="1800" i="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CAA2A-A583-422A-97F0-9DEA9756D41B}"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287587" y="1020073"/>
            <a:ext cx="7616825" cy="1468437"/>
          </a:xfrm>
        </p:spPr>
        <p:txBody>
          <a:bodyPr>
            <a:noAutofit/>
          </a:bodyPr>
          <a:lstStyle/>
          <a:p>
            <a:pPr marL="0" marR="0" lvl="0" indent="0" algn="ctr" defTabSz="914400" rtl="0" eaLnBrk="1" fontAlgn="auto" latinLnBrk="0" hangingPunct="1">
              <a:lnSpc>
                <a:spcPct val="100000"/>
              </a:lnSpc>
              <a:spcBef>
                <a:spcPts val="1000"/>
              </a:spcBef>
              <a:spcAft>
                <a:spcPts val="0"/>
              </a:spcAft>
              <a:buClr>
                <a:srgbClr val="E86507"/>
              </a:buClr>
              <a:buSzTx/>
              <a:buFont typeface="Wingdings" pitchFamily="2" charset="2"/>
              <a:buNone/>
              <a:tabLst/>
              <a:defRPr/>
            </a:pPr>
            <a:r>
              <a:rPr lang="de-DE" sz="4800" b="1" dirty="0">
                <a:latin typeface="+mn-lt"/>
              </a:rPr>
              <a:t>GRO</a:t>
            </a:r>
            <a:r>
              <a:rPr lang="de-DE" sz="4800" b="1" dirty="0"/>
              <a:t>EPSDISCUSSIE</a:t>
            </a:r>
            <a:br>
              <a:rPr lang="de-DE" sz="3600" dirty="0">
                <a:latin typeface="+mn-lt"/>
              </a:rPr>
            </a:br>
            <a:r>
              <a:rPr lang="en-US" sz="1400" i="1" dirty="0">
                <a:solidFill>
                  <a:prstClr val="black"/>
                </a:solidFill>
                <a:latin typeface="Jost"/>
                <a:ea typeface="Jost Bold Italic" pitchFamily="2" charset="77"/>
                <a:cs typeface="+mn-cs"/>
              </a:rPr>
              <a:t>Impact of stereotypes</a:t>
            </a:r>
            <a:endParaRPr lang="en-US" sz="3600" dirty="0">
              <a:latin typeface="+mn-lt"/>
            </a:endParaRPr>
          </a:p>
        </p:txBody>
      </p:sp>
    </p:spTree>
    <p:extLst>
      <p:ext uri="{BB962C8B-B14F-4D97-AF65-F5344CB8AC3E}">
        <p14:creationId xmlns:p14="http://schemas.microsoft.com/office/powerpoint/2010/main" val="1697474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7D21B1BE-20E4-B759-8126-7D5C5FBF4848}"/>
              </a:ext>
            </a:extLst>
          </p:cNvPr>
          <p:cNvSpPr>
            <a:spLocks noGrp="1"/>
          </p:cNvSpPr>
          <p:nvPr>
            <p:ph idx="1"/>
          </p:nvPr>
        </p:nvSpPr>
        <p:spPr/>
        <p:txBody>
          <a:bodyPr>
            <a:normAutofit fontScale="92500" lnSpcReduction="10000"/>
          </a:bodyPr>
          <a:lstStyle/>
          <a:p>
            <a:pPr>
              <a:lnSpc>
                <a:spcPct val="150000"/>
              </a:lnSpc>
            </a:pPr>
            <a:r>
              <a:rPr lang="en-GB" sz="2400" dirty="0"/>
              <a:t>Verwachtingen van jongs af aan</a:t>
            </a:r>
          </a:p>
          <a:p>
            <a:pPr>
              <a:lnSpc>
                <a:spcPct val="150000"/>
              </a:lnSpc>
            </a:pPr>
            <a:r>
              <a:rPr lang="en-GB" sz="2400" dirty="0" err="1"/>
              <a:t>Zelf-stereotypering</a:t>
            </a:r>
            <a:endParaRPr lang="en-GB" sz="2400" dirty="0"/>
          </a:p>
          <a:p>
            <a:pPr>
              <a:lnSpc>
                <a:spcPct val="150000"/>
              </a:lnSpc>
            </a:pPr>
            <a:r>
              <a:rPr lang="en-GB" sz="2400" dirty="0"/>
              <a:t>Ontwikkeling van vaardigheden</a:t>
            </a:r>
          </a:p>
          <a:p>
            <a:pPr>
              <a:lnSpc>
                <a:spcPct val="150000"/>
              </a:lnSpc>
            </a:pPr>
            <a:r>
              <a:rPr lang="en-GB" sz="2400" dirty="0"/>
              <a:t>Loopbaanontwikkeling</a:t>
            </a:r>
          </a:p>
          <a:p>
            <a:pPr>
              <a:lnSpc>
                <a:spcPct val="150000"/>
              </a:lnSpc>
            </a:pPr>
            <a:r>
              <a:rPr lang="en-GB" sz="2400" dirty="0"/>
              <a:t>Zorgtaken en het opvoeden van kinderen</a:t>
            </a:r>
          </a:p>
          <a:p>
            <a:pPr>
              <a:lnSpc>
                <a:spcPct val="150000"/>
              </a:lnSpc>
            </a:pPr>
            <a:r>
              <a:rPr lang="en-GB" sz="2400" dirty="0"/>
              <a:t>Ontwerpfouten</a:t>
            </a:r>
          </a:p>
          <a:p>
            <a:pPr>
              <a:lnSpc>
                <a:spcPct val="150000"/>
              </a:lnSpc>
            </a:pPr>
            <a:r>
              <a:rPr lang="en-GB" sz="2400" dirty="0"/>
              <a:t>Verschillen in gezondheid, onderwijs, lonen, financiële onafhankelijkheid</a:t>
            </a:r>
          </a:p>
          <a:p>
            <a:endParaRPr lang="en-GB" dirty="0"/>
          </a:p>
          <a:p>
            <a:endParaRPr lang="en-GB" dirty="0"/>
          </a:p>
        </p:txBody>
      </p:sp>
      <p:sp>
        <p:nvSpPr>
          <p:cNvPr id="3" name="Tijdelijke aanduiding voor datum 2">
            <a:extLst>
              <a:ext uri="{FF2B5EF4-FFF2-40B4-BE49-F238E27FC236}">
                <a16:creationId xmlns:a16="http://schemas.microsoft.com/office/drawing/2014/main" id="{84121D85-9BC0-C486-5F0B-2AD427D3DF03}"/>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Tijdelijke aanduiding voor voettekst 3">
            <a:extLst>
              <a:ext uri="{FF2B5EF4-FFF2-40B4-BE49-F238E27FC236}">
                <a16:creationId xmlns:a16="http://schemas.microsoft.com/office/drawing/2014/main" id="{FF0ADDAE-8531-93D1-FD8B-C4C68FBEA92C}"/>
              </a:ext>
            </a:extLst>
          </p:cNvPr>
          <p:cNvSpPr>
            <a:spLocks noGrp="1"/>
          </p:cNvSpPr>
          <p:nvPr>
            <p:ph type="ftr" sz="quarter" idx="11"/>
          </p:nvPr>
        </p:nvSpPr>
        <p:spPr/>
        <p:txBody>
          <a:bodyPr/>
          <a:lstStyle/>
          <a:p>
            <a:r>
              <a:rPr lang="en-GB" noProof="0"/>
              <a:t>ERASMUS+ DIGIGEN 
Project Ref. No. 2021-1-DE02-KA220-VET-000025335</a:t>
            </a:r>
          </a:p>
        </p:txBody>
      </p:sp>
      <p:sp>
        <p:nvSpPr>
          <p:cNvPr id="5" name="Tijdelijke aanduiding voor dianummer 4">
            <a:extLst>
              <a:ext uri="{FF2B5EF4-FFF2-40B4-BE49-F238E27FC236}">
                <a16:creationId xmlns:a16="http://schemas.microsoft.com/office/drawing/2014/main" id="{82AFAD0E-73A1-375E-37BA-B6A861402734}"/>
              </a:ext>
            </a:extLst>
          </p:cNvPr>
          <p:cNvSpPr>
            <a:spLocks noGrp="1"/>
          </p:cNvSpPr>
          <p:nvPr>
            <p:ph type="sldNum" sz="quarter" idx="12"/>
          </p:nvPr>
        </p:nvSpPr>
        <p:spPr/>
        <p:txBody>
          <a:bodyPr/>
          <a:lstStyle/>
          <a:p>
            <a:fld id="{F96B14D3-7D2A-2041-9DA6-67735C9926F2}" type="slidenum">
              <a:rPr lang="en-GB" noProof="0" smtClean="0"/>
              <a:t>11</a:t>
            </a:fld>
            <a:endParaRPr lang="en-GB" noProof="0"/>
          </a:p>
        </p:txBody>
      </p:sp>
      <p:sp>
        <p:nvSpPr>
          <p:cNvPr id="6" name="Titel 5">
            <a:extLst>
              <a:ext uri="{FF2B5EF4-FFF2-40B4-BE49-F238E27FC236}">
                <a16:creationId xmlns:a16="http://schemas.microsoft.com/office/drawing/2014/main" id="{2F67E4BD-977F-8A46-E6F4-BDBCBEF4705D}"/>
              </a:ext>
            </a:extLst>
          </p:cNvPr>
          <p:cNvSpPr>
            <a:spLocks noGrp="1"/>
          </p:cNvSpPr>
          <p:nvPr>
            <p:ph type="title"/>
          </p:nvPr>
        </p:nvSpPr>
        <p:spPr>
          <a:xfrm>
            <a:off x="838200" y="372637"/>
            <a:ext cx="10515600" cy="780585"/>
          </a:xfrm>
        </p:spPr>
        <p:txBody>
          <a:bodyPr/>
          <a:lstStyle/>
          <a:p>
            <a:r>
              <a:rPr lang="en-GB" sz="5400" dirty="0" err="1"/>
              <a:t>Effecten</a:t>
            </a:r>
            <a:r>
              <a:rPr lang="en-GB" sz="5400" dirty="0"/>
              <a:t> van gender-</a:t>
            </a:r>
            <a:r>
              <a:rPr lang="en-GB" sz="5400" dirty="0" err="1"/>
              <a:t>stereotypering</a:t>
            </a:r>
            <a:endParaRPr lang="en-GB" sz="5400" dirty="0"/>
          </a:p>
        </p:txBody>
      </p:sp>
    </p:spTree>
    <p:extLst>
      <p:ext uri="{BB962C8B-B14F-4D97-AF65-F5344CB8AC3E}">
        <p14:creationId xmlns:p14="http://schemas.microsoft.com/office/powerpoint/2010/main" val="70818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12</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79278" y="2274838"/>
            <a:ext cx="6097604" cy="2308324"/>
          </a:xfrm>
          <a:prstGeom prst="rect">
            <a:avLst/>
          </a:prstGeom>
          <a:noFill/>
        </p:spPr>
        <p:txBody>
          <a:bodyPr wrap="square" lIns="91440" tIns="45720" rIns="91440" bIns="45720" anchor="ctr">
            <a:spAutoFit/>
          </a:bodyPr>
          <a:lstStyle/>
          <a:p>
            <a:pPr algn="ctr">
              <a:spcBef>
                <a:spcPts val="0"/>
              </a:spcBef>
            </a:pPr>
            <a:r>
              <a:rPr lang="en-GB" sz="4800" b="1" dirty="0">
                <a:solidFill>
                  <a:schemeClr val="bg1"/>
                </a:solidFill>
                <a:latin typeface="Jost" pitchFamily="2" charset="0"/>
                <a:ea typeface="Jost" pitchFamily="2" charset="0"/>
              </a:rPr>
              <a:t>IMPLICIETE</a:t>
            </a:r>
          </a:p>
          <a:p>
            <a:pPr algn="ctr">
              <a:spcBef>
                <a:spcPts val="0"/>
              </a:spcBef>
            </a:pPr>
            <a:r>
              <a:rPr lang="en-GB" sz="4800" b="1" dirty="0">
                <a:solidFill>
                  <a:schemeClr val="bg1"/>
                </a:solidFill>
                <a:latin typeface="Jost"/>
                <a:ea typeface="Jost" pitchFamily="2" charset="0"/>
              </a:rPr>
              <a:t>LEIDERSCHAPS</a:t>
            </a:r>
          </a:p>
          <a:p>
            <a:pPr algn="ctr"/>
            <a:r>
              <a:rPr lang="en-GB" sz="4800" b="1" dirty="0">
                <a:solidFill>
                  <a:schemeClr val="bg1"/>
                </a:solidFill>
                <a:latin typeface="Jost"/>
                <a:ea typeface="Jost" pitchFamily="2" charset="0"/>
              </a:rPr>
              <a:t>THEORIEEN</a:t>
            </a:r>
          </a:p>
        </p:txBody>
      </p:sp>
    </p:spTree>
    <p:extLst>
      <p:ext uri="{BB962C8B-B14F-4D97-AF65-F5344CB8AC3E}">
        <p14:creationId xmlns:p14="http://schemas.microsoft.com/office/powerpoint/2010/main" val="27734390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a:t>
            </a:r>
            <a:r>
              <a:rPr lang="de-DE" err="1"/>
              <a:t>Ref</a:t>
            </a:r>
            <a:r>
              <a:rPr lang="de-DE"/>
              <a:t>. </a:t>
            </a:r>
            <a:r>
              <a:rPr lang="de-DE" err="1"/>
              <a:t>No</a:t>
            </a:r>
            <a:r>
              <a:rPr lang="de-DE"/>
              <a:t>.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13</a:t>
            </a:fld>
            <a:endParaRPr lang="de-DE"/>
          </a:p>
        </p:txBody>
      </p:sp>
      <p:sp>
        <p:nvSpPr>
          <p:cNvPr id="5" name="Textfeld 4">
            <a:extLst>
              <a:ext uri="{FF2B5EF4-FFF2-40B4-BE49-F238E27FC236}">
                <a16:creationId xmlns:a16="http://schemas.microsoft.com/office/drawing/2014/main" id="{D0718EFA-1199-B917-B06D-1E1A140B5CFF}"/>
              </a:ext>
            </a:extLst>
          </p:cNvPr>
          <p:cNvSpPr txBox="1"/>
          <p:nvPr/>
        </p:nvSpPr>
        <p:spPr>
          <a:xfrm>
            <a:off x="498588" y="1416904"/>
            <a:ext cx="11194824" cy="4401205"/>
          </a:xfrm>
          <a:prstGeom prst="rect">
            <a:avLst/>
          </a:prstGeom>
          <a:noFill/>
        </p:spPr>
        <p:txBody>
          <a:bodyPr wrap="square" lIns="91440" tIns="45720" rIns="91440" bIns="45720" rtlCol="0" anchor="t">
            <a:spAutoFit/>
          </a:bodyPr>
          <a:lstStyle/>
          <a:p>
            <a:pPr algn="ctr"/>
            <a:r>
              <a:rPr lang="en-US" sz="4000" dirty="0" err="1">
                <a:solidFill>
                  <a:schemeClr val="accent1"/>
                </a:solidFill>
              </a:rPr>
              <a:t>Impliciete</a:t>
            </a:r>
            <a:r>
              <a:rPr lang="en-US" sz="4000" dirty="0">
                <a:solidFill>
                  <a:schemeClr val="accent1"/>
                </a:solidFill>
              </a:rPr>
              <a:t> </a:t>
            </a:r>
            <a:r>
              <a:rPr lang="en-US" sz="4000" dirty="0" err="1">
                <a:solidFill>
                  <a:schemeClr val="accent1"/>
                </a:solidFill>
              </a:rPr>
              <a:t>leiderschapstheorieën</a:t>
            </a:r>
            <a:r>
              <a:rPr lang="en-US" sz="4000" dirty="0">
                <a:solidFill>
                  <a:schemeClr val="accent1"/>
                </a:solidFill>
              </a:rPr>
              <a:t> </a:t>
            </a:r>
            <a:r>
              <a:rPr lang="en-US" sz="4000" dirty="0" err="1"/>
              <a:t>betekent</a:t>
            </a:r>
            <a:r>
              <a:rPr lang="en-US" sz="4000" dirty="0"/>
              <a:t>:  </a:t>
            </a:r>
            <a:r>
              <a:rPr lang="en-US" sz="4000" dirty="0" err="1">
                <a:solidFill>
                  <a:schemeClr val="accent1"/>
                </a:solidFill>
              </a:rPr>
              <a:t>onbewust</a:t>
            </a:r>
            <a:r>
              <a:rPr lang="en-US" sz="4000" dirty="0">
                <a:solidFill>
                  <a:schemeClr val="accent1"/>
                </a:solidFill>
              </a:rPr>
              <a:t> </a:t>
            </a:r>
            <a:r>
              <a:rPr lang="en-GB" sz="4000" dirty="0" err="1"/>
              <a:t>overtuigingen</a:t>
            </a:r>
            <a:r>
              <a:rPr lang="en-GB" sz="4000" dirty="0"/>
              <a:t>, </a:t>
            </a:r>
            <a:r>
              <a:rPr lang="en-GB" sz="4000" dirty="0" err="1"/>
              <a:t>veronderstellingen</a:t>
            </a:r>
            <a:r>
              <a:rPr lang="en-GB" sz="4000" dirty="0"/>
              <a:t> </a:t>
            </a:r>
            <a:r>
              <a:rPr lang="en-GB" sz="4000" dirty="0" err="1"/>
              <a:t>en</a:t>
            </a:r>
            <a:r>
              <a:rPr lang="en-GB" sz="4000" dirty="0"/>
              <a:t> </a:t>
            </a:r>
            <a:r>
              <a:rPr lang="en-GB" sz="4000" dirty="0" err="1">
                <a:solidFill>
                  <a:schemeClr val="accent1"/>
                </a:solidFill>
              </a:rPr>
              <a:t>mentale</a:t>
            </a:r>
            <a:r>
              <a:rPr lang="en-GB" sz="4000" dirty="0">
                <a:solidFill>
                  <a:schemeClr val="accent1"/>
                </a:solidFill>
              </a:rPr>
              <a:t> </a:t>
            </a:r>
            <a:r>
              <a:rPr lang="en-GB" sz="4000" dirty="0" err="1">
                <a:solidFill>
                  <a:schemeClr val="accent1"/>
                </a:solidFill>
              </a:rPr>
              <a:t>kaders</a:t>
            </a:r>
            <a:r>
              <a:rPr lang="en-GB" sz="4000" dirty="0">
                <a:solidFill>
                  <a:schemeClr val="accent1"/>
                </a:solidFill>
              </a:rPr>
              <a:t> </a:t>
            </a:r>
            <a:r>
              <a:rPr lang="en-GB" sz="4000" dirty="0"/>
              <a:t>die </a:t>
            </a:r>
            <a:r>
              <a:rPr lang="en-GB" sz="4000" dirty="0" err="1">
                <a:solidFill>
                  <a:schemeClr val="accent1"/>
                </a:solidFill>
              </a:rPr>
              <a:t>individuen</a:t>
            </a:r>
            <a:r>
              <a:rPr lang="en-GB" sz="4000" dirty="0">
                <a:solidFill>
                  <a:schemeClr val="accent1"/>
                </a:solidFill>
              </a:rPr>
              <a:t> </a:t>
            </a:r>
            <a:r>
              <a:rPr lang="en-GB" sz="4000" dirty="0" err="1"/>
              <a:t>hebben</a:t>
            </a:r>
            <a:r>
              <a:rPr lang="en-GB" sz="4000" dirty="0"/>
              <a:t> over de eigenschappen, gedragingen en kenmerken </a:t>
            </a:r>
            <a:r>
              <a:rPr lang="en-GB" sz="4000" dirty="0">
                <a:solidFill>
                  <a:schemeClr val="accent1"/>
                </a:solidFill>
              </a:rPr>
              <a:t>die geassocieerd worden met effectieve leiders</a:t>
            </a:r>
            <a:r>
              <a:rPr lang="en-GB" sz="4000" dirty="0"/>
              <a:t>; ze beïnvloeden hoe individuen leiders </a:t>
            </a:r>
            <a:r>
              <a:rPr lang="en-GB" sz="4000" dirty="0">
                <a:solidFill>
                  <a:schemeClr val="accent1"/>
                </a:solidFill>
              </a:rPr>
              <a:t>waarnemen en </a:t>
            </a:r>
            <a:r>
              <a:rPr lang="en-GB" sz="4000" dirty="0"/>
              <a:t>erop </a:t>
            </a:r>
            <a:r>
              <a:rPr lang="en-GB" sz="4000" dirty="0">
                <a:solidFill>
                  <a:schemeClr val="accent1"/>
                </a:solidFill>
              </a:rPr>
              <a:t>reageren</a:t>
            </a:r>
            <a:r>
              <a:rPr lang="en-GB" sz="4000" dirty="0"/>
              <a:t>.</a:t>
            </a:r>
          </a:p>
        </p:txBody>
      </p:sp>
    </p:spTree>
    <p:extLst>
      <p:ext uri="{BB962C8B-B14F-4D97-AF65-F5344CB8AC3E}">
        <p14:creationId xmlns:p14="http://schemas.microsoft.com/office/powerpoint/2010/main" val="299365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6">
            <a:extLst>
              <a:ext uri="{FF2B5EF4-FFF2-40B4-BE49-F238E27FC236}">
                <a16:creationId xmlns:a16="http://schemas.microsoft.com/office/drawing/2014/main" id="{E2930265-457C-35F5-97E6-6CDADA66160B}"/>
              </a:ext>
            </a:extLst>
          </p:cNvPr>
          <p:cNvGraphicFramePr>
            <a:graphicFrameLocks noGrp="1"/>
          </p:cNvGraphicFramePr>
          <p:nvPr>
            <p:ph idx="1"/>
          </p:nvPr>
        </p:nvGraphicFramePr>
        <p:xfrm>
          <a:off x="954093" y="3931298"/>
          <a:ext cx="10515600" cy="944880"/>
        </p:xfrm>
        <a:graphic>
          <a:graphicData uri="http://schemas.openxmlformats.org/drawingml/2006/table">
            <a:tbl>
              <a:tblPr firstRow="1" bandRow="1">
                <a:tableStyleId>{9D7B26C5-4107-4FEC-AEDC-1716B250A1EF}</a:tableStyleId>
              </a:tblPr>
              <a:tblGrid>
                <a:gridCol w="3505200">
                  <a:extLst>
                    <a:ext uri="{9D8B030D-6E8A-4147-A177-3AD203B41FA5}">
                      <a16:colId xmlns:a16="http://schemas.microsoft.com/office/drawing/2014/main" val="2955435432"/>
                    </a:ext>
                  </a:extLst>
                </a:gridCol>
                <a:gridCol w="3505200">
                  <a:extLst>
                    <a:ext uri="{9D8B030D-6E8A-4147-A177-3AD203B41FA5}">
                      <a16:colId xmlns:a16="http://schemas.microsoft.com/office/drawing/2014/main" val="3721977569"/>
                    </a:ext>
                  </a:extLst>
                </a:gridCol>
                <a:gridCol w="3505200">
                  <a:extLst>
                    <a:ext uri="{9D8B030D-6E8A-4147-A177-3AD203B41FA5}">
                      <a16:colId xmlns:a16="http://schemas.microsoft.com/office/drawing/2014/main" val="2168700926"/>
                    </a:ext>
                  </a:extLst>
                </a:gridCol>
              </a:tblGrid>
              <a:tr h="449305">
                <a:tc>
                  <a:txBody>
                    <a:bodyPr/>
                    <a:lstStyle/>
                    <a:p>
                      <a:pPr algn="ctr"/>
                      <a:r>
                        <a:rPr lang="en-GB" sz="2800" b="0" noProof="0" dirty="0"/>
                        <a:t>THINK MANAGER – THINK MALE</a:t>
                      </a:r>
                    </a:p>
                  </a:txBody>
                  <a:tcPr anchor="ctr"/>
                </a:tc>
                <a:tc>
                  <a:txBody>
                    <a:bodyPr/>
                    <a:lstStyle/>
                    <a:p>
                      <a:pPr algn="ctr"/>
                      <a:r>
                        <a:rPr lang="en-GB" sz="2800" b="0" noProof="0" dirty="0"/>
                        <a:t>AGENCY – COMMUNION</a:t>
                      </a:r>
                    </a:p>
                  </a:txBody>
                  <a:tcPr anchor="ctr"/>
                </a:tc>
                <a:tc>
                  <a:txBody>
                    <a:bodyPr/>
                    <a:lstStyle/>
                    <a:p>
                      <a:pPr algn="ctr"/>
                      <a:r>
                        <a:rPr lang="en-GB" sz="2800" b="0" noProof="0" dirty="0"/>
                        <a:t>MASCULINITY – FEMININITY</a:t>
                      </a:r>
                    </a:p>
                  </a:txBody>
                  <a:tcPr anchor="ctr"/>
                </a:tc>
                <a:extLst>
                  <a:ext uri="{0D108BD9-81ED-4DB2-BD59-A6C34878D82A}">
                    <a16:rowId xmlns:a16="http://schemas.microsoft.com/office/drawing/2014/main" val="3476445986"/>
                  </a:ext>
                </a:extLst>
              </a:tr>
            </a:tbl>
          </a:graphicData>
        </a:graphic>
      </p:graphicFrame>
      <p:sp>
        <p:nvSpPr>
          <p:cNvPr id="4" name="Foliennummernplatzhalter 3">
            <a:extLst>
              <a:ext uri="{FF2B5EF4-FFF2-40B4-BE49-F238E27FC236}">
                <a16:creationId xmlns:a16="http://schemas.microsoft.com/office/drawing/2014/main" id="{A7B68A8E-C27E-EBE3-FB26-A4DC1356E5F0}"/>
              </a:ext>
            </a:extLst>
          </p:cNvPr>
          <p:cNvSpPr>
            <a:spLocks noGrp="1"/>
          </p:cNvSpPr>
          <p:nvPr>
            <p:ph type="sldNum" sz="quarter" idx="12"/>
          </p:nvPr>
        </p:nvSpPr>
        <p:spPr/>
        <p:txBody>
          <a:bodyPr/>
          <a:lstStyle/>
          <a:p>
            <a:fld id="{35ACAA2A-A583-422A-97F0-9DEA9756D41B}" type="slidenum">
              <a:rPr lang="de-DE" smtClean="0"/>
              <a:t>14</a:t>
            </a:fld>
            <a:endParaRPr lang="de-DE"/>
          </a:p>
        </p:txBody>
      </p:sp>
      <p:sp>
        <p:nvSpPr>
          <p:cNvPr id="2" name="Titel 1">
            <a:extLst>
              <a:ext uri="{FF2B5EF4-FFF2-40B4-BE49-F238E27FC236}">
                <a16:creationId xmlns:a16="http://schemas.microsoft.com/office/drawing/2014/main" id="{4587EE51-6F55-51AB-DAE6-AA9E62D8596F}"/>
              </a:ext>
            </a:extLst>
          </p:cNvPr>
          <p:cNvSpPr>
            <a:spLocks noGrp="1"/>
          </p:cNvSpPr>
          <p:nvPr>
            <p:ph type="title"/>
          </p:nvPr>
        </p:nvSpPr>
        <p:spPr>
          <a:xfrm>
            <a:off x="838201" y="372638"/>
            <a:ext cx="9966014" cy="776420"/>
          </a:xfrm>
        </p:spPr>
        <p:txBody>
          <a:bodyPr/>
          <a:lstStyle/>
          <a:p>
            <a:r>
              <a:rPr lang="en-US" sz="5000" dirty="0" err="1"/>
              <a:t>Impliciete</a:t>
            </a:r>
            <a:r>
              <a:rPr lang="en-US" sz="5000" dirty="0"/>
              <a:t> </a:t>
            </a:r>
            <a:r>
              <a:rPr lang="en-US" sz="5000" dirty="0" err="1"/>
              <a:t>leaderschaps</a:t>
            </a:r>
            <a:r>
              <a:rPr lang="en-US" sz="5000" dirty="0"/>
              <a:t> </a:t>
            </a:r>
            <a:r>
              <a:rPr lang="en-US" sz="5000" dirty="0" err="1"/>
              <a:t>theorieën</a:t>
            </a:r>
            <a:endParaRPr lang="en-US" sz="5000" dirty="0"/>
          </a:p>
        </p:txBody>
      </p:sp>
      <p:sp>
        <p:nvSpPr>
          <p:cNvPr id="5" name="Textfeld 4">
            <a:extLst>
              <a:ext uri="{FF2B5EF4-FFF2-40B4-BE49-F238E27FC236}">
                <a16:creationId xmlns:a16="http://schemas.microsoft.com/office/drawing/2014/main" id="{A7C17958-DCCD-EDCE-CAB8-581FA60F5DD1}"/>
              </a:ext>
            </a:extLst>
          </p:cNvPr>
          <p:cNvSpPr txBox="1"/>
          <p:nvPr/>
        </p:nvSpPr>
        <p:spPr>
          <a:xfrm>
            <a:off x="10804214" y="1502269"/>
            <a:ext cx="1387786" cy="261610"/>
          </a:xfrm>
          <a:prstGeom prst="rect">
            <a:avLst/>
          </a:prstGeom>
          <a:noFill/>
        </p:spPr>
        <p:txBody>
          <a:bodyPr wrap="square" rtlCol="0">
            <a:spAutoFit/>
          </a:bodyPr>
          <a:lstStyle/>
          <a:p>
            <a:r>
              <a:rPr lang="de-DE" sz="1100" err="1"/>
              <a:t>Koenig</a:t>
            </a:r>
            <a:r>
              <a:rPr lang="de-DE" sz="1100"/>
              <a:t> et al. (2011)</a:t>
            </a:r>
          </a:p>
        </p:txBody>
      </p:sp>
      <p:sp>
        <p:nvSpPr>
          <p:cNvPr id="7" name="Textfeld 6">
            <a:extLst>
              <a:ext uri="{FF2B5EF4-FFF2-40B4-BE49-F238E27FC236}">
                <a16:creationId xmlns:a16="http://schemas.microsoft.com/office/drawing/2014/main" id="{28BA4F09-E37C-E19F-ED88-6686B1C50D40}"/>
              </a:ext>
            </a:extLst>
          </p:cNvPr>
          <p:cNvSpPr txBox="1"/>
          <p:nvPr/>
        </p:nvSpPr>
        <p:spPr>
          <a:xfrm>
            <a:off x="2397241" y="3224886"/>
            <a:ext cx="7397538" cy="369332"/>
          </a:xfrm>
          <a:prstGeom prst="rect">
            <a:avLst/>
          </a:prstGeom>
          <a:noFill/>
        </p:spPr>
        <p:txBody>
          <a:bodyPr wrap="none" rtlCol="0">
            <a:spAutoFit/>
          </a:bodyPr>
          <a:lstStyle/>
          <a:p>
            <a:pPr algn="ctr"/>
            <a:r>
              <a:rPr lang="en-GB" b="1" dirty="0">
                <a:solidFill>
                  <a:schemeClr val="accent2"/>
                </a:solidFill>
              </a:rPr>
              <a:t>Hoe stereotype </a:t>
            </a:r>
            <a:r>
              <a:rPr lang="en-GB" b="1" dirty="0" err="1">
                <a:solidFill>
                  <a:schemeClr val="accent2"/>
                </a:solidFill>
              </a:rPr>
              <a:t>worden</a:t>
            </a:r>
            <a:r>
              <a:rPr lang="en-GB" b="1" dirty="0">
                <a:solidFill>
                  <a:schemeClr val="accent2"/>
                </a:solidFill>
              </a:rPr>
              <a:t> </a:t>
            </a:r>
            <a:r>
              <a:rPr lang="en-GB" b="1" dirty="0" err="1">
                <a:solidFill>
                  <a:schemeClr val="accent2"/>
                </a:solidFill>
              </a:rPr>
              <a:t>leiderschaps</a:t>
            </a:r>
            <a:r>
              <a:rPr lang="en-GB" b="1" dirty="0">
                <a:solidFill>
                  <a:schemeClr val="accent2"/>
                </a:solidFill>
              </a:rPr>
              <a:t> </a:t>
            </a:r>
            <a:r>
              <a:rPr lang="en-GB" b="1" dirty="0" err="1">
                <a:solidFill>
                  <a:schemeClr val="accent2"/>
                </a:solidFill>
              </a:rPr>
              <a:t>posities</a:t>
            </a:r>
            <a:r>
              <a:rPr lang="en-GB" b="1" dirty="0">
                <a:solidFill>
                  <a:schemeClr val="accent2"/>
                </a:solidFill>
              </a:rPr>
              <a:t> </a:t>
            </a:r>
            <a:r>
              <a:rPr lang="en-GB" b="1" dirty="0" err="1">
                <a:solidFill>
                  <a:schemeClr val="accent2"/>
                </a:solidFill>
              </a:rPr>
              <a:t>als</a:t>
            </a:r>
            <a:r>
              <a:rPr lang="en-GB" b="1" dirty="0">
                <a:solidFill>
                  <a:schemeClr val="accent2"/>
                </a:solidFill>
              </a:rPr>
              <a:t> </a:t>
            </a:r>
            <a:r>
              <a:rPr lang="en-GB" b="1" dirty="0" err="1">
                <a:solidFill>
                  <a:schemeClr val="accent2"/>
                </a:solidFill>
              </a:rPr>
              <a:t>mannelijk</a:t>
            </a:r>
            <a:r>
              <a:rPr lang="en-GB" b="1" dirty="0">
                <a:solidFill>
                  <a:schemeClr val="accent2"/>
                </a:solidFill>
              </a:rPr>
              <a:t> </a:t>
            </a:r>
            <a:r>
              <a:rPr lang="en-GB" b="1" dirty="0" err="1">
                <a:solidFill>
                  <a:schemeClr val="accent2"/>
                </a:solidFill>
              </a:rPr>
              <a:t>waargenomen</a:t>
            </a:r>
            <a:r>
              <a:rPr lang="en-GB" b="1" dirty="0">
                <a:solidFill>
                  <a:schemeClr val="accent2"/>
                </a:solidFill>
              </a:rPr>
              <a:t>?</a:t>
            </a:r>
            <a:endParaRPr lang="de-DE" b="1" dirty="0">
              <a:solidFill>
                <a:schemeClr val="accent2"/>
              </a:solidFill>
            </a:endParaRPr>
          </a:p>
        </p:txBody>
      </p:sp>
      <p:sp>
        <p:nvSpPr>
          <p:cNvPr id="3" name="Textfeld 2">
            <a:extLst>
              <a:ext uri="{FF2B5EF4-FFF2-40B4-BE49-F238E27FC236}">
                <a16:creationId xmlns:a16="http://schemas.microsoft.com/office/drawing/2014/main" id="{F9192976-DED6-4380-A5C8-78E2CEB91E71}"/>
              </a:ext>
            </a:extLst>
          </p:cNvPr>
          <p:cNvSpPr txBox="1"/>
          <p:nvPr/>
        </p:nvSpPr>
        <p:spPr>
          <a:xfrm>
            <a:off x="1695759" y="2315472"/>
            <a:ext cx="8800479" cy="769441"/>
          </a:xfrm>
          <a:prstGeom prst="rect">
            <a:avLst/>
          </a:prstGeom>
          <a:noFill/>
        </p:spPr>
        <p:txBody>
          <a:bodyPr wrap="square" rtlCol="0">
            <a:spAutoFit/>
          </a:bodyPr>
          <a:lstStyle/>
          <a:p>
            <a:pPr algn="ctr"/>
            <a:r>
              <a:rPr lang="en-GB" sz="4400" dirty="0"/>
              <a:t>DE ONDERZOEKSPARADIGMA’S</a:t>
            </a:r>
          </a:p>
        </p:txBody>
      </p:sp>
      <p:sp>
        <p:nvSpPr>
          <p:cNvPr id="8" name="Textfeld 7">
            <a:extLst>
              <a:ext uri="{FF2B5EF4-FFF2-40B4-BE49-F238E27FC236}">
                <a16:creationId xmlns:a16="http://schemas.microsoft.com/office/drawing/2014/main" id="{62FE3B18-5230-90C4-4A78-924D410BCE8A}"/>
              </a:ext>
            </a:extLst>
          </p:cNvPr>
          <p:cNvSpPr txBox="1"/>
          <p:nvPr/>
        </p:nvSpPr>
        <p:spPr>
          <a:xfrm>
            <a:off x="4320196" y="4876178"/>
            <a:ext cx="3783408" cy="369332"/>
          </a:xfrm>
          <a:prstGeom prst="rect">
            <a:avLst/>
          </a:prstGeom>
          <a:noFill/>
        </p:spPr>
        <p:txBody>
          <a:bodyPr wrap="none" rtlCol="0">
            <a:spAutoFit/>
          </a:bodyPr>
          <a:lstStyle/>
          <a:p>
            <a:pPr algn="ctr"/>
            <a:r>
              <a:rPr lang="en-GB" i="1"/>
              <a:t>Meta-Analysis by Koenig et al. (2011)</a:t>
            </a:r>
            <a:endParaRPr lang="de-DE" i="1"/>
          </a:p>
        </p:txBody>
      </p:sp>
      <p:sp>
        <p:nvSpPr>
          <p:cNvPr id="9" name="Datumsplatzhalter 1">
            <a:extLst>
              <a:ext uri="{FF2B5EF4-FFF2-40B4-BE49-F238E27FC236}">
                <a16:creationId xmlns:a16="http://schemas.microsoft.com/office/drawing/2014/main" id="{ED78BAF8-FF7E-8A94-E761-5696CF5669B0}"/>
              </a:ext>
            </a:extLst>
          </p:cNvPr>
          <p:cNvSpPr>
            <a:spLocks noGrp="1"/>
          </p:cNvSpPr>
          <p:nvPr>
            <p:ph type="dt" sz="half" idx="10"/>
          </p:nvPr>
        </p:nvSpPr>
        <p:spPr>
          <a:xfrm>
            <a:off x="838200" y="6356350"/>
            <a:ext cx="2743200" cy="365125"/>
          </a:xfrm>
        </p:spPr>
        <p:txBody>
          <a:bodyPr/>
          <a:lstStyle/>
          <a:p>
            <a:fld id="{507770B8-211E-4EF0-9D95-3FB9CCA96C1D}" type="datetime1">
              <a:rPr lang="en-GB" smtClean="0"/>
              <a:t>21/11/2024</a:t>
            </a:fld>
            <a:endParaRPr lang="de-DE"/>
          </a:p>
        </p:txBody>
      </p:sp>
      <p:sp>
        <p:nvSpPr>
          <p:cNvPr id="10" name="Fußzeilenplatzhalter 2">
            <a:extLst>
              <a:ext uri="{FF2B5EF4-FFF2-40B4-BE49-F238E27FC236}">
                <a16:creationId xmlns:a16="http://schemas.microsoft.com/office/drawing/2014/main" id="{18BC0B93-19A5-ACC2-6931-08043AD2C421}"/>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Tree>
    <p:extLst>
      <p:ext uri="{BB962C8B-B14F-4D97-AF65-F5344CB8AC3E}">
        <p14:creationId xmlns:p14="http://schemas.microsoft.com/office/powerpoint/2010/main" val="4138726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19">
            <a:extLst>
              <a:ext uri="{FF2B5EF4-FFF2-40B4-BE49-F238E27FC236}">
                <a16:creationId xmlns:a16="http://schemas.microsoft.com/office/drawing/2014/main" id="{6EDE6443-D603-F35D-268C-BCF10801A6C5}"/>
              </a:ext>
            </a:extLst>
          </p:cNvPr>
          <p:cNvSpPr/>
          <p:nvPr/>
        </p:nvSpPr>
        <p:spPr>
          <a:xfrm>
            <a:off x="7753053" y="1779898"/>
            <a:ext cx="3376953" cy="1223528"/>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39" name="Rectangle 19">
            <a:extLst>
              <a:ext uri="{FF2B5EF4-FFF2-40B4-BE49-F238E27FC236}">
                <a16:creationId xmlns:a16="http://schemas.microsoft.com/office/drawing/2014/main" id="{7CF2730F-FCBB-8FE0-8A8B-9D20121867FB}"/>
              </a:ext>
            </a:extLst>
          </p:cNvPr>
          <p:cNvSpPr/>
          <p:nvPr/>
        </p:nvSpPr>
        <p:spPr>
          <a:xfrm>
            <a:off x="1132944" y="1779898"/>
            <a:ext cx="10002300" cy="1233052"/>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4" name="Foliennummernplatzhalter 3">
            <a:extLst>
              <a:ext uri="{FF2B5EF4-FFF2-40B4-BE49-F238E27FC236}">
                <a16:creationId xmlns:a16="http://schemas.microsoft.com/office/drawing/2014/main" id="{6F3420F9-FA29-B909-C336-1A6D01C2B11D}"/>
              </a:ext>
            </a:extLst>
          </p:cNvPr>
          <p:cNvSpPr>
            <a:spLocks noGrp="1"/>
          </p:cNvSpPr>
          <p:nvPr>
            <p:ph type="sldNum" sz="quarter" idx="12"/>
          </p:nvPr>
        </p:nvSpPr>
        <p:spPr/>
        <p:txBody>
          <a:bodyPr/>
          <a:lstStyle/>
          <a:p>
            <a:fld id="{35ACAA2A-A583-422A-97F0-9DEA9756D41B}" type="slidenum">
              <a:rPr lang="de-DE" smtClean="0"/>
              <a:t>15</a:t>
            </a:fld>
            <a:endParaRPr lang="de-DE"/>
          </a:p>
        </p:txBody>
      </p:sp>
      <p:sp>
        <p:nvSpPr>
          <p:cNvPr id="2" name="Titel 1">
            <a:extLst>
              <a:ext uri="{FF2B5EF4-FFF2-40B4-BE49-F238E27FC236}">
                <a16:creationId xmlns:a16="http://schemas.microsoft.com/office/drawing/2014/main" id="{78612D0F-36AF-8F15-20C1-1265639C0B02}"/>
              </a:ext>
            </a:extLst>
          </p:cNvPr>
          <p:cNvSpPr>
            <a:spLocks noGrp="1"/>
          </p:cNvSpPr>
          <p:nvPr>
            <p:ph type="title"/>
          </p:nvPr>
        </p:nvSpPr>
        <p:spPr/>
        <p:txBody>
          <a:bodyPr/>
          <a:lstStyle/>
          <a:p>
            <a:r>
              <a:rPr lang="de-DE" sz="5400"/>
              <a:t>Denk manager - Denk man</a:t>
            </a:r>
            <a:br>
              <a:rPr lang="de-DE" sz="5400"/>
            </a:br>
            <a:endParaRPr lang="de-DE" sz="5400"/>
          </a:p>
        </p:txBody>
      </p:sp>
      <p:sp>
        <p:nvSpPr>
          <p:cNvPr id="9" name="Inhaltsplatzhalter 8">
            <a:extLst>
              <a:ext uri="{FF2B5EF4-FFF2-40B4-BE49-F238E27FC236}">
                <a16:creationId xmlns:a16="http://schemas.microsoft.com/office/drawing/2014/main" id="{1EA2F9CD-C04C-C925-6B83-8BBF7CDA3B81}"/>
              </a:ext>
            </a:extLst>
          </p:cNvPr>
          <p:cNvSpPr>
            <a:spLocks noGrp="1"/>
          </p:cNvSpPr>
          <p:nvPr>
            <p:ph idx="4294967295"/>
          </p:nvPr>
        </p:nvSpPr>
        <p:spPr>
          <a:xfrm>
            <a:off x="1352766" y="1935538"/>
            <a:ext cx="6211888" cy="1130300"/>
          </a:xfrm>
        </p:spPr>
        <p:txBody>
          <a:bodyPr>
            <a:normAutofit fontScale="92500" lnSpcReduction="20000"/>
          </a:bodyPr>
          <a:lstStyle/>
          <a:p>
            <a:pPr marL="0" indent="0" algn="ctr">
              <a:buNone/>
            </a:pPr>
            <a:r>
              <a:rPr lang="en-GB" sz="2400" i="1"/>
              <a:t>Alle experimentele groepen krijgen dezelfde lijst met kenmerken </a:t>
            </a:r>
            <a:r>
              <a:rPr lang="de-DE" sz="1200" i="1"/>
              <a:t>(bijv. </a:t>
            </a:r>
            <a:r>
              <a:rPr lang="de-DE" sz="1200" i="1" err="1"/>
              <a:t>Revised Descriptive </a:t>
            </a:r>
            <a:r>
              <a:rPr lang="de-DE" sz="1200" i="1"/>
              <a:t>Index)</a:t>
            </a:r>
            <a:r>
              <a:rPr lang="en-GB" sz="2400" i="1"/>
              <a:t>, die geëvalueerd moeten worden in relatie tot een bepaalde groep personen.</a:t>
            </a:r>
            <a:endParaRPr lang="de-DE" sz="2400"/>
          </a:p>
        </p:txBody>
      </p:sp>
      <p:graphicFrame>
        <p:nvGraphicFramePr>
          <p:cNvPr id="7" name="Tabelle 7">
            <a:extLst>
              <a:ext uri="{FF2B5EF4-FFF2-40B4-BE49-F238E27FC236}">
                <a16:creationId xmlns:a16="http://schemas.microsoft.com/office/drawing/2014/main" id="{70746596-1DAC-ED7F-33C1-A25B1DE538E5}"/>
              </a:ext>
            </a:extLst>
          </p:cNvPr>
          <p:cNvGraphicFramePr>
            <a:graphicFrameLocks noGrp="1"/>
          </p:cNvGraphicFramePr>
          <p:nvPr>
            <p:extLst>
              <p:ext uri="{D42A27DB-BD31-4B8C-83A1-F6EECF244321}">
                <p14:modId xmlns:p14="http://schemas.microsoft.com/office/powerpoint/2010/main" val="2671961386"/>
              </p:ext>
            </p:extLst>
          </p:nvPr>
        </p:nvGraphicFramePr>
        <p:xfrm>
          <a:off x="1166724" y="3177820"/>
          <a:ext cx="9958476" cy="738432"/>
        </p:xfrm>
        <a:graphic>
          <a:graphicData uri="http://schemas.openxmlformats.org/drawingml/2006/table">
            <a:tbl>
              <a:tblPr firstRow="1">
                <a:tableStyleId>{74C1A8A3-306A-4EB7-A6B1-4F7E0EB9C5D6}</a:tableStyleId>
              </a:tblPr>
              <a:tblGrid>
                <a:gridCol w="3319492">
                  <a:extLst>
                    <a:ext uri="{9D8B030D-6E8A-4147-A177-3AD203B41FA5}">
                      <a16:colId xmlns:a16="http://schemas.microsoft.com/office/drawing/2014/main" val="711754558"/>
                    </a:ext>
                  </a:extLst>
                </a:gridCol>
                <a:gridCol w="3319492">
                  <a:extLst>
                    <a:ext uri="{9D8B030D-6E8A-4147-A177-3AD203B41FA5}">
                      <a16:colId xmlns:a16="http://schemas.microsoft.com/office/drawing/2014/main" val="191491098"/>
                    </a:ext>
                  </a:extLst>
                </a:gridCol>
                <a:gridCol w="3319492">
                  <a:extLst>
                    <a:ext uri="{9D8B030D-6E8A-4147-A177-3AD203B41FA5}">
                      <a16:colId xmlns:a16="http://schemas.microsoft.com/office/drawing/2014/main" val="867276016"/>
                    </a:ext>
                  </a:extLst>
                </a:gridCol>
              </a:tblGrid>
              <a:tr h="158559">
                <a:tc>
                  <a:txBody>
                    <a:bodyPr/>
                    <a:lstStyle/>
                    <a:p>
                      <a:pPr algn="ctr"/>
                      <a:r>
                        <a:rPr lang="de-DE">
                          <a:solidFill>
                            <a:schemeClr val="tx1"/>
                          </a:solidFill>
                        </a:rPr>
                        <a:t>Groep 1</a:t>
                      </a:r>
                    </a:p>
                  </a:txBody>
                  <a:tcPr>
                    <a:solidFill>
                      <a:schemeClr val="accent5">
                        <a:lumMod val="20000"/>
                        <a:lumOff val="80000"/>
                      </a:schemeClr>
                    </a:solidFill>
                  </a:tcPr>
                </a:tc>
                <a:tc>
                  <a:txBody>
                    <a:bodyPr/>
                    <a:lstStyle/>
                    <a:p>
                      <a:pPr algn="ctr"/>
                      <a:r>
                        <a:rPr lang="de-DE">
                          <a:solidFill>
                            <a:schemeClr val="tx1"/>
                          </a:solidFill>
                        </a:rPr>
                        <a:t>Groep 2</a:t>
                      </a:r>
                    </a:p>
                  </a:txBody>
                  <a:tcPr>
                    <a:solidFill>
                      <a:schemeClr val="accent5">
                        <a:lumMod val="20000"/>
                        <a:lumOff val="80000"/>
                      </a:schemeClr>
                    </a:solidFill>
                  </a:tcPr>
                </a:tc>
                <a:tc>
                  <a:txBody>
                    <a:bodyPr/>
                    <a:lstStyle/>
                    <a:p>
                      <a:pPr algn="ctr"/>
                      <a:r>
                        <a:rPr lang="de-DE">
                          <a:solidFill>
                            <a:schemeClr val="tx1"/>
                          </a:solidFill>
                        </a:rPr>
                        <a:t>Groep 3</a:t>
                      </a:r>
                    </a:p>
                  </a:txBody>
                  <a:tcPr>
                    <a:solidFill>
                      <a:schemeClr val="accent5">
                        <a:lumMod val="20000"/>
                        <a:lumOff val="80000"/>
                      </a:schemeClr>
                    </a:solidFill>
                  </a:tcPr>
                </a:tc>
                <a:extLst>
                  <a:ext uri="{0D108BD9-81ED-4DB2-BD59-A6C34878D82A}">
                    <a16:rowId xmlns:a16="http://schemas.microsoft.com/office/drawing/2014/main" val="4131878401"/>
                  </a:ext>
                </a:extLst>
              </a:tr>
              <a:tr h="372672">
                <a:tc>
                  <a:txBody>
                    <a:bodyPr/>
                    <a:lstStyle/>
                    <a:p>
                      <a:pPr algn="ctr"/>
                      <a:r>
                        <a:rPr lang="en-GB" noProof="0"/>
                        <a:t>Vrouwen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noProof="0"/>
                        <a:t>Ideale leider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Mannen</a:t>
                      </a:r>
                    </a:p>
                  </a:txBody>
                  <a:tcPr/>
                </a:tc>
                <a:extLst>
                  <a:ext uri="{0D108BD9-81ED-4DB2-BD59-A6C34878D82A}">
                    <a16:rowId xmlns:a16="http://schemas.microsoft.com/office/drawing/2014/main" val="2421557764"/>
                  </a:ext>
                </a:extLst>
              </a:tr>
            </a:tbl>
          </a:graphicData>
        </a:graphic>
      </p:graphicFrame>
      <p:grpSp>
        <p:nvGrpSpPr>
          <p:cNvPr id="26" name="Gruppieren 25">
            <a:extLst>
              <a:ext uri="{FF2B5EF4-FFF2-40B4-BE49-F238E27FC236}">
                <a16:creationId xmlns:a16="http://schemas.microsoft.com/office/drawing/2014/main" id="{C924468F-74E4-48AD-31EF-E3683E98F52A}"/>
              </a:ext>
            </a:extLst>
          </p:cNvPr>
          <p:cNvGrpSpPr/>
          <p:nvPr/>
        </p:nvGrpSpPr>
        <p:grpSpPr>
          <a:xfrm>
            <a:off x="7765717" y="1809476"/>
            <a:ext cx="3226869" cy="1154406"/>
            <a:chOff x="1063752" y="4007926"/>
            <a:chExt cx="3226869" cy="1213562"/>
          </a:xfrm>
        </p:grpSpPr>
        <p:pic>
          <p:nvPicPr>
            <p:cNvPr id="11" name="Grafik 10" descr="Dokument mit einfarbiger Füllung">
              <a:extLst>
                <a:ext uri="{FF2B5EF4-FFF2-40B4-BE49-F238E27FC236}">
                  <a16:creationId xmlns:a16="http://schemas.microsoft.com/office/drawing/2014/main" id="{CD1F6F60-91E1-0CCD-1C92-92FDFCC44C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3391" y="4319593"/>
              <a:ext cx="901895" cy="901895"/>
            </a:xfrm>
            <a:prstGeom prst="rect">
              <a:avLst/>
            </a:prstGeom>
          </p:spPr>
        </p:pic>
        <p:sp>
          <p:nvSpPr>
            <p:cNvPr id="12" name="Textfeld 11">
              <a:extLst>
                <a:ext uri="{FF2B5EF4-FFF2-40B4-BE49-F238E27FC236}">
                  <a16:creationId xmlns:a16="http://schemas.microsoft.com/office/drawing/2014/main" id="{55D6DC43-3406-B841-FFDF-721CAEE7383A}"/>
                </a:ext>
              </a:extLst>
            </p:cNvPr>
            <p:cNvSpPr txBox="1"/>
            <p:nvPr/>
          </p:nvSpPr>
          <p:spPr>
            <a:xfrm>
              <a:off x="2545107" y="4401208"/>
              <a:ext cx="1461810" cy="369332"/>
            </a:xfrm>
            <a:prstGeom prst="rect">
              <a:avLst/>
            </a:prstGeom>
            <a:noFill/>
          </p:spPr>
          <p:txBody>
            <a:bodyPr wrap="none" rtlCol="0">
              <a:spAutoFit/>
            </a:bodyPr>
            <a:lstStyle/>
            <a:p>
              <a:r>
                <a:rPr lang="en-US"/>
                <a:t>Hardwerkend</a:t>
              </a:r>
            </a:p>
          </p:txBody>
        </p:sp>
        <p:sp>
          <p:nvSpPr>
            <p:cNvPr id="13" name="Textfeld 12">
              <a:extLst>
                <a:ext uri="{FF2B5EF4-FFF2-40B4-BE49-F238E27FC236}">
                  <a16:creationId xmlns:a16="http://schemas.microsoft.com/office/drawing/2014/main" id="{E2156260-C67D-C245-A3C2-FE40D51FA8D4}"/>
                </a:ext>
              </a:extLst>
            </p:cNvPr>
            <p:cNvSpPr txBox="1"/>
            <p:nvPr/>
          </p:nvSpPr>
          <p:spPr>
            <a:xfrm>
              <a:off x="1063752" y="4007926"/>
              <a:ext cx="2592889" cy="369332"/>
            </a:xfrm>
            <a:prstGeom prst="rect">
              <a:avLst/>
            </a:prstGeom>
            <a:noFill/>
          </p:spPr>
          <p:txBody>
            <a:bodyPr wrap="none" rtlCol="0">
              <a:spAutoFit/>
            </a:bodyPr>
            <a:lstStyle/>
            <a:p>
              <a:r>
                <a:rPr lang="en-US"/>
                <a:t>vrouwen/mannen/leiders zijn:</a:t>
              </a:r>
            </a:p>
          </p:txBody>
        </p:sp>
        <p:sp>
          <p:nvSpPr>
            <p:cNvPr id="16" name="Textfeld 15">
              <a:extLst>
                <a:ext uri="{FF2B5EF4-FFF2-40B4-BE49-F238E27FC236}">
                  <a16:creationId xmlns:a16="http://schemas.microsoft.com/office/drawing/2014/main" id="{37438056-6440-25A0-10B9-25D8D1D2419D}"/>
                </a:ext>
              </a:extLst>
            </p:cNvPr>
            <p:cNvSpPr txBox="1"/>
            <p:nvPr/>
          </p:nvSpPr>
          <p:spPr>
            <a:xfrm>
              <a:off x="1956645" y="4916313"/>
              <a:ext cx="1461810" cy="291193"/>
            </a:xfrm>
            <a:prstGeom prst="rect">
              <a:avLst/>
            </a:prstGeom>
            <a:noFill/>
          </p:spPr>
          <p:txBody>
            <a:bodyPr wrap="square" rtlCol="0">
              <a:spAutoFit/>
            </a:bodyPr>
            <a:lstStyle/>
            <a:p>
              <a:pPr algn="ctr"/>
              <a:r>
                <a:rPr lang="en-US" sz="1200" dirty="0" err="1"/>
                <a:t>Niet</a:t>
              </a:r>
              <a:r>
                <a:rPr lang="en-US" sz="1200" dirty="0"/>
                <a:t> van </a:t>
              </a:r>
              <a:r>
                <a:rPr lang="en-US" sz="1200" dirty="0" err="1"/>
                <a:t>toepassing</a:t>
              </a:r>
              <a:endParaRPr lang="en-US" sz="1200" dirty="0"/>
            </a:p>
          </p:txBody>
        </p:sp>
        <p:sp>
          <p:nvSpPr>
            <p:cNvPr id="17" name="Textfeld 16">
              <a:extLst>
                <a:ext uri="{FF2B5EF4-FFF2-40B4-BE49-F238E27FC236}">
                  <a16:creationId xmlns:a16="http://schemas.microsoft.com/office/drawing/2014/main" id="{6B9FB2D6-D4E0-C843-345F-B7F5EA002D9A}"/>
                </a:ext>
              </a:extLst>
            </p:cNvPr>
            <p:cNvSpPr txBox="1"/>
            <p:nvPr/>
          </p:nvSpPr>
          <p:spPr>
            <a:xfrm>
              <a:off x="3454815" y="4928448"/>
              <a:ext cx="835806" cy="276999"/>
            </a:xfrm>
            <a:prstGeom prst="rect">
              <a:avLst/>
            </a:prstGeom>
            <a:noFill/>
          </p:spPr>
          <p:txBody>
            <a:bodyPr wrap="none" rtlCol="0">
              <a:spAutoFit/>
            </a:bodyPr>
            <a:lstStyle/>
            <a:p>
              <a:r>
                <a:rPr lang="en-US" sz="1200" dirty="0" err="1"/>
                <a:t>Toepasselijk</a:t>
              </a:r>
              <a:endParaRPr lang="en-US" sz="1200" dirty="0"/>
            </a:p>
          </p:txBody>
        </p:sp>
        <p:sp>
          <p:nvSpPr>
            <p:cNvPr id="19" name="Textfeld 18">
              <a:extLst>
                <a:ext uri="{FF2B5EF4-FFF2-40B4-BE49-F238E27FC236}">
                  <a16:creationId xmlns:a16="http://schemas.microsoft.com/office/drawing/2014/main" id="{0F205CD6-97C1-2F4A-2D03-2ABC1B7E2A0B}"/>
                </a:ext>
              </a:extLst>
            </p:cNvPr>
            <p:cNvSpPr txBox="1"/>
            <p:nvPr/>
          </p:nvSpPr>
          <p:spPr>
            <a:xfrm>
              <a:off x="2600890" y="464240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0" name="Textfeld 19">
              <a:extLst>
                <a:ext uri="{FF2B5EF4-FFF2-40B4-BE49-F238E27FC236}">
                  <a16:creationId xmlns:a16="http://schemas.microsoft.com/office/drawing/2014/main" id="{6B33D8B3-397B-3838-625D-D24325C3DF59}"/>
                </a:ext>
              </a:extLst>
            </p:cNvPr>
            <p:cNvSpPr txBox="1"/>
            <p:nvPr/>
          </p:nvSpPr>
          <p:spPr>
            <a:xfrm>
              <a:off x="2821948" y="464240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1" name="Textfeld 20">
              <a:extLst>
                <a:ext uri="{FF2B5EF4-FFF2-40B4-BE49-F238E27FC236}">
                  <a16:creationId xmlns:a16="http://schemas.microsoft.com/office/drawing/2014/main" id="{649F02D8-12B7-A0E5-3893-D64D52BB9304}"/>
                </a:ext>
              </a:extLst>
            </p:cNvPr>
            <p:cNvSpPr txBox="1"/>
            <p:nvPr/>
          </p:nvSpPr>
          <p:spPr>
            <a:xfrm>
              <a:off x="3051317" y="464240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2" name="Textfeld 21">
              <a:extLst>
                <a:ext uri="{FF2B5EF4-FFF2-40B4-BE49-F238E27FC236}">
                  <a16:creationId xmlns:a16="http://schemas.microsoft.com/office/drawing/2014/main" id="{B851179E-83CC-B6D4-F2B3-0289B0DA4A8D}"/>
                </a:ext>
              </a:extLst>
            </p:cNvPr>
            <p:cNvSpPr txBox="1"/>
            <p:nvPr/>
          </p:nvSpPr>
          <p:spPr>
            <a:xfrm>
              <a:off x="3271228" y="464693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3" name="Textfeld 22">
              <a:extLst>
                <a:ext uri="{FF2B5EF4-FFF2-40B4-BE49-F238E27FC236}">
                  <a16:creationId xmlns:a16="http://schemas.microsoft.com/office/drawing/2014/main" id="{F5178CB5-CD57-1258-5F78-D1B6842F5131}"/>
                </a:ext>
              </a:extLst>
            </p:cNvPr>
            <p:cNvSpPr txBox="1"/>
            <p:nvPr/>
          </p:nvSpPr>
          <p:spPr>
            <a:xfrm>
              <a:off x="3492286" y="464693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4" name="Textfeld 23">
              <a:extLst>
                <a:ext uri="{FF2B5EF4-FFF2-40B4-BE49-F238E27FC236}">
                  <a16:creationId xmlns:a16="http://schemas.microsoft.com/office/drawing/2014/main" id="{836BA1A5-A881-59E5-341B-BCB2C4280075}"/>
                </a:ext>
              </a:extLst>
            </p:cNvPr>
            <p:cNvSpPr txBox="1"/>
            <p:nvPr/>
          </p:nvSpPr>
          <p:spPr>
            <a:xfrm>
              <a:off x="3721655" y="464693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27" name="Pfeil: nach unten 26">
            <a:extLst>
              <a:ext uri="{FF2B5EF4-FFF2-40B4-BE49-F238E27FC236}">
                <a16:creationId xmlns:a16="http://schemas.microsoft.com/office/drawing/2014/main" id="{DA86B0C6-389C-5A94-B78A-F393482E40A6}"/>
              </a:ext>
            </a:extLst>
          </p:cNvPr>
          <p:cNvSpPr/>
          <p:nvPr/>
        </p:nvSpPr>
        <p:spPr>
          <a:xfrm>
            <a:off x="2656702" y="4030191"/>
            <a:ext cx="518983" cy="2007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Pfeil: nach unten 27">
            <a:extLst>
              <a:ext uri="{FF2B5EF4-FFF2-40B4-BE49-F238E27FC236}">
                <a16:creationId xmlns:a16="http://schemas.microsoft.com/office/drawing/2014/main" id="{6D828435-C5E8-037F-052E-3A6DBE12A54F}"/>
              </a:ext>
            </a:extLst>
          </p:cNvPr>
          <p:cNvSpPr/>
          <p:nvPr/>
        </p:nvSpPr>
        <p:spPr>
          <a:xfrm>
            <a:off x="5886470" y="4030190"/>
            <a:ext cx="518983" cy="2007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Pfeil: nach unten 28">
            <a:extLst>
              <a:ext uri="{FF2B5EF4-FFF2-40B4-BE49-F238E27FC236}">
                <a16:creationId xmlns:a16="http://schemas.microsoft.com/office/drawing/2014/main" id="{80479BCC-6DC3-9426-570E-2A2EA9D43855}"/>
              </a:ext>
            </a:extLst>
          </p:cNvPr>
          <p:cNvSpPr/>
          <p:nvPr/>
        </p:nvSpPr>
        <p:spPr>
          <a:xfrm>
            <a:off x="9251758" y="4030190"/>
            <a:ext cx="518983" cy="200748"/>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a:extLst>
              <a:ext uri="{FF2B5EF4-FFF2-40B4-BE49-F238E27FC236}">
                <a16:creationId xmlns:a16="http://schemas.microsoft.com/office/drawing/2014/main" id="{D9A21381-E2AF-40E2-54B5-5D2F99A63C93}"/>
              </a:ext>
            </a:extLst>
          </p:cNvPr>
          <p:cNvSpPr txBox="1"/>
          <p:nvPr/>
        </p:nvSpPr>
        <p:spPr>
          <a:xfrm>
            <a:off x="2021612" y="4227495"/>
            <a:ext cx="1789158" cy="369332"/>
          </a:xfrm>
          <a:prstGeom prst="rect">
            <a:avLst/>
          </a:prstGeom>
          <a:noFill/>
        </p:spPr>
        <p:txBody>
          <a:bodyPr wrap="square" rtlCol="0">
            <a:spAutoFit/>
          </a:bodyPr>
          <a:lstStyle/>
          <a:p>
            <a:pPr algn="ctr"/>
            <a:r>
              <a:rPr lang="de-DE"/>
              <a:t>Gemiddelde waarde</a:t>
            </a:r>
          </a:p>
        </p:txBody>
      </p:sp>
      <p:sp>
        <p:nvSpPr>
          <p:cNvPr id="31" name="Textfeld 30">
            <a:extLst>
              <a:ext uri="{FF2B5EF4-FFF2-40B4-BE49-F238E27FC236}">
                <a16:creationId xmlns:a16="http://schemas.microsoft.com/office/drawing/2014/main" id="{3C2D8190-7E3F-466C-EC79-ED0CCAF3531E}"/>
              </a:ext>
            </a:extLst>
          </p:cNvPr>
          <p:cNvSpPr txBox="1"/>
          <p:nvPr/>
        </p:nvSpPr>
        <p:spPr>
          <a:xfrm>
            <a:off x="8481152" y="4227495"/>
            <a:ext cx="2012449" cy="369332"/>
          </a:xfrm>
          <a:prstGeom prst="rect">
            <a:avLst/>
          </a:prstGeom>
          <a:noFill/>
        </p:spPr>
        <p:txBody>
          <a:bodyPr wrap="square" rtlCol="0">
            <a:spAutoFit/>
          </a:bodyPr>
          <a:lstStyle/>
          <a:p>
            <a:pPr algn="ctr"/>
            <a:r>
              <a:rPr lang="de-DE"/>
              <a:t>Gemiddelde waarde</a:t>
            </a:r>
          </a:p>
        </p:txBody>
      </p:sp>
      <p:sp>
        <p:nvSpPr>
          <p:cNvPr id="32" name="Textfeld 31">
            <a:extLst>
              <a:ext uri="{FF2B5EF4-FFF2-40B4-BE49-F238E27FC236}">
                <a16:creationId xmlns:a16="http://schemas.microsoft.com/office/drawing/2014/main" id="{2A9EFFA8-1FE7-0212-BBDE-8027B66DCCA2}"/>
              </a:ext>
            </a:extLst>
          </p:cNvPr>
          <p:cNvSpPr txBox="1"/>
          <p:nvPr/>
        </p:nvSpPr>
        <p:spPr>
          <a:xfrm>
            <a:off x="5251382" y="4200841"/>
            <a:ext cx="1789158" cy="369332"/>
          </a:xfrm>
          <a:prstGeom prst="rect">
            <a:avLst/>
          </a:prstGeom>
          <a:noFill/>
        </p:spPr>
        <p:txBody>
          <a:bodyPr wrap="square" rtlCol="0">
            <a:spAutoFit/>
          </a:bodyPr>
          <a:lstStyle/>
          <a:p>
            <a:pPr algn="ctr"/>
            <a:r>
              <a:rPr lang="de-DE"/>
              <a:t>Gemiddelde waarde</a:t>
            </a:r>
          </a:p>
        </p:txBody>
      </p:sp>
      <p:sp>
        <p:nvSpPr>
          <p:cNvPr id="33" name="Geschweifte Klammer rechts 32">
            <a:extLst>
              <a:ext uri="{FF2B5EF4-FFF2-40B4-BE49-F238E27FC236}">
                <a16:creationId xmlns:a16="http://schemas.microsoft.com/office/drawing/2014/main" id="{AA9ED976-467D-CB3B-88B1-3FC04A82E98C}"/>
              </a:ext>
            </a:extLst>
          </p:cNvPr>
          <p:cNvSpPr/>
          <p:nvPr/>
        </p:nvSpPr>
        <p:spPr>
          <a:xfrm rot="5400000">
            <a:off x="4353274" y="3359498"/>
            <a:ext cx="246798"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4" name="Geschweifte Klammer rechts 33">
            <a:extLst>
              <a:ext uri="{FF2B5EF4-FFF2-40B4-BE49-F238E27FC236}">
                <a16:creationId xmlns:a16="http://schemas.microsoft.com/office/drawing/2014/main" id="{88A1CF50-2836-48B8-902B-2159168BE8B3}"/>
              </a:ext>
            </a:extLst>
          </p:cNvPr>
          <p:cNvSpPr/>
          <p:nvPr/>
        </p:nvSpPr>
        <p:spPr>
          <a:xfrm rot="5400000">
            <a:off x="7742564" y="3350319"/>
            <a:ext cx="246797"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Textfeld 34">
            <a:extLst>
              <a:ext uri="{FF2B5EF4-FFF2-40B4-BE49-F238E27FC236}">
                <a16:creationId xmlns:a16="http://schemas.microsoft.com/office/drawing/2014/main" id="{297143C1-9B5F-6AFD-E099-4D9A3EDB8B8E}"/>
              </a:ext>
            </a:extLst>
          </p:cNvPr>
          <p:cNvSpPr txBox="1"/>
          <p:nvPr/>
        </p:nvSpPr>
        <p:spPr>
          <a:xfrm>
            <a:off x="2930206" y="5025010"/>
            <a:ext cx="3136371" cy="369332"/>
          </a:xfrm>
          <a:prstGeom prst="rect">
            <a:avLst/>
          </a:prstGeom>
          <a:noFill/>
        </p:spPr>
        <p:txBody>
          <a:bodyPr wrap="none" rtlCol="0">
            <a:spAutoFit/>
          </a:bodyPr>
          <a:lstStyle/>
          <a:p>
            <a:r>
              <a:rPr lang="en-GB" b="1"/>
              <a:t>Vrouwen-leiders-correlatie</a:t>
            </a:r>
          </a:p>
        </p:txBody>
      </p:sp>
      <p:sp>
        <p:nvSpPr>
          <p:cNvPr id="36" name="Textfeld 35">
            <a:extLst>
              <a:ext uri="{FF2B5EF4-FFF2-40B4-BE49-F238E27FC236}">
                <a16:creationId xmlns:a16="http://schemas.microsoft.com/office/drawing/2014/main" id="{9CD1652C-D5B3-C60B-E5CE-4D485BF6E0DE}"/>
              </a:ext>
            </a:extLst>
          </p:cNvPr>
          <p:cNvSpPr txBox="1"/>
          <p:nvPr/>
        </p:nvSpPr>
        <p:spPr>
          <a:xfrm>
            <a:off x="6532678" y="5025010"/>
            <a:ext cx="2769604" cy="369332"/>
          </a:xfrm>
          <a:prstGeom prst="rect">
            <a:avLst/>
          </a:prstGeom>
          <a:noFill/>
        </p:spPr>
        <p:txBody>
          <a:bodyPr wrap="none" rtlCol="0">
            <a:spAutoFit/>
          </a:bodyPr>
          <a:lstStyle/>
          <a:p>
            <a:r>
              <a:rPr lang="en-GB" b="1"/>
              <a:t>Mannen-leiders-correlatie</a:t>
            </a:r>
          </a:p>
        </p:txBody>
      </p:sp>
      <p:sp>
        <p:nvSpPr>
          <p:cNvPr id="37" name="Geschweifte Klammer rechts 36">
            <a:extLst>
              <a:ext uri="{FF2B5EF4-FFF2-40B4-BE49-F238E27FC236}">
                <a16:creationId xmlns:a16="http://schemas.microsoft.com/office/drawing/2014/main" id="{82A4B8CB-69E1-E881-9AE4-DDE80A4E42E7}"/>
              </a:ext>
            </a:extLst>
          </p:cNvPr>
          <p:cNvSpPr/>
          <p:nvPr/>
        </p:nvSpPr>
        <p:spPr>
          <a:xfrm rot="5400000">
            <a:off x="6015053" y="4018975"/>
            <a:ext cx="359639"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8" name="Textfeld 37">
            <a:extLst>
              <a:ext uri="{FF2B5EF4-FFF2-40B4-BE49-F238E27FC236}">
                <a16:creationId xmlns:a16="http://schemas.microsoft.com/office/drawing/2014/main" id="{4355E6C0-5428-6BA8-1FE7-CB1C45003099}"/>
              </a:ext>
            </a:extLst>
          </p:cNvPr>
          <p:cNvSpPr txBox="1"/>
          <p:nvPr/>
        </p:nvSpPr>
        <p:spPr>
          <a:xfrm>
            <a:off x="1352766" y="5889016"/>
            <a:ext cx="9850774" cy="369332"/>
          </a:xfrm>
          <a:prstGeom prst="rect">
            <a:avLst/>
          </a:prstGeom>
          <a:noFill/>
        </p:spPr>
        <p:txBody>
          <a:bodyPr wrap="none" rtlCol="0">
            <a:spAutoFit/>
          </a:bodyPr>
          <a:lstStyle/>
          <a:p>
            <a:r>
              <a:rPr lang="en-US">
                <a:highlight>
                  <a:srgbClr val="FDE0CB"/>
                </a:highlight>
              </a:rPr>
              <a:t>Stereotiep mannelijk leiderschapsbegrip als </a:t>
            </a:r>
            <a:r>
              <a:rPr lang="en-US" i="1">
                <a:highlight>
                  <a:srgbClr val="FDE0CB"/>
                </a:highlight>
              </a:rPr>
              <a:t>Mannen-leider-correlatie &gt; Vrouwen-leider-correlatie</a:t>
            </a:r>
          </a:p>
        </p:txBody>
      </p:sp>
      <p:sp>
        <p:nvSpPr>
          <p:cNvPr id="3" name="Datumsplatzhalter 1">
            <a:extLst>
              <a:ext uri="{FF2B5EF4-FFF2-40B4-BE49-F238E27FC236}">
                <a16:creationId xmlns:a16="http://schemas.microsoft.com/office/drawing/2014/main" id="{C246BB36-CB64-6D76-0E8B-344E5504EF52}"/>
              </a:ext>
            </a:extLst>
          </p:cNvPr>
          <p:cNvSpPr>
            <a:spLocks noGrp="1"/>
          </p:cNvSpPr>
          <p:nvPr>
            <p:ph type="dt" sz="half" idx="10"/>
          </p:nvPr>
        </p:nvSpPr>
        <p:spPr>
          <a:xfrm>
            <a:off x="838200" y="6356350"/>
            <a:ext cx="2743200" cy="365125"/>
          </a:xfrm>
        </p:spPr>
        <p:txBody>
          <a:bodyPr/>
          <a:lstStyle/>
          <a:p>
            <a:fld id="{507770B8-211E-4EF0-9D95-3FB9CCA96C1D}" type="datetime1">
              <a:rPr lang="en-GB" smtClean="0"/>
              <a:t>21/11/2024</a:t>
            </a:fld>
            <a:endParaRPr lang="de-DE"/>
          </a:p>
        </p:txBody>
      </p:sp>
      <p:sp>
        <p:nvSpPr>
          <p:cNvPr id="5" name="Fußzeilenplatzhalter 2">
            <a:extLst>
              <a:ext uri="{FF2B5EF4-FFF2-40B4-BE49-F238E27FC236}">
                <a16:creationId xmlns:a16="http://schemas.microsoft.com/office/drawing/2014/main" id="{6294E685-BC57-5CB4-4AA0-225B62821975}"/>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6" name="Textfeld 5">
            <a:extLst>
              <a:ext uri="{FF2B5EF4-FFF2-40B4-BE49-F238E27FC236}">
                <a16:creationId xmlns:a16="http://schemas.microsoft.com/office/drawing/2014/main" id="{08FE29B7-FE0E-77D4-1034-083E40D4C987}"/>
              </a:ext>
            </a:extLst>
          </p:cNvPr>
          <p:cNvSpPr txBox="1"/>
          <p:nvPr/>
        </p:nvSpPr>
        <p:spPr>
          <a:xfrm>
            <a:off x="10804214" y="1465600"/>
            <a:ext cx="1387786" cy="261610"/>
          </a:xfrm>
          <a:prstGeom prst="rect">
            <a:avLst/>
          </a:prstGeom>
          <a:noFill/>
        </p:spPr>
        <p:txBody>
          <a:bodyPr wrap="square" rtlCol="0">
            <a:spAutoFit/>
          </a:bodyPr>
          <a:lstStyle/>
          <a:p>
            <a:r>
              <a:rPr lang="de-DE" sz="1100" err="1"/>
              <a:t>Koenig </a:t>
            </a:r>
            <a:r>
              <a:rPr lang="de-DE" sz="1100"/>
              <a:t>et al. (2011)</a:t>
            </a:r>
          </a:p>
        </p:txBody>
      </p:sp>
    </p:spTree>
    <p:extLst>
      <p:ext uri="{BB962C8B-B14F-4D97-AF65-F5344CB8AC3E}">
        <p14:creationId xmlns:p14="http://schemas.microsoft.com/office/powerpoint/2010/main" val="404444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p:bldP spid="31" grpId="0"/>
      <p:bldP spid="32" grpId="0"/>
      <p:bldP spid="33" grpId="0" animBg="1"/>
      <p:bldP spid="34" grpId="0" animBg="1"/>
      <p:bldP spid="35" grpId="0"/>
      <p:bldP spid="36" grpId="0"/>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ABC04E2B-0D93-AC22-69C3-0EBF9397A885}"/>
              </a:ext>
            </a:extLst>
          </p:cNvPr>
          <p:cNvSpPr>
            <a:spLocks noGrp="1"/>
          </p:cNvSpPr>
          <p:nvPr>
            <p:ph type="sldNum" sz="quarter" idx="12"/>
          </p:nvPr>
        </p:nvSpPr>
        <p:spPr/>
        <p:txBody>
          <a:bodyPr/>
          <a:lstStyle/>
          <a:p>
            <a:fld id="{35ACAA2A-A583-422A-97F0-9DEA9756D41B}" type="slidenum">
              <a:rPr lang="de-DE" smtClean="0"/>
              <a:t>16</a:t>
            </a:fld>
            <a:endParaRPr lang="de-DE"/>
          </a:p>
        </p:txBody>
      </p:sp>
      <p:sp>
        <p:nvSpPr>
          <p:cNvPr id="2" name="Titel 1">
            <a:extLst>
              <a:ext uri="{FF2B5EF4-FFF2-40B4-BE49-F238E27FC236}">
                <a16:creationId xmlns:a16="http://schemas.microsoft.com/office/drawing/2014/main" id="{28BA837E-8BCA-DC38-6C87-72B4DD7913DC}"/>
              </a:ext>
            </a:extLst>
          </p:cNvPr>
          <p:cNvSpPr>
            <a:spLocks noGrp="1"/>
          </p:cNvSpPr>
          <p:nvPr>
            <p:ph type="title"/>
          </p:nvPr>
        </p:nvSpPr>
        <p:spPr>
          <a:xfrm>
            <a:off x="838199" y="169437"/>
            <a:ext cx="11173691" cy="1409981"/>
          </a:xfrm>
        </p:spPr>
        <p:txBody>
          <a:bodyPr>
            <a:noAutofit/>
          </a:bodyPr>
          <a:lstStyle/>
          <a:p>
            <a:r>
              <a:rPr lang="en-US" sz="4000" dirty="0" err="1"/>
              <a:t>Toeschrijven</a:t>
            </a:r>
            <a:r>
              <a:rPr lang="en-US" sz="4000" dirty="0"/>
              <a:t> </a:t>
            </a:r>
            <a:r>
              <a:rPr lang="en-US" sz="4000" dirty="0" err="1"/>
              <a:t>stereotypen</a:t>
            </a:r>
            <a:r>
              <a:rPr lang="en-US" sz="4000" dirty="0"/>
              <a:t> </a:t>
            </a:r>
            <a:r>
              <a:rPr lang="en-US" sz="4000" dirty="0" err="1"/>
              <a:t>als</a:t>
            </a:r>
            <a:r>
              <a:rPr lang="en-US" sz="4000" dirty="0"/>
              <a:t> </a:t>
            </a:r>
            <a:r>
              <a:rPr lang="en-US" sz="4000" dirty="0" err="1"/>
              <a:t>typisch</a:t>
            </a:r>
            <a:r>
              <a:rPr lang="en-US" sz="4000" dirty="0"/>
              <a:t> </a:t>
            </a:r>
            <a:r>
              <a:rPr lang="en-US" sz="4000" dirty="0" err="1"/>
              <a:t>mannelijk</a:t>
            </a:r>
            <a:r>
              <a:rPr lang="en-US" sz="4000" dirty="0"/>
              <a:t> (agency) of </a:t>
            </a:r>
            <a:r>
              <a:rPr lang="en-US" sz="4000" dirty="0" err="1"/>
              <a:t>typisch</a:t>
            </a:r>
            <a:r>
              <a:rPr lang="en-US" sz="4000" dirty="0"/>
              <a:t> </a:t>
            </a:r>
            <a:r>
              <a:rPr lang="en-US" sz="4000" dirty="0" err="1"/>
              <a:t>vrouwelijk</a:t>
            </a:r>
            <a:r>
              <a:rPr lang="en-US" sz="4000" dirty="0"/>
              <a:t> (communion)</a:t>
            </a:r>
            <a:br>
              <a:rPr lang="en-US" sz="4000" dirty="0"/>
            </a:br>
            <a:endParaRPr lang="en-US" sz="4000" dirty="0"/>
          </a:p>
        </p:txBody>
      </p:sp>
      <p:sp>
        <p:nvSpPr>
          <p:cNvPr id="3" name="Textfeld 2">
            <a:extLst>
              <a:ext uri="{FF2B5EF4-FFF2-40B4-BE49-F238E27FC236}">
                <a16:creationId xmlns:a16="http://schemas.microsoft.com/office/drawing/2014/main" id="{3A647A69-7472-DC4D-DBE5-2FAE04EC1427}"/>
              </a:ext>
            </a:extLst>
          </p:cNvPr>
          <p:cNvSpPr txBox="1"/>
          <p:nvPr/>
        </p:nvSpPr>
        <p:spPr>
          <a:xfrm>
            <a:off x="5464969" y="3277948"/>
            <a:ext cx="5758248" cy="707886"/>
          </a:xfrm>
          <a:prstGeom prst="rect">
            <a:avLst/>
          </a:prstGeom>
          <a:noFill/>
        </p:spPr>
        <p:txBody>
          <a:bodyPr wrap="square" rtlCol="0">
            <a:spAutoFit/>
          </a:bodyPr>
          <a:lstStyle/>
          <a:p>
            <a:pPr algn="ctr"/>
            <a:r>
              <a:rPr lang="en-US" sz="4000" b="1">
                <a:solidFill>
                  <a:schemeClr val="accent2"/>
                </a:solidFill>
              </a:rPr>
              <a:t>Stel je jouw ideale leider voor!</a:t>
            </a:r>
          </a:p>
        </p:txBody>
      </p:sp>
      <p:pic>
        <p:nvPicPr>
          <p:cNvPr id="7" name="Grafik 6" descr="Ein Bild, das Muster, Grafiken, Pixel, Design enthält.&#10;&#10;Automatisch generierte Beschreibung">
            <a:extLst>
              <a:ext uri="{FF2B5EF4-FFF2-40B4-BE49-F238E27FC236}">
                <a16:creationId xmlns:a16="http://schemas.microsoft.com/office/drawing/2014/main" id="{36B25DF5-1E7E-057C-4AE8-9287A1B17FFE}"/>
              </a:ext>
            </a:extLst>
          </p:cNvPr>
          <p:cNvPicPr>
            <a:picLocks noChangeAspect="1"/>
          </p:cNvPicPr>
          <p:nvPr/>
        </p:nvPicPr>
        <p:blipFill>
          <a:blip r:embed="rId3"/>
          <a:stretch>
            <a:fillRect/>
          </a:stretch>
        </p:blipFill>
        <p:spPr>
          <a:xfrm>
            <a:off x="208495" y="1650530"/>
            <a:ext cx="4868546" cy="4868546"/>
          </a:xfrm>
          <a:prstGeom prst="rect">
            <a:avLst/>
          </a:prstGeom>
        </p:spPr>
      </p:pic>
      <p:sp>
        <p:nvSpPr>
          <p:cNvPr id="8" name="Datumsplatzhalter 1">
            <a:extLst>
              <a:ext uri="{FF2B5EF4-FFF2-40B4-BE49-F238E27FC236}">
                <a16:creationId xmlns:a16="http://schemas.microsoft.com/office/drawing/2014/main" id="{D98066D6-F3FD-B7AB-000E-3B0BA051AFEF}"/>
              </a:ext>
            </a:extLst>
          </p:cNvPr>
          <p:cNvSpPr>
            <a:spLocks noGrp="1"/>
          </p:cNvSpPr>
          <p:nvPr>
            <p:ph type="dt" sz="half" idx="10"/>
          </p:nvPr>
        </p:nvSpPr>
        <p:spPr>
          <a:xfrm>
            <a:off x="838200" y="6356350"/>
            <a:ext cx="2743200" cy="365125"/>
          </a:xfrm>
        </p:spPr>
        <p:txBody>
          <a:bodyPr/>
          <a:lstStyle/>
          <a:p>
            <a:fld id="{507770B8-211E-4EF0-9D95-3FB9CCA96C1D}" type="datetime1">
              <a:rPr lang="en-GB" smtClean="0"/>
              <a:t>21/11/2024</a:t>
            </a:fld>
            <a:endParaRPr lang="de-DE"/>
          </a:p>
        </p:txBody>
      </p:sp>
      <p:sp>
        <p:nvSpPr>
          <p:cNvPr id="9" name="Fußzeilenplatzhalter 2">
            <a:extLst>
              <a:ext uri="{FF2B5EF4-FFF2-40B4-BE49-F238E27FC236}">
                <a16:creationId xmlns:a16="http://schemas.microsoft.com/office/drawing/2014/main" id="{20BBCEF8-79CF-D4F6-1928-3AD29CEE9880}"/>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10" name="Textfeld 9">
            <a:extLst>
              <a:ext uri="{FF2B5EF4-FFF2-40B4-BE49-F238E27FC236}">
                <a16:creationId xmlns:a16="http://schemas.microsoft.com/office/drawing/2014/main" id="{A611B000-6701-ACB8-DA83-4EF27DFDB935}"/>
              </a:ext>
            </a:extLst>
          </p:cNvPr>
          <p:cNvSpPr txBox="1"/>
          <p:nvPr/>
        </p:nvSpPr>
        <p:spPr>
          <a:xfrm>
            <a:off x="758088" y="6023146"/>
            <a:ext cx="3769360" cy="261610"/>
          </a:xfrm>
          <a:prstGeom prst="rect">
            <a:avLst/>
          </a:prstGeom>
          <a:noFill/>
        </p:spPr>
        <p:txBody>
          <a:bodyPr wrap="square" rtlCol="0">
            <a:spAutoFit/>
          </a:bodyPr>
          <a:lstStyle/>
          <a:p>
            <a:r>
              <a:rPr lang="de-DE" sz="1100" dirty="0"/>
              <a:t>https://www.psytoolkit.org/cgi-bin/3.4.4/survey?s=BsNnQ</a:t>
            </a:r>
          </a:p>
        </p:txBody>
      </p:sp>
      <p:sp>
        <p:nvSpPr>
          <p:cNvPr id="5" name="Tekstvak 4">
            <a:extLst>
              <a:ext uri="{FF2B5EF4-FFF2-40B4-BE49-F238E27FC236}">
                <a16:creationId xmlns:a16="http://schemas.microsoft.com/office/drawing/2014/main" id="{F2978B7F-2350-7B87-C23A-51075A1247D7}"/>
              </a:ext>
            </a:extLst>
          </p:cNvPr>
          <p:cNvSpPr txBox="1"/>
          <p:nvPr/>
        </p:nvSpPr>
        <p:spPr>
          <a:xfrm>
            <a:off x="8252271" y="1579418"/>
            <a:ext cx="3759619" cy="369332"/>
          </a:xfrm>
          <a:prstGeom prst="rect">
            <a:avLst/>
          </a:prstGeom>
          <a:noFill/>
        </p:spPr>
        <p:txBody>
          <a:bodyPr wrap="none" rtlCol="0">
            <a:spAutoFit/>
          </a:bodyPr>
          <a:lstStyle/>
          <a:p>
            <a:r>
              <a:rPr lang="en-US" sz="1800" dirty="0" err="1"/>
              <a:t>Bem</a:t>
            </a:r>
            <a:r>
              <a:rPr lang="en-US" sz="1800" dirty="0"/>
              <a:t> </a:t>
            </a:r>
            <a:r>
              <a:rPr lang="en-US" sz="1800" dirty="0" err="1"/>
              <a:t>Geslachtsrol-inventarisatie</a:t>
            </a:r>
            <a:r>
              <a:rPr lang="en-US" sz="1800" dirty="0"/>
              <a:t> (BSRI)</a:t>
            </a:r>
            <a:endParaRPr lang="nl-NL" dirty="0"/>
          </a:p>
        </p:txBody>
      </p:sp>
    </p:spTree>
    <p:extLst>
      <p:ext uri="{BB962C8B-B14F-4D97-AF65-F5344CB8AC3E}">
        <p14:creationId xmlns:p14="http://schemas.microsoft.com/office/powerpoint/2010/main" val="2230025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19">
            <a:extLst>
              <a:ext uri="{FF2B5EF4-FFF2-40B4-BE49-F238E27FC236}">
                <a16:creationId xmlns:a16="http://schemas.microsoft.com/office/drawing/2014/main" id="{05379EF7-DF29-8E52-FE98-5A9820112F45}"/>
              </a:ext>
            </a:extLst>
          </p:cNvPr>
          <p:cNvSpPr/>
          <p:nvPr/>
        </p:nvSpPr>
        <p:spPr>
          <a:xfrm>
            <a:off x="7153426" y="3468653"/>
            <a:ext cx="4307418" cy="1340511"/>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grpSp>
        <p:nvGrpSpPr>
          <p:cNvPr id="33" name="Gruppieren 32">
            <a:extLst>
              <a:ext uri="{FF2B5EF4-FFF2-40B4-BE49-F238E27FC236}">
                <a16:creationId xmlns:a16="http://schemas.microsoft.com/office/drawing/2014/main" id="{F4CE89B1-7FF2-80FC-FCCB-FF6CC7DD7F74}"/>
              </a:ext>
            </a:extLst>
          </p:cNvPr>
          <p:cNvGrpSpPr/>
          <p:nvPr/>
        </p:nvGrpSpPr>
        <p:grpSpPr>
          <a:xfrm>
            <a:off x="7108942" y="1816962"/>
            <a:ext cx="4360172" cy="2992202"/>
            <a:chOff x="7065741" y="1691238"/>
            <a:chExt cx="4360172" cy="2992202"/>
          </a:xfrm>
        </p:grpSpPr>
        <p:sp>
          <p:nvSpPr>
            <p:cNvPr id="32" name="Rectangle 19">
              <a:extLst>
                <a:ext uri="{FF2B5EF4-FFF2-40B4-BE49-F238E27FC236}">
                  <a16:creationId xmlns:a16="http://schemas.microsoft.com/office/drawing/2014/main" id="{25F65176-4AD6-091E-A0CC-9EF16ECE9EF6}"/>
                </a:ext>
              </a:extLst>
            </p:cNvPr>
            <p:cNvSpPr/>
            <p:nvPr/>
          </p:nvSpPr>
          <p:spPr>
            <a:xfrm>
              <a:off x="7118495" y="1691238"/>
              <a:ext cx="4307418" cy="2992202"/>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pic>
          <p:nvPicPr>
            <p:cNvPr id="8" name="Grafik 7" descr="Dokument mit einfarbiger Füllung">
              <a:extLst>
                <a:ext uri="{FF2B5EF4-FFF2-40B4-BE49-F238E27FC236}">
                  <a16:creationId xmlns:a16="http://schemas.microsoft.com/office/drawing/2014/main" id="{76AD3E48-5745-D7F8-514B-0AA46A4C23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5741" y="3741635"/>
              <a:ext cx="901895" cy="901895"/>
            </a:xfrm>
            <a:prstGeom prst="rect">
              <a:avLst/>
            </a:prstGeom>
          </p:spPr>
        </p:pic>
        <p:sp>
          <p:nvSpPr>
            <p:cNvPr id="9" name="Textfeld 8">
              <a:extLst>
                <a:ext uri="{FF2B5EF4-FFF2-40B4-BE49-F238E27FC236}">
                  <a16:creationId xmlns:a16="http://schemas.microsoft.com/office/drawing/2014/main" id="{CC88CD5A-CBB7-1608-B125-334F6056BD34}"/>
                </a:ext>
              </a:extLst>
            </p:cNvPr>
            <p:cNvSpPr txBox="1"/>
            <p:nvPr/>
          </p:nvSpPr>
          <p:spPr>
            <a:xfrm>
              <a:off x="7878756" y="3851084"/>
              <a:ext cx="1367682" cy="369332"/>
            </a:xfrm>
            <a:prstGeom prst="rect">
              <a:avLst/>
            </a:prstGeom>
            <a:noFill/>
          </p:spPr>
          <p:txBody>
            <a:bodyPr wrap="none" rtlCol="0">
              <a:spAutoFit/>
            </a:bodyPr>
            <a:lstStyle/>
            <a:p>
              <a:r>
                <a:rPr lang="en-US" dirty="0" err="1"/>
                <a:t>Krachtig</a:t>
              </a:r>
              <a:r>
                <a:rPr lang="en-US" dirty="0"/>
                <a:t> (m)</a:t>
              </a:r>
            </a:p>
          </p:txBody>
        </p:sp>
        <p:sp>
          <p:nvSpPr>
            <p:cNvPr id="10" name="Textfeld 9">
              <a:extLst>
                <a:ext uri="{FF2B5EF4-FFF2-40B4-BE49-F238E27FC236}">
                  <a16:creationId xmlns:a16="http://schemas.microsoft.com/office/drawing/2014/main" id="{AD679E85-F3E0-7750-993E-EF4487C59EBC}"/>
                </a:ext>
              </a:extLst>
            </p:cNvPr>
            <p:cNvSpPr txBox="1"/>
            <p:nvPr/>
          </p:nvSpPr>
          <p:spPr>
            <a:xfrm>
              <a:off x="7131837" y="3392511"/>
              <a:ext cx="1385316" cy="369332"/>
            </a:xfrm>
            <a:prstGeom prst="rect">
              <a:avLst/>
            </a:prstGeom>
            <a:noFill/>
          </p:spPr>
          <p:txBody>
            <a:bodyPr wrap="none" rtlCol="0">
              <a:spAutoFit/>
            </a:bodyPr>
            <a:lstStyle/>
            <a:p>
              <a:r>
                <a:rPr lang="en-US"/>
                <a:t>De leiders zijn:</a:t>
              </a:r>
            </a:p>
          </p:txBody>
        </p:sp>
        <p:grpSp>
          <p:nvGrpSpPr>
            <p:cNvPr id="19" name="Gruppieren 18">
              <a:extLst>
                <a:ext uri="{FF2B5EF4-FFF2-40B4-BE49-F238E27FC236}">
                  <a16:creationId xmlns:a16="http://schemas.microsoft.com/office/drawing/2014/main" id="{62187C61-0D57-F74D-28CC-B6285E1F5DB3}"/>
                </a:ext>
              </a:extLst>
            </p:cNvPr>
            <p:cNvGrpSpPr/>
            <p:nvPr/>
          </p:nvGrpSpPr>
          <p:grpSpPr>
            <a:xfrm>
              <a:off x="8945160" y="3461835"/>
              <a:ext cx="2309545" cy="750382"/>
              <a:chOff x="8736327" y="3318847"/>
              <a:chExt cx="2309545" cy="750382"/>
            </a:xfrm>
          </p:grpSpPr>
          <p:sp>
            <p:nvSpPr>
              <p:cNvPr id="11" name="Textfeld 10">
                <a:extLst>
                  <a:ext uri="{FF2B5EF4-FFF2-40B4-BE49-F238E27FC236}">
                    <a16:creationId xmlns:a16="http://schemas.microsoft.com/office/drawing/2014/main" id="{0DFDA425-11A7-7D3E-D009-AC99F37F450E}"/>
                  </a:ext>
                </a:extLst>
              </p:cNvPr>
              <p:cNvSpPr txBox="1"/>
              <p:nvPr/>
            </p:nvSpPr>
            <p:spPr>
              <a:xfrm>
                <a:off x="8736327" y="3318847"/>
                <a:ext cx="1313384" cy="276999"/>
              </a:xfrm>
              <a:prstGeom prst="rect">
                <a:avLst/>
              </a:prstGeom>
              <a:noFill/>
            </p:spPr>
            <p:txBody>
              <a:bodyPr wrap="square" rtlCol="0">
                <a:spAutoFit/>
              </a:bodyPr>
              <a:lstStyle/>
              <a:p>
                <a:pPr algn="ctr"/>
                <a:r>
                  <a:rPr lang="en-US" sz="1200" dirty="0" err="1"/>
                  <a:t>Niet</a:t>
                </a:r>
                <a:r>
                  <a:rPr lang="en-US" sz="1200" dirty="0"/>
                  <a:t> van </a:t>
                </a:r>
                <a:r>
                  <a:rPr lang="en-US" sz="1200" dirty="0" err="1"/>
                  <a:t>toepassing</a:t>
                </a:r>
                <a:endParaRPr lang="en-US" sz="1200" dirty="0"/>
              </a:p>
            </p:txBody>
          </p:sp>
          <p:sp>
            <p:nvSpPr>
              <p:cNvPr id="12" name="Textfeld 11">
                <a:extLst>
                  <a:ext uri="{FF2B5EF4-FFF2-40B4-BE49-F238E27FC236}">
                    <a16:creationId xmlns:a16="http://schemas.microsoft.com/office/drawing/2014/main" id="{C3EBAFD1-B76C-4884-57F8-D27AF04FFDF5}"/>
                  </a:ext>
                </a:extLst>
              </p:cNvPr>
              <p:cNvSpPr txBox="1"/>
              <p:nvPr/>
            </p:nvSpPr>
            <p:spPr>
              <a:xfrm>
                <a:off x="10159091" y="3373621"/>
                <a:ext cx="886781" cy="276999"/>
              </a:xfrm>
              <a:prstGeom prst="rect">
                <a:avLst/>
              </a:prstGeom>
              <a:noFill/>
            </p:spPr>
            <p:txBody>
              <a:bodyPr wrap="none" rtlCol="0">
                <a:spAutoFit/>
              </a:bodyPr>
              <a:lstStyle/>
              <a:p>
                <a:r>
                  <a:rPr lang="en-US" sz="1200" dirty="0" err="1"/>
                  <a:t>Toepasselijk</a:t>
                </a:r>
                <a:endParaRPr lang="en-US" sz="1200" dirty="0"/>
              </a:p>
            </p:txBody>
          </p:sp>
          <p:sp>
            <p:nvSpPr>
              <p:cNvPr id="13" name="Textfeld 12">
                <a:extLst>
                  <a:ext uri="{FF2B5EF4-FFF2-40B4-BE49-F238E27FC236}">
                    <a16:creationId xmlns:a16="http://schemas.microsoft.com/office/drawing/2014/main" id="{5AEBB25F-C22D-2E67-B137-BFA7820604C6}"/>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dirty="0">
                    <a:latin typeface="Arial" panose="020B0604020202020204" pitchFamily="34" charset="0"/>
                  </a:rPr>
                  <a:t>□</a:t>
                </a:r>
              </a:p>
            </p:txBody>
          </p:sp>
          <p:sp>
            <p:nvSpPr>
              <p:cNvPr id="14" name="Textfeld 13">
                <a:extLst>
                  <a:ext uri="{FF2B5EF4-FFF2-40B4-BE49-F238E27FC236}">
                    <a16:creationId xmlns:a16="http://schemas.microsoft.com/office/drawing/2014/main" id="{2460CA30-13C9-32A3-213B-35D3C8FFE006}"/>
                  </a:ext>
                </a:extLst>
              </p:cNvPr>
              <p:cNvSpPr txBox="1"/>
              <p:nvPr/>
            </p:nvSpPr>
            <p:spPr>
              <a:xfrm>
                <a:off x="9597747" y="3695366"/>
                <a:ext cx="201265" cy="369332"/>
              </a:xfrm>
              <a:prstGeom prst="rect">
                <a:avLst/>
              </a:prstGeom>
              <a:noFill/>
            </p:spPr>
            <p:txBody>
              <a:bodyPr wrap="square">
                <a:spAutoFit/>
              </a:bodyPr>
              <a:lstStyle/>
              <a:p>
                <a:pPr marL="0" indent="0" algn="ctr">
                  <a:buNone/>
                </a:pPr>
                <a:r>
                  <a:rPr lang="en-US">
                    <a:latin typeface="Arial" panose="020B0604020202020204" pitchFamily="34" charset="0"/>
                  </a:rPr>
                  <a:t>□</a:t>
                </a:r>
              </a:p>
            </p:txBody>
          </p:sp>
          <p:sp>
            <p:nvSpPr>
              <p:cNvPr id="15" name="Textfeld 14">
                <a:extLst>
                  <a:ext uri="{FF2B5EF4-FFF2-40B4-BE49-F238E27FC236}">
                    <a16:creationId xmlns:a16="http://schemas.microsoft.com/office/drawing/2014/main" id="{A58CFE49-7F2A-24E0-DCD2-592702AD09E5}"/>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6" name="Textfeld 15">
                <a:extLst>
                  <a:ext uri="{FF2B5EF4-FFF2-40B4-BE49-F238E27FC236}">
                    <a16:creationId xmlns:a16="http://schemas.microsoft.com/office/drawing/2014/main" id="{091AEA1D-0109-E259-D8C6-61B7FFB3C5B6}"/>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7" name="Textfeld 16">
                <a:extLst>
                  <a:ext uri="{FF2B5EF4-FFF2-40B4-BE49-F238E27FC236}">
                    <a16:creationId xmlns:a16="http://schemas.microsoft.com/office/drawing/2014/main" id="{88DF1753-6C1E-BC25-57F2-C64C5832B39A}"/>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8" name="Textfeld 17">
                <a:extLst>
                  <a:ext uri="{FF2B5EF4-FFF2-40B4-BE49-F238E27FC236}">
                    <a16:creationId xmlns:a16="http://schemas.microsoft.com/office/drawing/2014/main" id="{5E57315F-D862-4129-858C-D49528FA4C57}"/>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20" name="Textfeld 19">
              <a:extLst>
                <a:ext uri="{FF2B5EF4-FFF2-40B4-BE49-F238E27FC236}">
                  <a16:creationId xmlns:a16="http://schemas.microsoft.com/office/drawing/2014/main" id="{84375B94-5E32-1B86-6F57-43868107D4C0}"/>
                </a:ext>
              </a:extLst>
            </p:cNvPr>
            <p:cNvSpPr txBox="1"/>
            <p:nvPr/>
          </p:nvSpPr>
          <p:spPr>
            <a:xfrm>
              <a:off x="7887384" y="4206859"/>
              <a:ext cx="1458434" cy="369332"/>
            </a:xfrm>
            <a:prstGeom prst="rect">
              <a:avLst/>
            </a:prstGeom>
            <a:noFill/>
          </p:spPr>
          <p:txBody>
            <a:bodyPr wrap="square" rtlCol="0">
              <a:spAutoFit/>
            </a:bodyPr>
            <a:lstStyle/>
            <a:p>
              <a:r>
                <a:rPr lang="en-US" dirty="0" err="1"/>
                <a:t>Verlegen</a:t>
              </a:r>
              <a:r>
                <a:rPr lang="en-US" dirty="0"/>
                <a:t> (v)</a:t>
              </a:r>
            </a:p>
          </p:txBody>
        </p:sp>
        <p:grpSp>
          <p:nvGrpSpPr>
            <p:cNvPr id="21" name="Gruppieren 20">
              <a:extLst>
                <a:ext uri="{FF2B5EF4-FFF2-40B4-BE49-F238E27FC236}">
                  <a16:creationId xmlns:a16="http://schemas.microsoft.com/office/drawing/2014/main" id="{9DE806CC-96BA-6E47-D599-4C34D6124AE9}"/>
                </a:ext>
              </a:extLst>
            </p:cNvPr>
            <p:cNvGrpSpPr/>
            <p:nvPr/>
          </p:nvGrpSpPr>
          <p:grpSpPr>
            <a:xfrm>
              <a:off x="9576199" y="4137361"/>
              <a:ext cx="1322030" cy="373863"/>
              <a:chOff x="9376689" y="3695366"/>
              <a:chExt cx="1322030" cy="373863"/>
            </a:xfrm>
          </p:grpSpPr>
          <p:sp>
            <p:nvSpPr>
              <p:cNvPr id="24" name="Textfeld 23">
                <a:extLst>
                  <a:ext uri="{FF2B5EF4-FFF2-40B4-BE49-F238E27FC236}">
                    <a16:creationId xmlns:a16="http://schemas.microsoft.com/office/drawing/2014/main" id="{DD776C81-123A-E495-0938-0E39BC0A893D}"/>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5" name="Textfeld 24">
                <a:extLst>
                  <a:ext uri="{FF2B5EF4-FFF2-40B4-BE49-F238E27FC236}">
                    <a16:creationId xmlns:a16="http://schemas.microsoft.com/office/drawing/2014/main" id="{69200F9D-79C3-1717-C379-07EB9C7F0631}"/>
                  </a:ext>
                </a:extLst>
              </p:cNvPr>
              <p:cNvSpPr txBox="1"/>
              <p:nvPr/>
            </p:nvSpPr>
            <p:spPr>
              <a:xfrm>
                <a:off x="9597747"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6" name="Textfeld 25">
                <a:extLst>
                  <a:ext uri="{FF2B5EF4-FFF2-40B4-BE49-F238E27FC236}">
                    <a16:creationId xmlns:a16="http://schemas.microsoft.com/office/drawing/2014/main" id="{0CA457A7-7A6F-9F5C-2213-81CC2CC214DE}"/>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7" name="Textfeld 26">
                <a:extLst>
                  <a:ext uri="{FF2B5EF4-FFF2-40B4-BE49-F238E27FC236}">
                    <a16:creationId xmlns:a16="http://schemas.microsoft.com/office/drawing/2014/main" id="{7A91AD3E-4A73-DEFA-5417-D9AE44C1ED33}"/>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dirty="0">
                    <a:latin typeface="Arial" panose="020B0604020202020204" pitchFamily="34" charset="0"/>
                  </a:rPr>
                  <a:t>□</a:t>
                </a:r>
              </a:p>
            </p:txBody>
          </p:sp>
          <p:sp>
            <p:nvSpPr>
              <p:cNvPr id="28" name="Textfeld 27">
                <a:extLst>
                  <a:ext uri="{FF2B5EF4-FFF2-40B4-BE49-F238E27FC236}">
                    <a16:creationId xmlns:a16="http://schemas.microsoft.com/office/drawing/2014/main" id="{5BA5EEB3-C781-B89F-5316-F552C8EA7AEB}"/>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9" name="Textfeld 28">
                <a:extLst>
                  <a:ext uri="{FF2B5EF4-FFF2-40B4-BE49-F238E27FC236}">
                    <a16:creationId xmlns:a16="http://schemas.microsoft.com/office/drawing/2014/main" id="{65DC12E9-D184-1349-FBE8-21349462854B}"/>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grpSp>
      <p:sp>
        <p:nvSpPr>
          <p:cNvPr id="4" name="Foliennummernplatzhalter 3">
            <a:extLst>
              <a:ext uri="{FF2B5EF4-FFF2-40B4-BE49-F238E27FC236}">
                <a16:creationId xmlns:a16="http://schemas.microsoft.com/office/drawing/2014/main" id="{2F862C6C-1648-C748-F240-A9675797F9B1}"/>
              </a:ext>
            </a:extLst>
          </p:cNvPr>
          <p:cNvSpPr>
            <a:spLocks noGrp="1"/>
          </p:cNvSpPr>
          <p:nvPr>
            <p:ph type="sldNum" sz="quarter" idx="12"/>
          </p:nvPr>
        </p:nvSpPr>
        <p:spPr/>
        <p:txBody>
          <a:bodyPr/>
          <a:lstStyle/>
          <a:p>
            <a:fld id="{35ACAA2A-A583-422A-97F0-9DEA9756D41B}" type="slidenum">
              <a:rPr lang="de-DE" smtClean="0"/>
              <a:t>17</a:t>
            </a:fld>
            <a:endParaRPr lang="de-DE"/>
          </a:p>
        </p:txBody>
      </p:sp>
      <p:sp>
        <p:nvSpPr>
          <p:cNvPr id="2" name="Titel 1">
            <a:extLst>
              <a:ext uri="{FF2B5EF4-FFF2-40B4-BE49-F238E27FC236}">
                <a16:creationId xmlns:a16="http://schemas.microsoft.com/office/drawing/2014/main" id="{C816537E-7139-1B52-58FB-2A62CF01DD7E}"/>
              </a:ext>
            </a:extLst>
          </p:cNvPr>
          <p:cNvSpPr>
            <a:spLocks noGrp="1"/>
          </p:cNvSpPr>
          <p:nvPr>
            <p:ph type="title"/>
          </p:nvPr>
        </p:nvSpPr>
        <p:spPr>
          <a:xfrm>
            <a:off x="608032" y="130434"/>
            <a:ext cx="10657284" cy="979391"/>
          </a:xfrm>
        </p:spPr>
        <p:txBody>
          <a:bodyPr/>
          <a:lstStyle/>
          <a:p>
            <a:r>
              <a:rPr lang="de-DE" sz="4400" dirty="0"/>
              <a:t>Agency- </a:t>
            </a:r>
            <a:r>
              <a:rPr lang="de-DE" sz="4400" dirty="0" err="1"/>
              <a:t>ondernemend</a:t>
            </a:r>
            <a:r>
              <a:rPr lang="de-DE" sz="4400" dirty="0"/>
              <a:t> (</a:t>
            </a:r>
            <a:r>
              <a:rPr lang="de-DE" sz="4400" dirty="0" err="1"/>
              <a:t>Mannelijk</a:t>
            </a:r>
            <a:r>
              <a:rPr lang="de-DE" sz="4400" dirty="0"/>
              <a:t>) </a:t>
            </a:r>
            <a:r>
              <a:rPr lang="de-DE" sz="4400" dirty="0" err="1"/>
              <a:t>of</a:t>
            </a:r>
            <a:r>
              <a:rPr lang="de-DE" sz="4400" dirty="0"/>
              <a:t> </a:t>
            </a:r>
            <a:br>
              <a:rPr lang="de-DE" sz="4400" dirty="0"/>
            </a:br>
            <a:r>
              <a:rPr lang="de-DE" sz="4400" dirty="0" err="1"/>
              <a:t>Communion</a:t>
            </a:r>
            <a:r>
              <a:rPr lang="de-DE" sz="4400" dirty="0"/>
              <a:t>- </a:t>
            </a:r>
            <a:r>
              <a:rPr lang="de-DE" sz="4400" dirty="0" err="1"/>
              <a:t>gemeenschapszin</a:t>
            </a:r>
            <a:r>
              <a:rPr lang="de-DE" sz="4400" dirty="0"/>
              <a:t> (</a:t>
            </a:r>
            <a:r>
              <a:rPr lang="de-DE" sz="4400" dirty="0" err="1"/>
              <a:t>vrouwelijk</a:t>
            </a:r>
            <a:r>
              <a:rPr lang="de-DE" sz="4400" dirty="0"/>
              <a:t>)</a:t>
            </a:r>
            <a:br>
              <a:rPr lang="de-DE" sz="4400" dirty="0"/>
            </a:br>
            <a:endParaRPr lang="de-DE" sz="4400" dirty="0"/>
          </a:p>
        </p:txBody>
      </p:sp>
      <p:sp>
        <p:nvSpPr>
          <p:cNvPr id="31" name="Inhaltsplatzhalter 8">
            <a:extLst>
              <a:ext uri="{FF2B5EF4-FFF2-40B4-BE49-F238E27FC236}">
                <a16:creationId xmlns:a16="http://schemas.microsoft.com/office/drawing/2014/main" id="{8FB6D229-5D3A-5AA6-A07B-0F733BD04DFC}"/>
              </a:ext>
            </a:extLst>
          </p:cNvPr>
          <p:cNvSpPr>
            <a:spLocks noGrp="1"/>
          </p:cNvSpPr>
          <p:nvPr>
            <p:ph idx="4294967295"/>
          </p:nvPr>
        </p:nvSpPr>
        <p:spPr>
          <a:xfrm>
            <a:off x="7272754" y="1957447"/>
            <a:ext cx="4068762" cy="1466850"/>
          </a:xfrm>
        </p:spPr>
        <p:txBody>
          <a:bodyPr>
            <a:normAutofit fontScale="55000" lnSpcReduction="20000"/>
          </a:bodyPr>
          <a:lstStyle/>
          <a:p>
            <a:pPr marL="0" indent="0" algn="ctr">
              <a:buNone/>
            </a:pPr>
            <a:r>
              <a:rPr lang="en-GB" sz="4400" i="1"/>
              <a:t>Alle deelnemers krijgen dezelfde lijst met connotatieve kenmerken </a:t>
            </a:r>
            <a:r>
              <a:rPr lang="de-DE" sz="2000" i="1"/>
              <a:t>(bijv. Bem </a:t>
            </a:r>
            <a:r>
              <a:rPr lang="de-DE" sz="2000" i="1" err="1"/>
              <a:t>Sex-Role Inventory</a:t>
            </a:r>
            <a:r>
              <a:rPr lang="de-DE" sz="2000" i="1"/>
              <a:t>)</a:t>
            </a:r>
            <a:r>
              <a:rPr lang="en-GB" sz="4400" i="1"/>
              <a:t>, die geëvalueerd moeten worden in relatie tot leiders</a:t>
            </a:r>
            <a:r>
              <a:rPr lang="en-GB" i="1"/>
              <a:t>.</a:t>
            </a:r>
            <a:endParaRPr lang="de-DE" i="1">
              <a:latin typeface="Arial" panose="020B0604020202020204" pitchFamily="34" charset="0"/>
            </a:endParaRPr>
          </a:p>
        </p:txBody>
      </p:sp>
      <p:pic>
        <p:nvPicPr>
          <p:cNvPr id="1026" name="Picture 2" descr="Items of the Bem Sex Role Inventory. ">
            <a:extLst>
              <a:ext uri="{FF2B5EF4-FFF2-40B4-BE49-F238E27FC236}">
                <a16:creationId xmlns:a16="http://schemas.microsoft.com/office/drawing/2014/main" id="{F248EBAE-9DD6-5ECF-3188-DC3D9B82BE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352"/>
          <a:stretch/>
        </p:blipFill>
        <p:spPr bwMode="auto">
          <a:xfrm>
            <a:off x="684232" y="1917556"/>
            <a:ext cx="5695649" cy="3965881"/>
          </a:xfrm>
          <a:prstGeom prst="rect">
            <a:avLst/>
          </a:prstGeom>
          <a:noFill/>
          <a:extLst>
            <a:ext uri="{909E8E84-426E-40DD-AFC4-6F175D3DCCD1}">
              <a14:hiddenFill xmlns:a14="http://schemas.microsoft.com/office/drawing/2010/main">
                <a:solidFill>
                  <a:srgbClr val="FFFFFF"/>
                </a:solidFill>
              </a14:hiddenFill>
            </a:ext>
          </a:extLst>
        </p:spPr>
      </p:pic>
      <p:sp>
        <p:nvSpPr>
          <p:cNvPr id="34" name="Geschweifte Klammer rechts 33">
            <a:extLst>
              <a:ext uri="{FF2B5EF4-FFF2-40B4-BE49-F238E27FC236}">
                <a16:creationId xmlns:a16="http://schemas.microsoft.com/office/drawing/2014/main" id="{4A1CE196-8DD1-A6C2-1779-40899F024B51}"/>
              </a:ext>
            </a:extLst>
          </p:cNvPr>
          <p:cNvSpPr/>
          <p:nvPr/>
        </p:nvSpPr>
        <p:spPr>
          <a:xfrm rot="5400000">
            <a:off x="9127316" y="3528474"/>
            <a:ext cx="359639"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5" name="Textfeld 34">
            <a:extLst>
              <a:ext uri="{FF2B5EF4-FFF2-40B4-BE49-F238E27FC236}">
                <a16:creationId xmlns:a16="http://schemas.microsoft.com/office/drawing/2014/main" id="{6EABE0F9-8F56-9699-9A63-6AAE5AA0DC91}"/>
              </a:ext>
            </a:extLst>
          </p:cNvPr>
          <p:cNvSpPr txBox="1"/>
          <p:nvPr/>
        </p:nvSpPr>
        <p:spPr>
          <a:xfrm>
            <a:off x="6255663" y="5357786"/>
            <a:ext cx="5936337" cy="923330"/>
          </a:xfrm>
          <a:prstGeom prst="rect">
            <a:avLst/>
          </a:prstGeom>
          <a:noFill/>
        </p:spPr>
        <p:txBody>
          <a:bodyPr wrap="square" rtlCol="0">
            <a:spAutoFit/>
          </a:bodyPr>
          <a:lstStyle/>
          <a:p>
            <a:pPr algn="ctr"/>
            <a:r>
              <a:rPr lang="en-US" dirty="0" err="1">
                <a:highlight>
                  <a:srgbClr val="FDE0CB"/>
                </a:highlight>
              </a:rPr>
              <a:t>Toeschrijven</a:t>
            </a:r>
            <a:r>
              <a:rPr lang="en-US" dirty="0">
                <a:highlight>
                  <a:srgbClr val="FDE0CB"/>
                </a:highlight>
              </a:rPr>
              <a:t> van stereotype </a:t>
            </a:r>
            <a:r>
              <a:rPr lang="en-US" dirty="0" err="1">
                <a:highlight>
                  <a:srgbClr val="FDE0CB"/>
                </a:highlight>
              </a:rPr>
              <a:t>mannelijk</a:t>
            </a:r>
            <a:r>
              <a:rPr lang="en-US" dirty="0">
                <a:highlight>
                  <a:srgbClr val="FDE0CB"/>
                </a:highlight>
              </a:rPr>
              <a:t> </a:t>
            </a:r>
            <a:r>
              <a:rPr lang="en-US" dirty="0" err="1">
                <a:highlight>
                  <a:srgbClr val="FDE0CB"/>
                </a:highlight>
              </a:rPr>
              <a:t>leiderschapsbegrip</a:t>
            </a:r>
            <a:r>
              <a:rPr lang="en-US" dirty="0">
                <a:highlight>
                  <a:srgbClr val="FDE0CB"/>
                </a:highlight>
              </a:rPr>
              <a:t> </a:t>
            </a:r>
            <a:r>
              <a:rPr lang="en-US" dirty="0" err="1">
                <a:highlight>
                  <a:srgbClr val="FDE0CB"/>
                </a:highlight>
              </a:rPr>
              <a:t>als</a:t>
            </a:r>
            <a:r>
              <a:rPr lang="en-US" dirty="0">
                <a:highlight>
                  <a:srgbClr val="FDE0CB"/>
                </a:highlight>
              </a:rPr>
              <a:t> </a:t>
            </a:r>
            <a:r>
              <a:rPr lang="en-US" dirty="0" err="1">
                <a:highlight>
                  <a:srgbClr val="FDE0CB"/>
                </a:highlight>
              </a:rPr>
              <a:t>mannelijke</a:t>
            </a:r>
            <a:r>
              <a:rPr lang="en-US" dirty="0">
                <a:highlight>
                  <a:srgbClr val="FDE0CB"/>
                </a:highlight>
              </a:rPr>
              <a:t> (agency) </a:t>
            </a:r>
            <a:r>
              <a:rPr lang="en-US" dirty="0" err="1">
                <a:highlight>
                  <a:srgbClr val="FDE0CB"/>
                </a:highlight>
              </a:rPr>
              <a:t>eigenschappen</a:t>
            </a:r>
            <a:r>
              <a:rPr lang="en-US" dirty="0">
                <a:highlight>
                  <a:srgbClr val="FDE0CB"/>
                </a:highlight>
              </a:rPr>
              <a:t> of </a:t>
            </a:r>
            <a:r>
              <a:rPr lang="en-US" dirty="0" err="1">
                <a:highlight>
                  <a:srgbClr val="FDE0CB"/>
                </a:highlight>
              </a:rPr>
              <a:t>als</a:t>
            </a:r>
            <a:r>
              <a:rPr lang="en-US" dirty="0">
                <a:highlight>
                  <a:srgbClr val="FDE0CB"/>
                </a:highlight>
              </a:rPr>
              <a:t> </a:t>
            </a:r>
            <a:r>
              <a:rPr lang="en-US" dirty="0" err="1">
                <a:highlight>
                  <a:srgbClr val="FDE0CB"/>
                </a:highlight>
              </a:rPr>
              <a:t>stereotypische</a:t>
            </a:r>
            <a:r>
              <a:rPr lang="en-US" dirty="0">
                <a:highlight>
                  <a:srgbClr val="FDE0CB"/>
                </a:highlight>
              </a:rPr>
              <a:t> </a:t>
            </a:r>
            <a:r>
              <a:rPr lang="en-US" dirty="0" err="1">
                <a:highlight>
                  <a:srgbClr val="FDE0CB"/>
                </a:highlight>
              </a:rPr>
              <a:t>vrouwelijke</a:t>
            </a:r>
            <a:r>
              <a:rPr lang="en-US" dirty="0">
                <a:highlight>
                  <a:srgbClr val="FDE0CB"/>
                </a:highlight>
              </a:rPr>
              <a:t> </a:t>
            </a:r>
            <a:r>
              <a:rPr lang="en-US" dirty="0" err="1">
                <a:highlight>
                  <a:srgbClr val="FDE0CB"/>
                </a:highlight>
              </a:rPr>
              <a:t>eigenschappen</a:t>
            </a:r>
            <a:r>
              <a:rPr lang="en-US" dirty="0">
                <a:highlight>
                  <a:srgbClr val="FDE0CB"/>
                </a:highlight>
              </a:rPr>
              <a:t> (Communion)</a:t>
            </a:r>
          </a:p>
        </p:txBody>
      </p:sp>
      <p:sp>
        <p:nvSpPr>
          <p:cNvPr id="3" name="Datumsplatzhalter 1">
            <a:extLst>
              <a:ext uri="{FF2B5EF4-FFF2-40B4-BE49-F238E27FC236}">
                <a16:creationId xmlns:a16="http://schemas.microsoft.com/office/drawing/2014/main" id="{8E8A7858-7EB9-6474-6D82-CA7F34FC85BE}"/>
              </a:ext>
            </a:extLst>
          </p:cNvPr>
          <p:cNvSpPr>
            <a:spLocks noGrp="1"/>
          </p:cNvSpPr>
          <p:nvPr>
            <p:ph type="dt" sz="half" idx="10"/>
          </p:nvPr>
        </p:nvSpPr>
        <p:spPr>
          <a:xfrm>
            <a:off x="838200" y="6356350"/>
            <a:ext cx="2743200" cy="365125"/>
          </a:xfrm>
        </p:spPr>
        <p:txBody>
          <a:bodyPr/>
          <a:lstStyle/>
          <a:p>
            <a:fld id="{507770B8-211E-4EF0-9D95-3FB9CCA96C1D}" type="datetime1">
              <a:rPr lang="en-GB" smtClean="0"/>
              <a:t>21/11/2024</a:t>
            </a:fld>
            <a:endParaRPr lang="de-DE"/>
          </a:p>
        </p:txBody>
      </p:sp>
      <p:sp>
        <p:nvSpPr>
          <p:cNvPr id="5" name="Fußzeilenplatzhalter 2">
            <a:extLst>
              <a:ext uri="{FF2B5EF4-FFF2-40B4-BE49-F238E27FC236}">
                <a16:creationId xmlns:a16="http://schemas.microsoft.com/office/drawing/2014/main" id="{8A56B2B0-43B7-4404-7A84-6C247D2EE566}"/>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7" name="Textfeld 6">
            <a:extLst>
              <a:ext uri="{FF2B5EF4-FFF2-40B4-BE49-F238E27FC236}">
                <a16:creationId xmlns:a16="http://schemas.microsoft.com/office/drawing/2014/main" id="{FE4D0C1F-F546-692D-B68E-62A87CFFE46A}"/>
              </a:ext>
            </a:extLst>
          </p:cNvPr>
          <p:cNvSpPr txBox="1"/>
          <p:nvPr/>
        </p:nvSpPr>
        <p:spPr>
          <a:xfrm>
            <a:off x="8798560" y="1465600"/>
            <a:ext cx="3393440" cy="430887"/>
          </a:xfrm>
          <a:prstGeom prst="rect">
            <a:avLst/>
          </a:prstGeom>
          <a:noFill/>
        </p:spPr>
        <p:txBody>
          <a:bodyPr wrap="square" rtlCol="0">
            <a:spAutoFit/>
          </a:bodyPr>
          <a:lstStyle/>
          <a:p>
            <a:r>
              <a:rPr lang="de-DE" sz="1100" err="1"/>
              <a:t>Koenig </a:t>
            </a:r>
            <a:r>
              <a:rPr lang="de-DE" sz="1100"/>
              <a:t>et al. (2011); </a:t>
            </a:r>
            <a:r>
              <a:rPr lang="en-US" sz="1100"/>
              <a:t>Ferrer-Pérez &amp; </a:t>
            </a:r>
            <a:r>
              <a:rPr lang="en-US" sz="1100" err="1"/>
              <a:t>Bosch-Fiol </a:t>
            </a:r>
            <a:r>
              <a:rPr lang="en-US" sz="1100"/>
              <a:t>(2014)</a:t>
            </a:r>
            <a:endParaRPr lang="en-GB" sz="1100"/>
          </a:p>
          <a:p>
            <a:r>
              <a:rPr lang="de-DE" sz="1100"/>
              <a:t>.</a:t>
            </a:r>
          </a:p>
        </p:txBody>
      </p:sp>
    </p:spTree>
    <p:extLst>
      <p:ext uri="{BB962C8B-B14F-4D97-AF65-F5344CB8AC3E}">
        <p14:creationId xmlns:p14="http://schemas.microsoft.com/office/powerpoint/2010/main" val="41571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9">
            <a:extLst>
              <a:ext uri="{FF2B5EF4-FFF2-40B4-BE49-F238E27FC236}">
                <a16:creationId xmlns:a16="http://schemas.microsoft.com/office/drawing/2014/main" id="{491BD0AE-286F-20A9-055A-19030009D48A}"/>
              </a:ext>
            </a:extLst>
          </p:cNvPr>
          <p:cNvSpPr/>
          <p:nvPr/>
        </p:nvSpPr>
        <p:spPr>
          <a:xfrm>
            <a:off x="955964" y="2026217"/>
            <a:ext cx="10148453" cy="1324786"/>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12" name="Rectangle 19">
            <a:extLst>
              <a:ext uri="{FF2B5EF4-FFF2-40B4-BE49-F238E27FC236}">
                <a16:creationId xmlns:a16="http://schemas.microsoft.com/office/drawing/2014/main" id="{CBA28587-FD40-B7DB-516A-339530B08146}"/>
              </a:ext>
            </a:extLst>
          </p:cNvPr>
          <p:cNvSpPr/>
          <p:nvPr/>
        </p:nvSpPr>
        <p:spPr>
          <a:xfrm>
            <a:off x="3925295" y="3540211"/>
            <a:ext cx="4307418" cy="1362304"/>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31" name="Rectangle 19">
            <a:extLst>
              <a:ext uri="{FF2B5EF4-FFF2-40B4-BE49-F238E27FC236}">
                <a16:creationId xmlns:a16="http://schemas.microsoft.com/office/drawing/2014/main" id="{56776B8D-377E-70ED-E446-D8D99EE070A6}"/>
              </a:ext>
            </a:extLst>
          </p:cNvPr>
          <p:cNvSpPr/>
          <p:nvPr/>
        </p:nvSpPr>
        <p:spPr>
          <a:xfrm>
            <a:off x="3925295" y="3541319"/>
            <a:ext cx="4307418" cy="1362304"/>
          </a:xfrm>
          <a:prstGeom prst="rect">
            <a:avLst/>
          </a:prstGeom>
          <a:solidFill>
            <a:srgbClr val="004F8B">
              <a:alpha val="5000"/>
            </a:srgbClr>
          </a:solidFill>
          <a:ln w="571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lstStyle/>
          <a:p>
            <a:endParaRPr lang="en-US">
              <a:solidFill>
                <a:srgbClr val="004F8B"/>
              </a:solidFill>
            </a:endParaRPr>
          </a:p>
        </p:txBody>
      </p:sp>
      <p:sp>
        <p:nvSpPr>
          <p:cNvPr id="4" name="Foliennummernplatzhalter 3">
            <a:extLst>
              <a:ext uri="{FF2B5EF4-FFF2-40B4-BE49-F238E27FC236}">
                <a16:creationId xmlns:a16="http://schemas.microsoft.com/office/drawing/2014/main" id="{DDAE557E-6DF4-57AB-801A-E43653C1B0B7}"/>
              </a:ext>
            </a:extLst>
          </p:cNvPr>
          <p:cNvSpPr>
            <a:spLocks noGrp="1"/>
          </p:cNvSpPr>
          <p:nvPr>
            <p:ph type="sldNum" sz="quarter" idx="12"/>
          </p:nvPr>
        </p:nvSpPr>
        <p:spPr/>
        <p:txBody>
          <a:bodyPr/>
          <a:lstStyle/>
          <a:p>
            <a:fld id="{35ACAA2A-A583-422A-97F0-9DEA9756D41B}" type="slidenum">
              <a:rPr lang="de-DE" dirty="0" smtClean="0"/>
              <a:t>18</a:t>
            </a:fld>
            <a:endParaRPr lang="de-DE"/>
          </a:p>
        </p:txBody>
      </p:sp>
      <p:sp>
        <p:nvSpPr>
          <p:cNvPr id="2" name="Titel 1">
            <a:extLst>
              <a:ext uri="{FF2B5EF4-FFF2-40B4-BE49-F238E27FC236}">
                <a16:creationId xmlns:a16="http://schemas.microsoft.com/office/drawing/2014/main" id="{6627EEB2-6450-6BB9-D8A9-CE4D16F8CAB6}"/>
              </a:ext>
            </a:extLst>
          </p:cNvPr>
          <p:cNvSpPr>
            <a:spLocks noGrp="1"/>
          </p:cNvSpPr>
          <p:nvPr>
            <p:ph type="title"/>
          </p:nvPr>
        </p:nvSpPr>
        <p:spPr/>
        <p:txBody>
          <a:bodyPr/>
          <a:lstStyle/>
          <a:p>
            <a:r>
              <a:rPr lang="en-GB" dirty="0" err="1"/>
              <a:t>Mannelijk-vrouwelijk</a:t>
            </a:r>
            <a:endParaRPr lang="de-DE" dirty="0" err="1"/>
          </a:p>
        </p:txBody>
      </p:sp>
      <p:sp>
        <p:nvSpPr>
          <p:cNvPr id="29" name="Inhaltsplatzhalter 8">
            <a:extLst>
              <a:ext uri="{FF2B5EF4-FFF2-40B4-BE49-F238E27FC236}">
                <a16:creationId xmlns:a16="http://schemas.microsoft.com/office/drawing/2014/main" id="{59EF906D-B09F-750E-8482-EDF0630C78A7}"/>
              </a:ext>
            </a:extLst>
          </p:cNvPr>
          <p:cNvSpPr>
            <a:spLocks noGrp="1"/>
          </p:cNvSpPr>
          <p:nvPr>
            <p:ph idx="4294967295"/>
          </p:nvPr>
        </p:nvSpPr>
        <p:spPr>
          <a:xfrm>
            <a:off x="1618947" y="2262123"/>
            <a:ext cx="9242425" cy="727075"/>
          </a:xfrm>
        </p:spPr>
        <p:txBody>
          <a:bodyPr vert="horz" lIns="91440" tIns="45720" rIns="91440" bIns="45720" rtlCol="0" anchor="t">
            <a:noAutofit/>
          </a:bodyPr>
          <a:lstStyle/>
          <a:p>
            <a:pPr marL="0" indent="0" algn="ctr">
              <a:buNone/>
            </a:pPr>
            <a:r>
              <a:rPr lang="en-GB" sz="2400" i="1" dirty="0"/>
              <a:t>Alle </a:t>
            </a:r>
            <a:r>
              <a:rPr lang="en-GB" sz="2400" i="1" dirty="0" err="1"/>
              <a:t>deelnemers</a:t>
            </a:r>
            <a:r>
              <a:rPr lang="en-GB" sz="2400" i="1" dirty="0"/>
              <a:t> </a:t>
            </a:r>
            <a:r>
              <a:rPr lang="en-GB" sz="2400" i="1" dirty="0" err="1"/>
              <a:t>krijgen</a:t>
            </a:r>
            <a:r>
              <a:rPr lang="en-GB" sz="2400" i="1" dirty="0"/>
              <a:t> </a:t>
            </a:r>
            <a:r>
              <a:rPr lang="en-GB" sz="2400" i="1" dirty="0" err="1"/>
              <a:t>dezelfde</a:t>
            </a:r>
            <a:r>
              <a:rPr lang="en-GB" sz="2400" i="1" dirty="0"/>
              <a:t> </a:t>
            </a:r>
            <a:r>
              <a:rPr lang="en-GB" sz="2400" i="1" dirty="0" err="1"/>
              <a:t>lijst</a:t>
            </a:r>
            <a:r>
              <a:rPr lang="en-GB" sz="2400" i="1" dirty="0"/>
              <a:t> met </a:t>
            </a:r>
            <a:r>
              <a:rPr lang="en-GB" sz="2400" i="1" dirty="0" err="1"/>
              <a:t>beroepen</a:t>
            </a:r>
            <a:r>
              <a:rPr lang="en-GB" sz="2400" i="1" dirty="0"/>
              <a:t> </a:t>
            </a:r>
            <a:r>
              <a:rPr lang="en-GB" sz="1200" i="1" dirty="0"/>
              <a:t>(</a:t>
            </a:r>
            <a:r>
              <a:rPr lang="en-GB" sz="1200" i="1" dirty="0" err="1"/>
              <a:t>bv</a:t>
            </a:r>
            <a:r>
              <a:rPr lang="en-GB" sz="1200" i="1" dirty="0"/>
              <a:t>. </a:t>
            </a:r>
            <a:r>
              <a:rPr lang="en-GB" sz="1200" i="1" dirty="0" err="1"/>
              <a:t>classificatie</a:t>
            </a:r>
            <a:r>
              <a:rPr lang="en-GB" sz="1200" i="1" dirty="0"/>
              <a:t> van </a:t>
            </a:r>
            <a:r>
              <a:rPr lang="en-GB" sz="1200" i="1" dirty="0" err="1"/>
              <a:t>beroepen</a:t>
            </a:r>
            <a:r>
              <a:rPr lang="en-GB" sz="1200" i="1" dirty="0"/>
              <a:t>) </a:t>
            </a:r>
            <a:r>
              <a:rPr lang="en-GB" sz="2400" i="1" dirty="0"/>
              <a:t>die </a:t>
            </a:r>
            <a:r>
              <a:rPr lang="en-GB" sz="2400" i="1" dirty="0" err="1"/>
              <a:t>geëvalueerd</a:t>
            </a:r>
            <a:r>
              <a:rPr lang="en-GB" sz="2400" i="1" dirty="0"/>
              <a:t> </a:t>
            </a:r>
            <a:r>
              <a:rPr lang="en-GB" sz="2400" i="1" dirty="0" err="1"/>
              <a:t>moeten</a:t>
            </a:r>
            <a:r>
              <a:rPr lang="en-GB" sz="2400" i="1" dirty="0"/>
              <a:t> </a:t>
            </a:r>
            <a:r>
              <a:rPr lang="en-GB" sz="2400" i="1" dirty="0" err="1"/>
              <a:t>worden</a:t>
            </a:r>
            <a:r>
              <a:rPr lang="en-GB" sz="2400" i="1" dirty="0"/>
              <a:t> in termen van </a:t>
            </a:r>
            <a:r>
              <a:rPr lang="en-GB" sz="2400" i="1" dirty="0" err="1"/>
              <a:t>mannelijk</a:t>
            </a:r>
            <a:r>
              <a:rPr lang="en-GB" sz="2400" i="1" dirty="0"/>
              <a:t>/</a:t>
            </a:r>
            <a:r>
              <a:rPr lang="en-GB" sz="2400" i="1" dirty="0" err="1"/>
              <a:t>vrouwelijk</a:t>
            </a:r>
            <a:r>
              <a:rPr lang="en-GB" sz="2400" i="1" dirty="0"/>
              <a:t>.</a:t>
            </a:r>
            <a:endParaRPr lang="de-DE" sz="2400" dirty="0"/>
          </a:p>
        </p:txBody>
      </p:sp>
      <p:pic>
        <p:nvPicPr>
          <p:cNvPr id="6" name="Grafik 5" descr="Dokument mit einfarbiger Füllung">
            <a:extLst>
              <a:ext uri="{FF2B5EF4-FFF2-40B4-BE49-F238E27FC236}">
                <a16:creationId xmlns:a16="http://schemas.microsoft.com/office/drawing/2014/main" id="{4BDDC646-C8EB-B8A5-1700-5261BB9CC6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25295" y="3971247"/>
            <a:ext cx="901895" cy="901895"/>
          </a:xfrm>
          <a:prstGeom prst="rect">
            <a:avLst/>
          </a:prstGeom>
        </p:spPr>
      </p:pic>
      <p:sp>
        <p:nvSpPr>
          <p:cNvPr id="7" name="Textfeld 6">
            <a:extLst>
              <a:ext uri="{FF2B5EF4-FFF2-40B4-BE49-F238E27FC236}">
                <a16:creationId xmlns:a16="http://schemas.microsoft.com/office/drawing/2014/main" id="{A1F51241-E6E0-D567-98F7-F6AC63A40A97}"/>
              </a:ext>
            </a:extLst>
          </p:cNvPr>
          <p:cNvSpPr txBox="1"/>
          <p:nvPr/>
        </p:nvSpPr>
        <p:spPr>
          <a:xfrm>
            <a:off x="4738310" y="4080696"/>
            <a:ext cx="1165704" cy="369332"/>
          </a:xfrm>
          <a:prstGeom prst="rect">
            <a:avLst/>
          </a:prstGeom>
          <a:noFill/>
        </p:spPr>
        <p:txBody>
          <a:bodyPr wrap="none" rtlCol="0">
            <a:spAutoFit/>
          </a:bodyPr>
          <a:lstStyle/>
          <a:p>
            <a:r>
              <a:rPr lang="en-US"/>
              <a:t>politici</a:t>
            </a:r>
          </a:p>
        </p:txBody>
      </p:sp>
      <p:sp>
        <p:nvSpPr>
          <p:cNvPr id="8" name="Textfeld 7">
            <a:extLst>
              <a:ext uri="{FF2B5EF4-FFF2-40B4-BE49-F238E27FC236}">
                <a16:creationId xmlns:a16="http://schemas.microsoft.com/office/drawing/2014/main" id="{F7BD74E4-4084-FBEE-0E18-811DB182B4C7}"/>
              </a:ext>
            </a:extLst>
          </p:cNvPr>
          <p:cNvSpPr txBox="1"/>
          <p:nvPr/>
        </p:nvSpPr>
        <p:spPr>
          <a:xfrm>
            <a:off x="3968072" y="3572542"/>
            <a:ext cx="1733167" cy="369332"/>
          </a:xfrm>
          <a:prstGeom prst="rect">
            <a:avLst/>
          </a:prstGeom>
          <a:noFill/>
        </p:spPr>
        <p:txBody>
          <a:bodyPr wrap="none" rtlCol="0">
            <a:spAutoFit/>
          </a:bodyPr>
          <a:lstStyle/>
          <a:p>
            <a:r>
              <a:rPr lang="en-US"/>
              <a:t>Beroepen zijn:</a:t>
            </a:r>
          </a:p>
        </p:txBody>
      </p:sp>
      <p:grpSp>
        <p:nvGrpSpPr>
          <p:cNvPr id="9" name="Gruppieren 8">
            <a:extLst>
              <a:ext uri="{FF2B5EF4-FFF2-40B4-BE49-F238E27FC236}">
                <a16:creationId xmlns:a16="http://schemas.microsoft.com/office/drawing/2014/main" id="{41902B52-8ADA-F42E-2925-1CEC52CE479A}"/>
              </a:ext>
            </a:extLst>
          </p:cNvPr>
          <p:cNvGrpSpPr/>
          <p:nvPr/>
        </p:nvGrpSpPr>
        <p:grpSpPr>
          <a:xfrm>
            <a:off x="5869687" y="3936903"/>
            <a:ext cx="2145403" cy="504926"/>
            <a:chOff x="8801300" y="3564303"/>
            <a:chExt cx="2145403" cy="504926"/>
          </a:xfrm>
        </p:grpSpPr>
        <p:sp>
          <p:nvSpPr>
            <p:cNvPr id="19" name="Textfeld 18">
              <a:extLst>
                <a:ext uri="{FF2B5EF4-FFF2-40B4-BE49-F238E27FC236}">
                  <a16:creationId xmlns:a16="http://schemas.microsoft.com/office/drawing/2014/main" id="{BB219DE4-F637-76BA-F6EC-F2B2B7C036E2}"/>
                </a:ext>
              </a:extLst>
            </p:cNvPr>
            <p:cNvSpPr txBox="1"/>
            <p:nvPr/>
          </p:nvSpPr>
          <p:spPr>
            <a:xfrm>
              <a:off x="8801300" y="3564303"/>
              <a:ext cx="1313384" cy="276999"/>
            </a:xfrm>
            <a:prstGeom prst="rect">
              <a:avLst/>
            </a:prstGeom>
            <a:noFill/>
          </p:spPr>
          <p:txBody>
            <a:bodyPr wrap="square" rtlCol="0">
              <a:spAutoFit/>
            </a:bodyPr>
            <a:lstStyle/>
            <a:p>
              <a:pPr algn="ctr"/>
              <a:r>
                <a:rPr lang="en-US" sz="1200"/>
                <a:t>mannelijk</a:t>
              </a:r>
            </a:p>
          </p:txBody>
        </p:sp>
        <p:sp>
          <p:nvSpPr>
            <p:cNvPr id="20" name="Textfeld 19">
              <a:extLst>
                <a:ext uri="{FF2B5EF4-FFF2-40B4-BE49-F238E27FC236}">
                  <a16:creationId xmlns:a16="http://schemas.microsoft.com/office/drawing/2014/main" id="{7D6BAB87-019E-3EF3-DBB4-B360237CFD2F}"/>
                </a:ext>
              </a:extLst>
            </p:cNvPr>
            <p:cNvSpPr txBox="1"/>
            <p:nvPr/>
          </p:nvSpPr>
          <p:spPr>
            <a:xfrm>
              <a:off x="10200986" y="3564303"/>
              <a:ext cx="745717" cy="276999"/>
            </a:xfrm>
            <a:prstGeom prst="rect">
              <a:avLst/>
            </a:prstGeom>
            <a:noFill/>
          </p:spPr>
          <p:txBody>
            <a:bodyPr wrap="none" rtlCol="0">
              <a:spAutoFit/>
            </a:bodyPr>
            <a:lstStyle/>
            <a:p>
              <a:r>
                <a:rPr lang="en-US" sz="1200"/>
                <a:t>vrouwelijk</a:t>
              </a:r>
            </a:p>
          </p:txBody>
        </p:sp>
        <p:sp>
          <p:nvSpPr>
            <p:cNvPr id="21" name="Textfeld 20">
              <a:extLst>
                <a:ext uri="{FF2B5EF4-FFF2-40B4-BE49-F238E27FC236}">
                  <a16:creationId xmlns:a16="http://schemas.microsoft.com/office/drawing/2014/main" id="{B4767BF7-D348-87FC-7076-AC6BFDBF7774}"/>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2" name="Textfeld 21">
              <a:extLst>
                <a:ext uri="{FF2B5EF4-FFF2-40B4-BE49-F238E27FC236}">
                  <a16:creationId xmlns:a16="http://schemas.microsoft.com/office/drawing/2014/main" id="{939FEFF5-7840-9BA0-CBC3-210868B54BB1}"/>
                </a:ext>
              </a:extLst>
            </p:cNvPr>
            <p:cNvSpPr txBox="1"/>
            <p:nvPr/>
          </p:nvSpPr>
          <p:spPr>
            <a:xfrm>
              <a:off x="9597747"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3" name="Textfeld 22">
              <a:extLst>
                <a:ext uri="{FF2B5EF4-FFF2-40B4-BE49-F238E27FC236}">
                  <a16:creationId xmlns:a16="http://schemas.microsoft.com/office/drawing/2014/main" id="{E99140AB-25AA-B46B-6397-98F8D1915C03}"/>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4" name="Textfeld 23">
              <a:extLst>
                <a:ext uri="{FF2B5EF4-FFF2-40B4-BE49-F238E27FC236}">
                  <a16:creationId xmlns:a16="http://schemas.microsoft.com/office/drawing/2014/main" id="{D5285BA6-0DDE-9E36-EA76-C8588E518358}"/>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5" name="Textfeld 24">
              <a:extLst>
                <a:ext uri="{FF2B5EF4-FFF2-40B4-BE49-F238E27FC236}">
                  <a16:creationId xmlns:a16="http://schemas.microsoft.com/office/drawing/2014/main" id="{DC759A7C-5AE6-4D89-1A27-E5B133888F9E}"/>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26" name="Textfeld 25">
              <a:extLst>
                <a:ext uri="{FF2B5EF4-FFF2-40B4-BE49-F238E27FC236}">
                  <a16:creationId xmlns:a16="http://schemas.microsoft.com/office/drawing/2014/main" id="{D865914C-FBFC-A52D-A9E1-2C16B871EEB3}"/>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10" name="Textfeld 9">
            <a:extLst>
              <a:ext uri="{FF2B5EF4-FFF2-40B4-BE49-F238E27FC236}">
                <a16:creationId xmlns:a16="http://schemas.microsoft.com/office/drawing/2014/main" id="{E5580E1B-452B-033D-91C3-9C1CA2E68237}"/>
              </a:ext>
            </a:extLst>
          </p:cNvPr>
          <p:cNvSpPr txBox="1"/>
          <p:nvPr/>
        </p:nvSpPr>
        <p:spPr>
          <a:xfrm>
            <a:off x="4746939" y="4436471"/>
            <a:ext cx="1043876" cy="369332"/>
          </a:xfrm>
          <a:prstGeom prst="rect">
            <a:avLst/>
          </a:prstGeom>
          <a:noFill/>
        </p:spPr>
        <p:txBody>
          <a:bodyPr wrap="square" rtlCol="0">
            <a:spAutoFit/>
          </a:bodyPr>
          <a:lstStyle/>
          <a:p>
            <a:r>
              <a:rPr lang="en-US"/>
              <a:t>koks</a:t>
            </a:r>
          </a:p>
        </p:txBody>
      </p:sp>
      <p:grpSp>
        <p:nvGrpSpPr>
          <p:cNvPr id="11" name="Gruppieren 10">
            <a:extLst>
              <a:ext uri="{FF2B5EF4-FFF2-40B4-BE49-F238E27FC236}">
                <a16:creationId xmlns:a16="http://schemas.microsoft.com/office/drawing/2014/main" id="{AE3A06D9-11BE-9934-56DE-E39BFB3235C4}"/>
              </a:ext>
            </a:extLst>
          </p:cNvPr>
          <p:cNvGrpSpPr/>
          <p:nvPr/>
        </p:nvGrpSpPr>
        <p:grpSpPr>
          <a:xfrm>
            <a:off x="6435753" y="4366973"/>
            <a:ext cx="1322030" cy="373863"/>
            <a:chOff x="9376689" y="3695366"/>
            <a:chExt cx="1322030" cy="373863"/>
          </a:xfrm>
        </p:grpSpPr>
        <p:sp>
          <p:nvSpPr>
            <p:cNvPr id="13" name="Textfeld 12">
              <a:extLst>
                <a:ext uri="{FF2B5EF4-FFF2-40B4-BE49-F238E27FC236}">
                  <a16:creationId xmlns:a16="http://schemas.microsoft.com/office/drawing/2014/main" id="{4577B21D-5DD6-4B62-B39E-94006899A6BB}"/>
                </a:ext>
              </a:extLst>
            </p:cNvPr>
            <p:cNvSpPr txBox="1"/>
            <p:nvPr/>
          </p:nvSpPr>
          <p:spPr>
            <a:xfrm>
              <a:off x="9376689"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4" name="Textfeld 13">
              <a:extLst>
                <a:ext uri="{FF2B5EF4-FFF2-40B4-BE49-F238E27FC236}">
                  <a16:creationId xmlns:a16="http://schemas.microsoft.com/office/drawing/2014/main" id="{D2D9FF01-B834-6203-9D09-AFB0907AF85C}"/>
                </a:ext>
              </a:extLst>
            </p:cNvPr>
            <p:cNvSpPr txBox="1"/>
            <p:nvPr/>
          </p:nvSpPr>
          <p:spPr>
            <a:xfrm>
              <a:off x="9597747"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5" name="Textfeld 14">
              <a:extLst>
                <a:ext uri="{FF2B5EF4-FFF2-40B4-BE49-F238E27FC236}">
                  <a16:creationId xmlns:a16="http://schemas.microsoft.com/office/drawing/2014/main" id="{A67F162D-DF83-1C73-E319-A4B4801422F7}"/>
                </a:ext>
              </a:extLst>
            </p:cNvPr>
            <p:cNvSpPr txBox="1"/>
            <p:nvPr/>
          </p:nvSpPr>
          <p:spPr>
            <a:xfrm>
              <a:off x="9827116" y="3695366"/>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6" name="Textfeld 15">
              <a:extLst>
                <a:ext uri="{FF2B5EF4-FFF2-40B4-BE49-F238E27FC236}">
                  <a16:creationId xmlns:a16="http://schemas.microsoft.com/office/drawing/2014/main" id="{C77071C6-F89F-3553-C797-DF3011A45C00}"/>
                </a:ext>
              </a:extLst>
            </p:cNvPr>
            <p:cNvSpPr txBox="1"/>
            <p:nvPr/>
          </p:nvSpPr>
          <p:spPr>
            <a:xfrm>
              <a:off x="10047027"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7" name="Textfeld 16">
              <a:extLst>
                <a:ext uri="{FF2B5EF4-FFF2-40B4-BE49-F238E27FC236}">
                  <a16:creationId xmlns:a16="http://schemas.microsoft.com/office/drawing/2014/main" id="{9B32D57C-287A-4249-FE05-5FD89C40094A}"/>
                </a:ext>
              </a:extLst>
            </p:cNvPr>
            <p:cNvSpPr txBox="1"/>
            <p:nvPr/>
          </p:nvSpPr>
          <p:spPr>
            <a:xfrm>
              <a:off x="10268085"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sp>
          <p:nvSpPr>
            <p:cNvPr id="18" name="Textfeld 17">
              <a:extLst>
                <a:ext uri="{FF2B5EF4-FFF2-40B4-BE49-F238E27FC236}">
                  <a16:creationId xmlns:a16="http://schemas.microsoft.com/office/drawing/2014/main" id="{AF350831-1B30-9202-14A0-8207D0E2235B}"/>
                </a:ext>
              </a:extLst>
            </p:cNvPr>
            <p:cNvSpPr txBox="1"/>
            <p:nvPr/>
          </p:nvSpPr>
          <p:spPr>
            <a:xfrm>
              <a:off x="10497454" y="3699897"/>
              <a:ext cx="201265" cy="369332"/>
            </a:xfrm>
            <a:prstGeom prst="rect">
              <a:avLst/>
            </a:prstGeom>
            <a:noFill/>
          </p:spPr>
          <p:txBody>
            <a:bodyPr wrap="square">
              <a:spAutoFit/>
            </a:bodyPr>
            <a:lstStyle/>
            <a:p>
              <a:pPr marL="0" indent="0" algn="ctr">
                <a:buNone/>
              </a:pPr>
              <a:r>
                <a:rPr lang="de-DE">
                  <a:latin typeface="Arial" panose="020B0604020202020204" pitchFamily="34" charset="0"/>
                </a:rPr>
                <a:t>□</a:t>
              </a:r>
            </a:p>
          </p:txBody>
        </p:sp>
      </p:grpSp>
      <p:sp>
        <p:nvSpPr>
          <p:cNvPr id="27" name="Geschweifte Klammer rechts 26">
            <a:extLst>
              <a:ext uri="{FF2B5EF4-FFF2-40B4-BE49-F238E27FC236}">
                <a16:creationId xmlns:a16="http://schemas.microsoft.com/office/drawing/2014/main" id="{F1BFA978-DEC7-49A7-8FCA-8857907F09EF}"/>
              </a:ext>
            </a:extLst>
          </p:cNvPr>
          <p:cNvSpPr/>
          <p:nvPr/>
        </p:nvSpPr>
        <p:spPr>
          <a:xfrm rot="5400000">
            <a:off x="5943669" y="3632362"/>
            <a:ext cx="359639" cy="3179808"/>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Textfeld 27">
            <a:extLst>
              <a:ext uri="{FF2B5EF4-FFF2-40B4-BE49-F238E27FC236}">
                <a16:creationId xmlns:a16="http://schemas.microsoft.com/office/drawing/2014/main" id="{3FEE3CF8-9862-21FF-2C8D-38ACF07899A0}"/>
              </a:ext>
            </a:extLst>
          </p:cNvPr>
          <p:cNvSpPr txBox="1"/>
          <p:nvPr/>
        </p:nvSpPr>
        <p:spPr>
          <a:xfrm>
            <a:off x="3718493" y="5488480"/>
            <a:ext cx="4917601" cy="646331"/>
          </a:xfrm>
          <a:prstGeom prst="rect">
            <a:avLst/>
          </a:prstGeom>
          <a:noFill/>
        </p:spPr>
        <p:txBody>
          <a:bodyPr wrap="square" rtlCol="0">
            <a:spAutoFit/>
          </a:bodyPr>
          <a:lstStyle/>
          <a:p>
            <a:pPr algn="ctr"/>
            <a:r>
              <a:rPr lang="en-US" dirty="0">
                <a:highlight>
                  <a:srgbClr val="FDE0CB"/>
                </a:highlight>
              </a:rPr>
              <a:t>Stereotype </a:t>
            </a:r>
            <a:r>
              <a:rPr lang="en-US" dirty="0" err="1">
                <a:highlight>
                  <a:srgbClr val="FDE0CB"/>
                </a:highlight>
              </a:rPr>
              <a:t>mannelijke</a:t>
            </a:r>
            <a:r>
              <a:rPr lang="en-US" dirty="0">
                <a:highlight>
                  <a:srgbClr val="FDE0CB"/>
                </a:highlight>
              </a:rPr>
              <a:t> </a:t>
            </a:r>
            <a:r>
              <a:rPr lang="en-US" dirty="0" err="1">
                <a:highlight>
                  <a:srgbClr val="FDE0CB"/>
                </a:highlight>
              </a:rPr>
              <a:t>leiderschap</a:t>
            </a:r>
            <a:r>
              <a:rPr lang="en-US" dirty="0">
                <a:highlight>
                  <a:srgbClr val="FDE0CB"/>
                </a:highlight>
              </a:rPr>
              <a:t>/</a:t>
            </a:r>
            <a:r>
              <a:rPr lang="en-US" dirty="0" err="1">
                <a:highlight>
                  <a:srgbClr val="FDE0CB"/>
                </a:highlight>
              </a:rPr>
              <a:t>beroep</a:t>
            </a:r>
            <a:r>
              <a:rPr lang="en-US" dirty="0">
                <a:highlight>
                  <a:srgbClr val="FDE0CB"/>
                </a:highlight>
              </a:rPr>
              <a:t> </a:t>
            </a:r>
            <a:r>
              <a:rPr lang="en-US" dirty="0" err="1">
                <a:highlight>
                  <a:srgbClr val="FDE0CB"/>
                </a:highlight>
              </a:rPr>
              <a:t>begrijpen</a:t>
            </a:r>
            <a:r>
              <a:rPr lang="en-US" dirty="0">
                <a:highlight>
                  <a:srgbClr val="FDE0CB"/>
                </a:highlight>
              </a:rPr>
              <a:t> </a:t>
            </a:r>
            <a:r>
              <a:rPr lang="en-US" dirty="0" err="1">
                <a:highlight>
                  <a:srgbClr val="FDE0CB"/>
                </a:highlight>
              </a:rPr>
              <a:t>als</a:t>
            </a:r>
            <a:r>
              <a:rPr lang="en-US" dirty="0">
                <a:highlight>
                  <a:srgbClr val="FDE0CB"/>
                </a:highlight>
              </a:rPr>
              <a:t> </a:t>
            </a:r>
            <a:r>
              <a:rPr lang="en-US" dirty="0" err="1">
                <a:highlight>
                  <a:srgbClr val="FDE0CB"/>
                </a:highlight>
              </a:rPr>
              <a:t>mannelijk</a:t>
            </a:r>
            <a:r>
              <a:rPr lang="en-US" dirty="0">
                <a:highlight>
                  <a:srgbClr val="FDE0CB"/>
                </a:highlight>
              </a:rPr>
              <a:t> &lt; &gt; </a:t>
            </a:r>
            <a:r>
              <a:rPr lang="en-US" dirty="0" err="1">
                <a:highlight>
                  <a:srgbClr val="FDE0CB"/>
                </a:highlight>
              </a:rPr>
              <a:t>vrouwelijk</a:t>
            </a:r>
            <a:endParaRPr lang="en-US" dirty="0">
              <a:highlight>
                <a:srgbClr val="FDE0CB"/>
              </a:highlight>
            </a:endParaRPr>
          </a:p>
        </p:txBody>
      </p:sp>
      <p:sp>
        <p:nvSpPr>
          <p:cNvPr id="3" name="Datumsplatzhalter 1">
            <a:extLst>
              <a:ext uri="{FF2B5EF4-FFF2-40B4-BE49-F238E27FC236}">
                <a16:creationId xmlns:a16="http://schemas.microsoft.com/office/drawing/2014/main" id="{D6880A57-9AD8-320F-A02C-0E1E5DCD49B2}"/>
              </a:ext>
            </a:extLst>
          </p:cNvPr>
          <p:cNvSpPr>
            <a:spLocks noGrp="1"/>
          </p:cNvSpPr>
          <p:nvPr>
            <p:ph type="dt" sz="half" idx="10"/>
          </p:nvPr>
        </p:nvSpPr>
        <p:spPr>
          <a:xfrm>
            <a:off x="838200" y="6356350"/>
            <a:ext cx="2743200" cy="365125"/>
          </a:xfrm>
        </p:spPr>
        <p:txBody>
          <a:bodyPr/>
          <a:lstStyle/>
          <a:p>
            <a:fld id="{507770B8-211E-4EF0-9D95-3FB9CCA96C1D}" type="datetime1">
              <a:rPr lang="en-GB" smtClean="0"/>
              <a:t>21/11/2024</a:t>
            </a:fld>
            <a:endParaRPr lang="de-DE"/>
          </a:p>
        </p:txBody>
      </p:sp>
      <p:sp>
        <p:nvSpPr>
          <p:cNvPr id="5" name="Fußzeilenplatzhalter 2">
            <a:extLst>
              <a:ext uri="{FF2B5EF4-FFF2-40B4-BE49-F238E27FC236}">
                <a16:creationId xmlns:a16="http://schemas.microsoft.com/office/drawing/2014/main" id="{3CD3AD64-F010-CEDF-71DC-810173DEF5FE}"/>
              </a:ext>
            </a:extLst>
          </p:cNvPr>
          <p:cNvSpPr>
            <a:spLocks noGrp="1"/>
          </p:cNvSpPr>
          <p:nvPr>
            <p:ph type="ftr" sz="quarter" idx="11"/>
          </p:nvPr>
        </p:nvSpPr>
        <p:spPr>
          <a:xfrm>
            <a:off x="4038600" y="6356350"/>
            <a:ext cx="4114800" cy="365125"/>
          </a:xfrm>
        </p:spPr>
        <p:txBody>
          <a:bodyPr/>
          <a:lstStyle/>
          <a:p>
            <a:r>
              <a:rPr lang="de-DE"/>
              <a:t>ERASMUS+ DIGIGEN 
Project </a:t>
            </a:r>
            <a:r>
              <a:rPr lang="de-DE" err="1"/>
              <a:t>Ref</a:t>
            </a:r>
            <a:r>
              <a:rPr lang="de-DE"/>
              <a:t>. </a:t>
            </a:r>
            <a:r>
              <a:rPr lang="de-DE" err="1"/>
              <a:t>No</a:t>
            </a:r>
            <a:r>
              <a:rPr lang="de-DE"/>
              <a:t>. 2021-1-DE02-KA220-VET-000025335</a:t>
            </a:r>
          </a:p>
        </p:txBody>
      </p:sp>
      <p:sp>
        <p:nvSpPr>
          <p:cNvPr id="32" name="Textfeld 31">
            <a:extLst>
              <a:ext uri="{FF2B5EF4-FFF2-40B4-BE49-F238E27FC236}">
                <a16:creationId xmlns:a16="http://schemas.microsoft.com/office/drawing/2014/main" id="{30722483-B20D-887E-0932-C24375131AFA}"/>
              </a:ext>
            </a:extLst>
          </p:cNvPr>
          <p:cNvSpPr txBox="1"/>
          <p:nvPr/>
        </p:nvSpPr>
        <p:spPr>
          <a:xfrm>
            <a:off x="10804214" y="1465600"/>
            <a:ext cx="1387786" cy="261610"/>
          </a:xfrm>
          <a:prstGeom prst="rect">
            <a:avLst/>
          </a:prstGeom>
          <a:noFill/>
        </p:spPr>
        <p:txBody>
          <a:bodyPr wrap="square" rtlCol="0">
            <a:spAutoFit/>
          </a:bodyPr>
          <a:lstStyle/>
          <a:p>
            <a:r>
              <a:rPr lang="de-DE" sz="1100" err="1"/>
              <a:t>Koenig </a:t>
            </a:r>
            <a:r>
              <a:rPr lang="de-DE" sz="1100"/>
              <a:t>et al. (2011)</a:t>
            </a:r>
          </a:p>
        </p:txBody>
      </p:sp>
    </p:spTree>
    <p:extLst>
      <p:ext uri="{BB962C8B-B14F-4D97-AF65-F5344CB8AC3E}">
        <p14:creationId xmlns:p14="http://schemas.microsoft.com/office/powerpoint/2010/main" val="18188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DB17D-2010-599C-39E6-EC87009E5408}"/>
            </a:ext>
          </a:extLst>
        </p:cNvPr>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8E390FDE-3000-5637-B743-D4D38AD617DD}"/>
              </a:ext>
            </a:extLst>
          </p:cNvPr>
          <p:cNvSpPr>
            <a:spLocks noGrp="1"/>
          </p:cNvSpPr>
          <p:nvPr>
            <p:ph type="body" sz="quarter" idx="10"/>
          </p:nvPr>
        </p:nvSpPr>
        <p:spPr>
          <a:xfrm>
            <a:off x="810185" y="1301495"/>
            <a:ext cx="2489200" cy="3124200"/>
          </a:xfrm>
        </p:spPr>
        <p:txBody>
          <a:bodyPr rtlCol="0">
            <a:noAutofit/>
          </a:bodyPr>
          <a:lstStyle/>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endParaRPr lang="en-US" sz="2000" b="1">
              <a:solidFill>
                <a:schemeClr val="bg2"/>
              </a:solidFill>
            </a:endParaRPr>
          </a:p>
          <a:p>
            <a:pPr rtl="0"/>
            <a:r>
              <a:rPr lang="en-US" sz="2000" b="1" err="1">
                <a:solidFill>
                  <a:schemeClr val="tx1"/>
                </a:solidFill>
              </a:rPr>
              <a:t>Zorgen</a:t>
            </a:r>
            <a:r>
              <a:rPr lang="en-US" sz="2000" b="1">
                <a:solidFill>
                  <a:schemeClr val="tx1"/>
                </a:solidFill>
              </a:rPr>
              <a:t> </a:t>
            </a:r>
            <a:r>
              <a:rPr lang="en-US" sz="2000" b="1" err="1">
                <a:solidFill>
                  <a:schemeClr val="tx1"/>
                </a:solidFill>
              </a:rPr>
              <a:t>voor</a:t>
            </a:r>
            <a:r>
              <a:rPr lang="en-US" sz="2000" b="1">
                <a:solidFill>
                  <a:schemeClr val="tx1"/>
                </a:solidFill>
              </a:rPr>
              <a:t> </a:t>
            </a:r>
            <a:r>
              <a:rPr lang="en-US" sz="2000" b="1" err="1">
                <a:solidFill>
                  <a:schemeClr val="tx1"/>
                </a:solidFill>
              </a:rPr>
              <a:t>volledige</a:t>
            </a:r>
            <a:r>
              <a:rPr lang="en-US" sz="2000" b="1">
                <a:solidFill>
                  <a:schemeClr val="tx1"/>
                </a:solidFill>
              </a:rPr>
              <a:t> </a:t>
            </a:r>
            <a:r>
              <a:rPr lang="en-US" sz="2000" b="1" err="1">
                <a:solidFill>
                  <a:schemeClr val="tx1"/>
                </a:solidFill>
              </a:rPr>
              <a:t>en</a:t>
            </a:r>
            <a:r>
              <a:rPr lang="en-US" sz="2000" b="1">
                <a:solidFill>
                  <a:schemeClr val="tx1"/>
                </a:solidFill>
              </a:rPr>
              <a:t> </a:t>
            </a:r>
            <a:r>
              <a:rPr lang="en-US" sz="2000" b="1" err="1">
                <a:solidFill>
                  <a:schemeClr val="tx1"/>
                </a:solidFill>
              </a:rPr>
              <a:t>effectieve</a:t>
            </a:r>
            <a:r>
              <a:rPr lang="en-US" sz="2000" b="1">
                <a:solidFill>
                  <a:schemeClr val="tx1"/>
                </a:solidFill>
              </a:rPr>
              <a:t> </a:t>
            </a:r>
            <a:r>
              <a:rPr lang="en-US" sz="2000" b="1" err="1">
                <a:solidFill>
                  <a:schemeClr val="tx1"/>
                </a:solidFill>
              </a:rPr>
              <a:t>participatie</a:t>
            </a:r>
            <a:r>
              <a:rPr lang="en-US" sz="2000" b="1">
                <a:solidFill>
                  <a:schemeClr val="tx1"/>
                </a:solidFill>
              </a:rPr>
              <a:t> van </a:t>
            </a:r>
            <a:r>
              <a:rPr lang="en-US" sz="2000" b="1" err="1">
                <a:solidFill>
                  <a:schemeClr val="tx1"/>
                </a:solidFill>
              </a:rPr>
              <a:t>vrouwen</a:t>
            </a:r>
            <a:r>
              <a:rPr lang="en-US" sz="2000" b="1">
                <a:solidFill>
                  <a:schemeClr val="tx1"/>
                </a:solidFill>
              </a:rPr>
              <a:t> </a:t>
            </a:r>
            <a:r>
              <a:rPr lang="en-US" sz="2000" b="1" err="1">
                <a:solidFill>
                  <a:schemeClr val="tx1"/>
                </a:solidFill>
              </a:rPr>
              <a:t>en</a:t>
            </a:r>
            <a:r>
              <a:rPr lang="en-US" sz="2000" b="1">
                <a:solidFill>
                  <a:schemeClr val="tx1"/>
                </a:solidFill>
              </a:rPr>
              <a:t> </a:t>
            </a:r>
            <a:r>
              <a:rPr lang="en-US" sz="2000" b="1" err="1">
                <a:solidFill>
                  <a:schemeClr val="tx1"/>
                </a:solidFill>
              </a:rPr>
              <a:t>gelijke</a:t>
            </a:r>
            <a:r>
              <a:rPr lang="en-US" sz="2000" b="1">
                <a:solidFill>
                  <a:schemeClr val="tx1"/>
                </a:solidFill>
              </a:rPr>
              <a:t> </a:t>
            </a:r>
            <a:r>
              <a:rPr lang="en-US" sz="2000" b="1" err="1">
                <a:solidFill>
                  <a:schemeClr val="tx1"/>
                </a:solidFill>
              </a:rPr>
              <a:t>kansen</a:t>
            </a:r>
            <a:r>
              <a:rPr lang="en-US" sz="2000" b="1">
                <a:solidFill>
                  <a:schemeClr val="tx1"/>
                </a:solidFill>
              </a:rPr>
              <a:t> op </a:t>
            </a:r>
            <a:r>
              <a:rPr lang="en-US" sz="2000" b="1" err="1">
                <a:solidFill>
                  <a:schemeClr val="tx1"/>
                </a:solidFill>
              </a:rPr>
              <a:t>leiderschap</a:t>
            </a:r>
            <a:r>
              <a:rPr lang="en-US" sz="2000" b="1" i="0">
                <a:solidFill>
                  <a:schemeClr val="tx1"/>
                </a:solidFill>
                <a:effectLst/>
              </a:rPr>
              <a:t>.</a:t>
            </a:r>
          </a:p>
          <a:p>
            <a:pPr rtl="0"/>
            <a:r>
              <a:rPr lang="en-US" sz="1600" b="1" i="1">
                <a:solidFill>
                  <a:schemeClr val="tx1"/>
                </a:solidFill>
              </a:rPr>
              <a:t>SDG </a:t>
            </a:r>
            <a:r>
              <a:rPr lang="en-US" sz="1600" b="1" i="1" err="1">
                <a:solidFill>
                  <a:schemeClr val="tx1"/>
                </a:solidFill>
              </a:rPr>
              <a:t>doel</a:t>
            </a:r>
            <a:r>
              <a:rPr lang="en-US" sz="1600" b="1" i="1">
                <a:solidFill>
                  <a:schemeClr val="tx1"/>
                </a:solidFill>
              </a:rPr>
              <a:t> 5.5</a:t>
            </a:r>
            <a:endParaRPr lang="nl-NL" sz="1600" b="1" i="1">
              <a:solidFill>
                <a:schemeClr val="tx1"/>
              </a:solidFill>
            </a:endParaRPr>
          </a:p>
          <a:p>
            <a:r>
              <a:rPr lang="en-US" sz="2000" b="1" i="0">
                <a:solidFill>
                  <a:schemeClr val="bg2"/>
                </a:solidFill>
                <a:effectLst/>
                <a:cs typeface="Arial"/>
              </a:rPr>
              <a:t>.</a:t>
            </a:r>
            <a:endParaRPr lang="nl-NL" sz="2000" b="1">
              <a:solidFill>
                <a:schemeClr val="bg2"/>
              </a:solidFill>
              <a:cs typeface="Arial"/>
            </a:endParaRPr>
          </a:p>
        </p:txBody>
      </p:sp>
      <p:sp>
        <p:nvSpPr>
          <p:cNvPr id="5" name="Titel 4">
            <a:extLst>
              <a:ext uri="{FF2B5EF4-FFF2-40B4-BE49-F238E27FC236}">
                <a16:creationId xmlns:a16="http://schemas.microsoft.com/office/drawing/2014/main" id="{1840DD0E-F33B-97F3-5270-8053156D29D5}"/>
              </a:ext>
            </a:extLst>
          </p:cNvPr>
          <p:cNvSpPr>
            <a:spLocks noGrp="1"/>
          </p:cNvSpPr>
          <p:nvPr>
            <p:ph type="title"/>
          </p:nvPr>
        </p:nvSpPr>
        <p:spPr>
          <a:xfrm>
            <a:off x="4570547" y="1131027"/>
            <a:ext cx="5643717" cy="1325563"/>
          </a:xfrm>
        </p:spPr>
        <p:txBody>
          <a:bodyPr rtlCol="0">
            <a:normAutofit fontScale="90000"/>
          </a:bodyPr>
          <a:lstStyle/>
          <a:p>
            <a:r>
              <a:rPr lang="nl-NL" sz="3200"/>
              <a:t>Empowerment van vrouwelijke leiders in het digitale tijdperk</a:t>
            </a:r>
          </a:p>
        </p:txBody>
      </p:sp>
      <p:pic>
        <p:nvPicPr>
          <p:cNvPr id="25" name="Picture 25">
            <a:extLst>
              <a:ext uri="{FF2B5EF4-FFF2-40B4-BE49-F238E27FC236}">
                <a16:creationId xmlns:a16="http://schemas.microsoft.com/office/drawing/2014/main" id="{A11708B6-7AF8-179B-4C87-200444657CE9}"/>
              </a:ext>
            </a:extLst>
          </p:cNvPr>
          <p:cNvPicPr>
            <a:picLocks noChangeAspect="1"/>
          </p:cNvPicPr>
          <p:nvPr/>
        </p:nvPicPr>
        <p:blipFill>
          <a:blip r:embed="rId3"/>
          <a:stretch>
            <a:fillRect/>
          </a:stretch>
        </p:blipFill>
        <p:spPr>
          <a:xfrm>
            <a:off x="126626" y="5723965"/>
            <a:ext cx="2324100" cy="990600"/>
          </a:xfrm>
          <a:prstGeom prst="rect">
            <a:avLst/>
          </a:prstGeom>
        </p:spPr>
      </p:pic>
      <p:sp>
        <p:nvSpPr>
          <p:cNvPr id="12" name="Tekstvak 11">
            <a:extLst>
              <a:ext uri="{FF2B5EF4-FFF2-40B4-BE49-F238E27FC236}">
                <a16:creationId xmlns:a16="http://schemas.microsoft.com/office/drawing/2014/main" id="{247BABAA-D495-D7E8-5E40-7FB8AF6BD713}"/>
              </a:ext>
            </a:extLst>
          </p:cNvPr>
          <p:cNvSpPr txBox="1"/>
          <p:nvPr/>
        </p:nvSpPr>
        <p:spPr>
          <a:xfrm>
            <a:off x="4710246" y="2456590"/>
            <a:ext cx="6300653" cy="3323987"/>
          </a:xfrm>
          <a:prstGeom prst="rect">
            <a:avLst/>
          </a:prstGeom>
          <a:noFill/>
        </p:spPr>
        <p:txBody>
          <a:bodyPr wrap="square" lIns="91440" tIns="45720" rIns="91440" bIns="45720" anchor="t">
            <a:spAutoFit/>
          </a:bodyPr>
          <a:lstStyle/>
          <a:p>
            <a:pPr rtl="0"/>
            <a:r>
              <a:rPr lang="en-US" sz="2400"/>
              <a:t>Om </a:t>
            </a:r>
            <a:r>
              <a:rPr lang="en-US" sz="2400" err="1"/>
              <a:t>een</a:t>
            </a:r>
            <a:r>
              <a:rPr lang="en-US" sz="2400"/>
              <a:t> diverse, </a:t>
            </a:r>
            <a:r>
              <a:rPr lang="en-US" sz="2400" err="1"/>
              <a:t>inclusieve</a:t>
            </a:r>
            <a:r>
              <a:rPr lang="en-US" sz="2400"/>
              <a:t> </a:t>
            </a:r>
            <a:r>
              <a:rPr lang="en-US" sz="2400" err="1"/>
              <a:t>digitale</a:t>
            </a:r>
            <a:r>
              <a:rPr lang="en-US" sz="2400"/>
              <a:t> </a:t>
            </a:r>
            <a:r>
              <a:rPr lang="en-US" sz="2400" err="1"/>
              <a:t>economie</a:t>
            </a:r>
            <a:r>
              <a:rPr lang="en-US" sz="2400"/>
              <a:t> op </a:t>
            </a:r>
            <a:r>
              <a:rPr lang="en-US" sz="2400" err="1"/>
              <a:t>te</a:t>
            </a:r>
            <a:r>
              <a:rPr lang="en-US" sz="2400"/>
              <a:t> </a:t>
            </a:r>
            <a:r>
              <a:rPr lang="en-US" sz="2400" err="1"/>
              <a:t>bouwen</a:t>
            </a:r>
            <a:r>
              <a:rPr lang="en-US" sz="2400"/>
              <a:t>, </a:t>
            </a:r>
            <a:r>
              <a:rPr lang="en-US" sz="2400" err="1"/>
              <a:t>zijn</a:t>
            </a:r>
            <a:r>
              <a:rPr lang="en-US" sz="2400"/>
              <a:t> er </a:t>
            </a:r>
            <a:r>
              <a:rPr lang="en-US" sz="2400" err="1"/>
              <a:t>meer</a:t>
            </a:r>
            <a:r>
              <a:rPr lang="en-US" sz="2400"/>
              <a:t> </a:t>
            </a:r>
            <a:r>
              <a:rPr lang="en-US" sz="2400" err="1"/>
              <a:t>vrouwen</a:t>
            </a:r>
            <a:r>
              <a:rPr lang="en-US" sz="2400"/>
              <a:t> </a:t>
            </a:r>
            <a:r>
              <a:rPr lang="en-US" sz="2400" err="1"/>
              <a:t>nodig</a:t>
            </a:r>
            <a:r>
              <a:rPr lang="en-US" sz="2400"/>
              <a:t> in </a:t>
            </a:r>
            <a:r>
              <a:rPr lang="en-US" sz="2400" err="1"/>
              <a:t>managementfuncties</a:t>
            </a:r>
            <a:r>
              <a:rPr lang="en-US" sz="2400"/>
              <a:t>. </a:t>
            </a:r>
            <a:r>
              <a:rPr lang="en-US" sz="2400" err="1"/>
              <a:t>Helaas</a:t>
            </a:r>
            <a:r>
              <a:rPr lang="en-US" sz="2400"/>
              <a:t> </a:t>
            </a:r>
            <a:r>
              <a:rPr lang="en-US" sz="2400" err="1"/>
              <a:t>hebben</a:t>
            </a:r>
            <a:r>
              <a:rPr lang="en-US" sz="2400"/>
              <a:t> </a:t>
            </a:r>
            <a:r>
              <a:rPr lang="en-US" sz="2400" i="0" err="1">
                <a:effectLst/>
              </a:rPr>
              <a:t>vrouwen</a:t>
            </a:r>
            <a:r>
              <a:rPr lang="en-US" sz="2400" i="0">
                <a:effectLst/>
              </a:rPr>
              <a:t> op de </a:t>
            </a:r>
            <a:r>
              <a:rPr lang="en-US" sz="2400" i="0" err="1">
                <a:effectLst/>
              </a:rPr>
              <a:t>arbeidsmarkt</a:t>
            </a:r>
            <a:r>
              <a:rPr lang="en-US" sz="2400" i="0">
                <a:effectLst/>
              </a:rPr>
              <a:t> </a:t>
            </a:r>
            <a:r>
              <a:rPr lang="en-US" sz="2400" i="0" err="1">
                <a:effectLst/>
              </a:rPr>
              <a:t>nog</a:t>
            </a:r>
            <a:r>
              <a:rPr lang="en-US" sz="2400" i="0">
                <a:effectLst/>
              </a:rPr>
              <a:t> steeds </a:t>
            </a:r>
            <a:r>
              <a:rPr lang="en-US" sz="2400" i="0" err="1">
                <a:effectLst/>
              </a:rPr>
              <a:t>een</a:t>
            </a:r>
            <a:r>
              <a:rPr lang="en-US" sz="2400" i="0">
                <a:effectLst/>
              </a:rPr>
              <a:t> </a:t>
            </a:r>
            <a:r>
              <a:rPr lang="en-US" sz="2400" i="0" err="1">
                <a:effectLst/>
              </a:rPr>
              <a:t>achterstand</a:t>
            </a:r>
            <a:r>
              <a:rPr lang="en-US" sz="2400" i="0">
                <a:effectLst/>
              </a:rPr>
              <a:t> ten </a:t>
            </a:r>
            <a:r>
              <a:rPr lang="en-US" sz="2400" i="0" err="1">
                <a:effectLst/>
              </a:rPr>
              <a:t>opzichte</a:t>
            </a:r>
            <a:r>
              <a:rPr lang="en-US" sz="2400" i="0">
                <a:effectLst/>
              </a:rPr>
              <a:t> van </a:t>
            </a:r>
            <a:r>
              <a:rPr lang="en-US" sz="2400" i="0" err="1">
                <a:effectLst/>
              </a:rPr>
              <a:t>mannen</a:t>
            </a:r>
            <a:r>
              <a:rPr lang="en-US" sz="2400" i="0">
                <a:effectLst/>
              </a:rPr>
              <a:t>. </a:t>
            </a:r>
          </a:p>
          <a:p>
            <a:pPr rtl="0"/>
            <a:endParaRPr lang="en-US" sz="2400" i="0">
              <a:effectLst/>
            </a:endParaRPr>
          </a:p>
          <a:p>
            <a:pPr algn="ctr" rtl="0"/>
            <a:r>
              <a:rPr lang="en-US" sz="2400" i="1">
                <a:effectLst/>
              </a:rPr>
              <a:t> </a:t>
            </a:r>
            <a:r>
              <a:rPr lang="nl-NL" sz="2400" i="1"/>
              <a:t>Wist je dat er in Nederland meer </a:t>
            </a:r>
            <a:r>
              <a:rPr lang="nl-NL" sz="2400" i="1" err="1"/>
              <a:t>CEO's</a:t>
            </a:r>
            <a:r>
              <a:rPr lang="nl-NL" sz="2400" i="1"/>
              <a:t> Peter heten dan dat er vrouwelijke </a:t>
            </a:r>
            <a:r>
              <a:rPr lang="nl-NL" sz="2400" i="1" err="1"/>
              <a:t>CEO's</a:t>
            </a:r>
            <a:r>
              <a:rPr lang="nl-NL" sz="2400" i="1"/>
              <a:t> zijn? </a:t>
            </a:r>
          </a:p>
          <a:p>
            <a:pPr rtl="0"/>
            <a:endParaRPr lang="nl-NL"/>
          </a:p>
        </p:txBody>
      </p:sp>
      <p:grpSp>
        <p:nvGrpSpPr>
          <p:cNvPr id="2" name="Groep 1">
            <a:extLst>
              <a:ext uri="{FF2B5EF4-FFF2-40B4-BE49-F238E27FC236}">
                <a16:creationId xmlns:a16="http://schemas.microsoft.com/office/drawing/2014/main" id="{3455F17D-A1BB-8136-9BD8-1525C6A973B5}"/>
              </a:ext>
            </a:extLst>
          </p:cNvPr>
          <p:cNvGrpSpPr/>
          <p:nvPr/>
        </p:nvGrpSpPr>
        <p:grpSpPr>
          <a:xfrm>
            <a:off x="-309428" y="-44142"/>
            <a:ext cx="3776153" cy="2131171"/>
            <a:chOff x="4657810" y="-945838"/>
            <a:chExt cx="2792856" cy="2131171"/>
          </a:xfrm>
        </p:grpSpPr>
        <p:sp>
          <p:nvSpPr>
            <p:cNvPr id="3" name="Rechthoek 2">
              <a:extLst>
                <a:ext uri="{FF2B5EF4-FFF2-40B4-BE49-F238E27FC236}">
                  <a16:creationId xmlns:a16="http://schemas.microsoft.com/office/drawing/2014/main" id="{9BCF05A9-AAC9-CD71-5728-48F0C4BBA85B}"/>
                </a:ext>
              </a:extLst>
            </p:cNvPr>
            <p:cNvSpPr/>
            <p:nvPr/>
          </p:nvSpPr>
          <p:spPr>
            <a:xfrm>
              <a:off x="5418666" y="0"/>
              <a:ext cx="2032000" cy="118533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it-CH"/>
            </a:p>
          </p:txBody>
        </p:sp>
        <p:sp>
          <p:nvSpPr>
            <p:cNvPr id="4" name="Tekstvak 3">
              <a:extLst>
                <a:ext uri="{FF2B5EF4-FFF2-40B4-BE49-F238E27FC236}">
                  <a16:creationId xmlns:a16="http://schemas.microsoft.com/office/drawing/2014/main" id="{F43C0B93-AB15-8877-1373-71BA16A4F099}"/>
                </a:ext>
              </a:extLst>
            </p:cNvPr>
            <p:cNvSpPr txBox="1"/>
            <p:nvPr/>
          </p:nvSpPr>
          <p:spPr>
            <a:xfrm>
              <a:off x="4657810" y="-945838"/>
              <a:ext cx="2792856" cy="213117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98272" tIns="71120" rIns="71120" bIns="71120" numCol="1" spcCol="1270" anchor="ctr" anchorCtr="0">
              <a:noAutofit/>
            </a:bodyPr>
            <a:lstStyle/>
            <a:p>
              <a:pPr marL="0" lvl="0" indent="0" algn="l" defTabSz="2489200">
                <a:lnSpc>
                  <a:spcPct val="90000"/>
                </a:lnSpc>
                <a:spcBef>
                  <a:spcPct val="0"/>
                </a:spcBef>
                <a:spcAft>
                  <a:spcPct val="35000"/>
                </a:spcAft>
                <a:buNone/>
              </a:pPr>
              <a:r>
                <a:rPr lang="nl-NL" sz="5600" b="1" kern="1200" dirty="0">
                  <a:solidFill>
                    <a:schemeClr val="accent1"/>
                  </a:solidFill>
                </a:rPr>
                <a:t>Waarom?</a:t>
              </a:r>
            </a:p>
          </p:txBody>
        </p:sp>
      </p:grpSp>
    </p:spTree>
    <p:extLst>
      <p:ext uri="{BB962C8B-B14F-4D97-AF65-F5344CB8AC3E}">
        <p14:creationId xmlns:p14="http://schemas.microsoft.com/office/powerpoint/2010/main" val="422673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10E16F-E888-ABE7-8A8E-334AA747393D}"/>
              </a:ext>
            </a:extLst>
          </p:cNvPr>
          <p:cNvSpPr>
            <a:spLocks noGrp="1"/>
          </p:cNvSpPr>
          <p:nvPr>
            <p:ph idx="1"/>
          </p:nvPr>
        </p:nvSpPr>
        <p:spPr/>
        <p:txBody>
          <a:bodyPr>
            <a:normAutofit fontScale="92500" lnSpcReduction="10000"/>
          </a:bodyPr>
          <a:lstStyle/>
          <a:p>
            <a:pPr>
              <a:lnSpc>
                <a:spcPct val="120000"/>
              </a:lnSpc>
            </a:pPr>
            <a:r>
              <a:rPr lang="en-US" b="1"/>
              <a:t>Tijd van publicatie</a:t>
            </a:r>
          </a:p>
          <a:p>
            <a:pPr marL="803275" lvl="1" indent="-346075">
              <a:lnSpc>
                <a:spcPct val="120000"/>
              </a:lnSpc>
              <a:buFont typeface="Wingdings" panose="05000000000000000000" pitchFamily="2" charset="2"/>
              <a:buChar char="Ø"/>
            </a:pPr>
            <a:r>
              <a:rPr lang="en-GB"/>
              <a:t>In de loop der tijd is het begrip leiderschap vrouwelijker geworden; vrouwelijke competenties worden steeds meer geassocieerd met leiderschapsposities.</a:t>
            </a:r>
            <a:endParaRPr lang="en-US"/>
          </a:p>
          <a:p>
            <a:pPr>
              <a:lnSpc>
                <a:spcPct val="120000"/>
              </a:lnSpc>
            </a:pPr>
            <a:r>
              <a:rPr lang="en-US" b="1"/>
              <a:t>Geslacht van de deelnemers</a:t>
            </a:r>
          </a:p>
          <a:p>
            <a:pPr marL="803275" lvl="1" indent="-346075">
              <a:lnSpc>
                <a:spcPct val="120000"/>
              </a:lnSpc>
              <a:buFont typeface="Wingdings" panose="05000000000000000000" pitchFamily="2" charset="2"/>
              <a:buChar char="Ø"/>
            </a:pPr>
            <a:r>
              <a:rPr lang="en-GB"/>
              <a:t>Mannen associëren leiderschap eerder met mannelijke competenties dan vrouwen.</a:t>
            </a:r>
            <a:endParaRPr lang="en-US"/>
          </a:p>
          <a:p>
            <a:pPr>
              <a:lnSpc>
                <a:spcPct val="120000"/>
              </a:lnSpc>
            </a:pPr>
            <a:r>
              <a:rPr lang="en-US" b="1"/>
              <a:t>Hiërarchisch niveau van leiderschapspositie</a:t>
            </a:r>
          </a:p>
          <a:p>
            <a:pPr marL="803275" lvl="1" indent="-346075">
              <a:lnSpc>
                <a:spcPct val="120000"/>
              </a:lnSpc>
              <a:buFont typeface="Wingdings" panose="05000000000000000000" pitchFamily="2" charset="2"/>
              <a:buChar char="Ø"/>
            </a:pPr>
            <a:r>
              <a:rPr lang="en-GB"/>
              <a:t>Leiderschapscompetenties met een mannelijke connotatie worden vaak geassocieerd met managers op hogere niveaus.</a:t>
            </a:r>
            <a:endParaRPr lang="en-US"/>
          </a:p>
          <a:p>
            <a:pPr lvl="1">
              <a:buFont typeface="Wingdings" panose="05000000000000000000" pitchFamily="2" charset="2"/>
              <a:buChar char="Ø"/>
            </a:pPr>
            <a:endParaRPr lang="en-US"/>
          </a:p>
        </p:txBody>
      </p:sp>
      <p:sp>
        <p:nvSpPr>
          <p:cNvPr id="4" name="Foliennummernplatzhalter 3">
            <a:extLst>
              <a:ext uri="{FF2B5EF4-FFF2-40B4-BE49-F238E27FC236}">
                <a16:creationId xmlns:a16="http://schemas.microsoft.com/office/drawing/2014/main" id="{D4CE8EE4-E75F-1019-D6EF-4F319885E42B}"/>
              </a:ext>
            </a:extLst>
          </p:cNvPr>
          <p:cNvSpPr>
            <a:spLocks noGrp="1"/>
          </p:cNvSpPr>
          <p:nvPr>
            <p:ph type="sldNum" sz="quarter" idx="12"/>
          </p:nvPr>
        </p:nvSpPr>
        <p:spPr/>
        <p:txBody>
          <a:bodyPr/>
          <a:lstStyle/>
          <a:p>
            <a:fld id="{35ACAA2A-A583-422A-97F0-9DEA9756D41B}" type="slidenum">
              <a:rPr lang="de-DE" smtClean="0"/>
              <a:t>19</a:t>
            </a:fld>
            <a:endParaRPr lang="de-DE"/>
          </a:p>
        </p:txBody>
      </p:sp>
      <p:sp>
        <p:nvSpPr>
          <p:cNvPr id="2" name="Titel 1">
            <a:extLst>
              <a:ext uri="{FF2B5EF4-FFF2-40B4-BE49-F238E27FC236}">
                <a16:creationId xmlns:a16="http://schemas.microsoft.com/office/drawing/2014/main" id="{F3ABC3C3-C9EA-AA6D-0753-18A65E2FE8D3}"/>
              </a:ext>
            </a:extLst>
          </p:cNvPr>
          <p:cNvSpPr>
            <a:spLocks noGrp="1"/>
          </p:cNvSpPr>
          <p:nvPr>
            <p:ph type="title"/>
          </p:nvPr>
        </p:nvSpPr>
        <p:spPr/>
        <p:txBody>
          <a:bodyPr/>
          <a:lstStyle/>
          <a:p>
            <a:r>
              <a:rPr lang="en-US"/>
              <a:t>Bevindingen</a:t>
            </a:r>
          </a:p>
        </p:txBody>
      </p:sp>
      <p:sp>
        <p:nvSpPr>
          <p:cNvPr id="5" name="Datumsplatzhalter 1">
            <a:extLst>
              <a:ext uri="{FF2B5EF4-FFF2-40B4-BE49-F238E27FC236}">
                <a16:creationId xmlns:a16="http://schemas.microsoft.com/office/drawing/2014/main" id="{121E7CCE-9A9C-1EE5-172E-27BC95B238F7}"/>
              </a:ext>
            </a:extLst>
          </p:cNvPr>
          <p:cNvSpPr>
            <a:spLocks noGrp="1"/>
          </p:cNvSpPr>
          <p:nvPr>
            <p:ph type="dt" sz="half" idx="10"/>
          </p:nvPr>
        </p:nvSpPr>
        <p:spPr>
          <a:xfrm>
            <a:off x="838200" y="6356350"/>
            <a:ext cx="2743200" cy="365125"/>
          </a:xfrm>
        </p:spPr>
        <p:txBody>
          <a:bodyPr/>
          <a:lstStyle/>
          <a:p>
            <a:fld id="{507770B8-211E-4EF0-9D95-3FB9CCA96C1D}" type="datetime1">
              <a:rPr lang="en-GB" smtClean="0"/>
              <a:t>21/11/2024</a:t>
            </a:fld>
            <a:endParaRPr lang="de-DE"/>
          </a:p>
        </p:txBody>
      </p:sp>
      <p:sp>
        <p:nvSpPr>
          <p:cNvPr id="6" name="Fußzeilenplatzhalter 2">
            <a:extLst>
              <a:ext uri="{FF2B5EF4-FFF2-40B4-BE49-F238E27FC236}">
                <a16:creationId xmlns:a16="http://schemas.microsoft.com/office/drawing/2014/main" id="{EFE759AD-254D-1ADA-F661-B87957B33F05}"/>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7" name="Textfeld 6">
            <a:extLst>
              <a:ext uri="{FF2B5EF4-FFF2-40B4-BE49-F238E27FC236}">
                <a16:creationId xmlns:a16="http://schemas.microsoft.com/office/drawing/2014/main" id="{E9A067DB-BA0A-B21A-5AA1-4A92605D59D6}"/>
              </a:ext>
            </a:extLst>
          </p:cNvPr>
          <p:cNvSpPr txBox="1"/>
          <p:nvPr/>
        </p:nvSpPr>
        <p:spPr>
          <a:xfrm>
            <a:off x="10804214" y="1465600"/>
            <a:ext cx="1387786" cy="261610"/>
          </a:xfrm>
          <a:prstGeom prst="rect">
            <a:avLst/>
          </a:prstGeom>
          <a:noFill/>
        </p:spPr>
        <p:txBody>
          <a:bodyPr wrap="square" rtlCol="0">
            <a:spAutoFit/>
          </a:bodyPr>
          <a:lstStyle/>
          <a:p>
            <a:r>
              <a:rPr lang="de-DE" sz="1100" err="1"/>
              <a:t>Koenig </a:t>
            </a:r>
            <a:r>
              <a:rPr lang="de-DE" sz="1100"/>
              <a:t>et al. (2011)</a:t>
            </a:r>
          </a:p>
        </p:txBody>
      </p:sp>
    </p:spTree>
    <p:extLst>
      <p:ext uri="{BB962C8B-B14F-4D97-AF65-F5344CB8AC3E}">
        <p14:creationId xmlns:p14="http://schemas.microsoft.com/office/powerpoint/2010/main" val="422464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20</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41178" y="1997839"/>
            <a:ext cx="6097604" cy="2862322"/>
          </a:xfrm>
          <a:prstGeom prst="rect">
            <a:avLst/>
          </a:prstGeom>
          <a:noFill/>
        </p:spPr>
        <p:txBody>
          <a:bodyPr wrap="square" anchor="ctr">
            <a:spAutoFit/>
          </a:bodyPr>
          <a:lstStyle/>
          <a:p>
            <a:pPr algn="ctr">
              <a:spcBef>
                <a:spcPts val="0"/>
              </a:spcBef>
            </a:pPr>
            <a:r>
              <a:rPr lang="en-GB" sz="6000" b="1" dirty="0">
                <a:solidFill>
                  <a:schemeClr val="bg1"/>
                </a:solidFill>
                <a:latin typeface="Jost" pitchFamily="2" charset="0"/>
                <a:ea typeface="Jost" pitchFamily="2" charset="0"/>
              </a:rPr>
              <a:t>ROL CONGRUENTIE</a:t>
            </a:r>
          </a:p>
          <a:p>
            <a:pPr algn="ctr">
              <a:spcBef>
                <a:spcPts val="0"/>
              </a:spcBef>
            </a:pPr>
            <a:r>
              <a:rPr lang="en-GB" sz="6000" b="1" dirty="0">
                <a:solidFill>
                  <a:schemeClr val="bg1"/>
                </a:solidFill>
                <a:latin typeface="Jost" pitchFamily="2" charset="0"/>
                <a:ea typeface="Jost" pitchFamily="2" charset="0"/>
              </a:rPr>
              <a:t>THEORIE</a:t>
            </a:r>
          </a:p>
        </p:txBody>
      </p:sp>
    </p:spTree>
    <p:extLst>
      <p:ext uri="{BB962C8B-B14F-4D97-AF65-F5344CB8AC3E}">
        <p14:creationId xmlns:p14="http://schemas.microsoft.com/office/powerpoint/2010/main" val="11798574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21</a:t>
            </a:fld>
            <a:endParaRPr lang="de-DE"/>
          </a:p>
        </p:txBody>
      </p:sp>
      <p:sp>
        <p:nvSpPr>
          <p:cNvPr id="5" name="Textfeld 4">
            <a:extLst>
              <a:ext uri="{FF2B5EF4-FFF2-40B4-BE49-F238E27FC236}">
                <a16:creationId xmlns:a16="http://schemas.microsoft.com/office/drawing/2014/main" id="{D0718EFA-1199-B917-B06D-1E1A140B5CFF}"/>
              </a:ext>
            </a:extLst>
          </p:cNvPr>
          <p:cNvSpPr txBox="1"/>
          <p:nvPr/>
        </p:nvSpPr>
        <p:spPr>
          <a:xfrm>
            <a:off x="746238" y="1351508"/>
            <a:ext cx="10699524" cy="4154984"/>
          </a:xfrm>
          <a:prstGeom prst="rect">
            <a:avLst/>
          </a:prstGeom>
          <a:noFill/>
        </p:spPr>
        <p:txBody>
          <a:bodyPr wrap="square" rtlCol="0">
            <a:spAutoFit/>
          </a:bodyPr>
          <a:lstStyle/>
          <a:p>
            <a:pPr algn="ctr"/>
            <a:r>
              <a:rPr lang="en-GB" sz="4400" dirty="0">
                <a:solidFill>
                  <a:schemeClr val="accent1"/>
                </a:solidFill>
              </a:rPr>
              <a:t>Rolcongruentie </a:t>
            </a:r>
            <a:r>
              <a:rPr lang="en-GB" sz="4400" dirty="0"/>
              <a:t>is de mate waarin </a:t>
            </a:r>
            <a:r>
              <a:rPr lang="en-GB" sz="4400" dirty="0">
                <a:solidFill>
                  <a:schemeClr val="accent1"/>
                </a:solidFill>
              </a:rPr>
              <a:t>de perceptie van </a:t>
            </a:r>
            <a:r>
              <a:rPr lang="en-GB" sz="4400" dirty="0"/>
              <a:t>een </a:t>
            </a:r>
            <a:r>
              <a:rPr lang="en-GB" sz="4400" dirty="0">
                <a:solidFill>
                  <a:schemeClr val="accent1"/>
                </a:solidFill>
              </a:rPr>
              <a:t>individu </a:t>
            </a:r>
            <a:r>
              <a:rPr lang="en-GB" sz="3600" i="1" dirty="0"/>
              <a:t>(impliciete gendertheorie) </a:t>
            </a:r>
            <a:r>
              <a:rPr lang="en-GB" sz="4400" dirty="0">
                <a:solidFill>
                  <a:schemeClr val="accent1"/>
                </a:solidFill>
              </a:rPr>
              <a:t>overeenkomt met </a:t>
            </a:r>
            <a:r>
              <a:rPr lang="en-GB" sz="4400" dirty="0"/>
              <a:t>de vooropgezette </a:t>
            </a:r>
            <a:r>
              <a:rPr lang="en-GB" sz="4400" dirty="0">
                <a:solidFill>
                  <a:schemeClr val="accent1"/>
                </a:solidFill>
              </a:rPr>
              <a:t>verwachtingen </a:t>
            </a:r>
            <a:r>
              <a:rPr lang="en-GB" sz="3600" i="1" dirty="0"/>
              <a:t>(impliciete leiderschapstheorieën) </a:t>
            </a:r>
            <a:r>
              <a:rPr lang="en-GB" sz="4400" dirty="0"/>
              <a:t>ten opzichte van een </a:t>
            </a:r>
            <a:r>
              <a:rPr lang="en-GB" sz="4400" dirty="0">
                <a:solidFill>
                  <a:schemeClr val="accent1"/>
                </a:solidFill>
              </a:rPr>
              <a:t>rol </a:t>
            </a:r>
            <a:r>
              <a:rPr lang="en-GB" sz="3600" i="1" dirty="0"/>
              <a:t>(leidende positie)</a:t>
            </a:r>
            <a:r>
              <a:rPr lang="en-GB" sz="4400" dirty="0"/>
              <a:t>.</a:t>
            </a:r>
          </a:p>
        </p:txBody>
      </p:sp>
    </p:spTree>
    <p:extLst>
      <p:ext uri="{BB962C8B-B14F-4D97-AF65-F5344CB8AC3E}">
        <p14:creationId xmlns:p14="http://schemas.microsoft.com/office/powerpoint/2010/main" val="472546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feil: nach rechts 14">
            <a:extLst>
              <a:ext uri="{FF2B5EF4-FFF2-40B4-BE49-F238E27FC236}">
                <a16:creationId xmlns:a16="http://schemas.microsoft.com/office/drawing/2014/main" id="{E6A1A0A6-603B-326B-F716-B9737CCD05DF}"/>
              </a:ext>
            </a:extLst>
          </p:cNvPr>
          <p:cNvSpPr/>
          <p:nvPr/>
        </p:nvSpPr>
        <p:spPr>
          <a:xfrm rot="5400000">
            <a:off x="6638435" y="2590977"/>
            <a:ext cx="1296697" cy="1365256"/>
          </a:xfrm>
          <a:prstGeom prst="rightArrow">
            <a:avLst>
              <a:gd name="adj1" fmla="val 56695"/>
              <a:gd name="adj2" fmla="val 4216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feil: nach rechts 13">
            <a:extLst>
              <a:ext uri="{FF2B5EF4-FFF2-40B4-BE49-F238E27FC236}">
                <a16:creationId xmlns:a16="http://schemas.microsoft.com/office/drawing/2014/main" id="{9A6498D0-7BE6-CB51-F365-9396E40FC412}"/>
              </a:ext>
            </a:extLst>
          </p:cNvPr>
          <p:cNvSpPr/>
          <p:nvPr/>
        </p:nvSpPr>
        <p:spPr>
          <a:xfrm rot="5400000">
            <a:off x="4256868" y="2590976"/>
            <a:ext cx="1296697" cy="1365256"/>
          </a:xfrm>
          <a:prstGeom prst="rightArrow">
            <a:avLst>
              <a:gd name="adj1" fmla="val 56695"/>
              <a:gd name="adj2" fmla="val 42164"/>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liennummernplatzhalter 4">
            <a:extLst>
              <a:ext uri="{FF2B5EF4-FFF2-40B4-BE49-F238E27FC236}">
                <a16:creationId xmlns:a16="http://schemas.microsoft.com/office/drawing/2014/main" id="{2C5E1279-82B3-AF61-154D-6BA2131B987B}"/>
              </a:ext>
            </a:extLst>
          </p:cNvPr>
          <p:cNvSpPr>
            <a:spLocks noGrp="1"/>
          </p:cNvSpPr>
          <p:nvPr>
            <p:ph type="sldNum" sz="quarter" idx="12"/>
          </p:nvPr>
        </p:nvSpPr>
        <p:spPr/>
        <p:txBody>
          <a:bodyPr/>
          <a:lstStyle/>
          <a:p>
            <a:fld id="{F96B14D3-7D2A-2041-9DA6-67735C9926F2}" type="slidenum">
              <a:rPr lang="en-GB" noProof="0" smtClean="0"/>
              <a:t>22</a:t>
            </a:fld>
            <a:endParaRPr lang="en-GB" noProof="0"/>
          </a:p>
        </p:txBody>
      </p:sp>
      <p:sp>
        <p:nvSpPr>
          <p:cNvPr id="6" name="Titel 5">
            <a:extLst>
              <a:ext uri="{FF2B5EF4-FFF2-40B4-BE49-F238E27FC236}">
                <a16:creationId xmlns:a16="http://schemas.microsoft.com/office/drawing/2014/main" id="{B04BB5A3-B4A5-9520-0687-6F19FDABF60A}"/>
              </a:ext>
            </a:extLst>
          </p:cNvPr>
          <p:cNvSpPr>
            <a:spLocks noGrp="1"/>
          </p:cNvSpPr>
          <p:nvPr>
            <p:ph type="title"/>
          </p:nvPr>
        </p:nvSpPr>
        <p:spPr/>
        <p:txBody>
          <a:bodyPr/>
          <a:lstStyle/>
          <a:p>
            <a:r>
              <a:rPr lang="en-US" dirty="0" err="1"/>
              <a:t>Rolcongruentie-theorie</a:t>
            </a:r>
            <a:endParaRPr lang="en-US" dirty="0"/>
          </a:p>
        </p:txBody>
      </p:sp>
      <p:sp>
        <p:nvSpPr>
          <p:cNvPr id="7" name="Rechteck 6">
            <a:extLst>
              <a:ext uri="{FF2B5EF4-FFF2-40B4-BE49-F238E27FC236}">
                <a16:creationId xmlns:a16="http://schemas.microsoft.com/office/drawing/2014/main" id="{47FCEC7C-345D-E78F-BD1C-7204F2FECFF7}"/>
              </a:ext>
            </a:extLst>
          </p:cNvPr>
          <p:cNvSpPr/>
          <p:nvPr/>
        </p:nvSpPr>
        <p:spPr>
          <a:xfrm>
            <a:off x="1825224" y="4005802"/>
            <a:ext cx="8541543" cy="1704233"/>
          </a:xfrm>
          <a:prstGeom prst="rect">
            <a:avLst/>
          </a:prstGeom>
          <a:solidFill>
            <a:srgbClr val="E5E9EF"/>
          </a:solidFill>
          <a:ln w="38100">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sz="2400" b="1" dirty="0">
                <a:solidFill>
                  <a:sysClr val="windowText" lastClr="000000"/>
                </a:solidFill>
              </a:rPr>
              <a:t>Rol(in-)</a:t>
            </a:r>
            <a:r>
              <a:rPr lang="en-GB" sz="2400" b="1" dirty="0" err="1">
                <a:solidFill>
                  <a:sysClr val="windowText" lastClr="000000"/>
                </a:solidFill>
              </a:rPr>
              <a:t>congruentie</a:t>
            </a:r>
            <a:endParaRPr lang="en-GB" sz="2400" b="1" dirty="0">
              <a:solidFill>
                <a:sysClr val="windowText" lastClr="000000"/>
              </a:solidFill>
            </a:endParaRPr>
          </a:p>
          <a:p>
            <a:pPr algn="ctr"/>
            <a:endParaRPr lang="en-GB" i="1" dirty="0">
              <a:solidFill>
                <a:sysClr val="windowText" lastClr="000000"/>
              </a:solidFill>
            </a:endParaRPr>
          </a:p>
          <a:p>
            <a:pPr algn="ctr"/>
            <a:r>
              <a:rPr lang="en-GB" i="1" dirty="0" err="1">
                <a:solidFill>
                  <a:sysClr val="windowText" lastClr="000000"/>
                </a:solidFill>
              </a:rPr>
              <a:t>Vrouwelijke</a:t>
            </a:r>
            <a:r>
              <a:rPr lang="en-GB" i="1" dirty="0">
                <a:solidFill>
                  <a:sysClr val="windowText" lastClr="000000"/>
                </a:solidFill>
              </a:rPr>
              <a:t> </a:t>
            </a:r>
            <a:r>
              <a:rPr lang="en-GB" i="1" dirty="0" err="1">
                <a:solidFill>
                  <a:sysClr val="windowText" lastClr="000000"/>
                </a:solidFill>
              </a:rPr>
              <a:t>eigenschappen</a:t>
            </a:r>
            <a:r>
              <a:rPr lang="en-GB" i="1" dirty="0">
                <a:solidFill>
                  <a:sysClr val="windowText" lastClr="000000"/>
                </a:solidFill>
              </a:rPr>
              <a:t> ≠ </a:t>
            </a:r>
            <a:r>
              <a:rPr lang="en-GB" i="1" dirty="0" err="1">
                <a:solidFill>
                  <a:sysClr val="windowText" lastClr="000000"/>
                </a:solidFill>
              </a:rPr>
              <a:t>leiderschapsbegrip</a:t>
            </a:r>
            <a:r>
              <a:rPr lang="en-GB" i="1" dirty="0">
                <a:solidFill>
                  <a:sysClr val="windowText" lastClr="000000"/>
                </a:solidFill>
              </a:rPr>
              <a:t> </a:t>
            </a:r>
            <a:r>
              <a:rPr lang="en-GB" i="1" dirty="0">
                <a:solidFill>
                  <a:sysClr val="windowText" lastClr="000000"/>
                </a:solidFill>
                <a:latin typeface="Arial" panose="020B0604020202020204" pitchFamily="34" charset="0"/>
                <a:cs typeface="Arial" panose="020B0604020202020204" pitchFamily="34" charset="0"/>
              </a:rPr>
              <a:t>→ </a:t>
            </a:r>
            <a:r>
              <a:rPr lang="en-GB" b="1" i="1" dirty="0" err="1">
                <a:solidFill>
                  <a:sysClr val="windowText" lastClr="000000"/>
                </a:solidFill>
              </a:rPr>
              <a:t>buitenbeentje</a:t>
            </a:r>
            <a:endParaRPr lang="en-GB" b="1" i="1" dirty="0">
              <a:solidFill>
                <a:sysClr val="windowText" lastClr="000000"/>
              </a:solidFill>
            </a:endParaRPr>
          </a:p>
          <a:p>
            <a:pPr algn="ctr"/>
            <a:r>
              <a:rPr lang="en-GB" i="1" dirty="0" err="1">
                <a:solidFill>
                  <a:sysClr val="windowText" lastClr="000000"/>
                </a:solidFill>
              </a:rPr>
              <a:t>Mannelijke</a:t>
            </a:r>
            <a:r>
              <a:rPr lang="en-GB" i="1" dirty="0">
                <a:solidFill>
                  <a:sysClr val="windowText" lastClr="000000"/>
                </a:solidFill>
              </a:rPr>
              <a:t> </a:t>
            </a:r>
            <a:r>
              <a:rPr lang="en-GB" i="1" dirty="0" err="1">
                <a:solidFill>
                  <a:sysClr val="windowText" lastClr="000000"/>
                </a:solidFill>
              </a:rPr>
              <a:t>eigenschappen</a:t>
            </a:r>
            <a:r>
              <a:rPr lang="en-GB" i="1" dirty="0">
                <a:solidFill>
                  <a:sysClr val="windowText" lastClr="000000"/>
                </a:solidFill>
              </a:rPr>
              <a:t> ≠ </a:t>
            </a:r>
            <a:r>
              <a:rPr lang="en-GB" i="1" dirty="0" err="1">
                <a:solidFill>
                  <a:sysClr val="windowText" lastClr="000000"/>
                </a:solidFill>
              </a:rPr>
              <a:t>vrouwelijk</a:t>
            </a:r>
            <a:r>
              <a:rPr lang="en-GB" i="1" dirty="0">
                <a:solidFill>
                  <a:sysClr val="windowText" lastClr="000000"/>
                </a:solidFill>
              </a:rPr>
              <a:t> begrip </a:t>
            </a:r>
            <a:r>
              <a:rPr lang="en-GB" i="1" dirty="0">
                <a:solidFill>
                  <a:sysClr val="windowText" lastClr="000000"/>
                </a:solidFill>
                <a:latin typeface="Arial" panose="020B0604020202020204" pitchFamily="34" charset="0"/>
                <a:cs typeface="Arial" panose="020B0604020202020204" pitchFamily="34" charset="0"/>
              </a:rPr>
              <a:t>→ </a:t>
            </a:r>
            <a:r>
              <a:rPr lang="en-GB" i="1" dirty="0" err="1">
                <a:solidFill>
                  <a:sysClr val="windowText" lastClr="000000"/>
                </a:solidFill>
              </a:rPr>
              <a:t>niet-authentiek</a:t>
            </a:r>
            <a:r>
              <a:rPr lang="en-GB" i="1" dirty="0">
                <a:solidFill>
                  <a:sysClr val="windowText" lastClr="000000"/>
                </a:solidFill>
              </a:rPr>
              <a:t> </a:t>
            </a:r>
            <a:r>
              <a:rPr lang="en-GB" i="1" dirty="0">
                <a:solidFill>
                  <a:sysClr val="windowText" lastClr="000000"/>
                </a:solidFill>
                <a:latin typeface="Arial" panose="020B0604020202020204" pitchFamily="34" charset="0"/>
                <a:cs typeface="Arial" panose="020B0604020202020204" pitchFamily="34" charset="0"/>
              </a:rPr>
              <a:t>→ </a:t>
            </a:r>
            <a:r>
              <a:rPr lang="en-GB" b="1" i="1" dirty="0" err="1">
                <a:solidFill>
                  <a:sysClr val="windowText" lastClr="000000"/>
                </a:solidFill>
              </a:rPr>
              <a:t>buitenbeentje</a:t>
            </a:r>
            <a:endParaRPr lang="en-GB" b="1" i="1" dirty="0">
              <a:solidFill>
                <a:sysClr val="windowText" lastClr="000000"/>
              </a:solidFill>
            </a:endParaRPr>
          </a:p>
        </p:txBody>
      </p:sp>
      <p:sp>
        <p:nvSpPr>
          <p:cNvPr id="2" name="Rechteck 1">
            <a:extLst>
              <a:ext uri="{FF2B5EF4-FFF2-40B4-BE49-F238E27FC236}">
                <a16:creationId xmlns:a16="http://schemas.microsoft.com/office/drawing/2014/main" id="{071C7EB7-BDA6-E5C4-8E97-2D7810E158F8}"/>
              </a:ext>
            </a:extLst>
          </p:cNvPr>
          <p:cNvSpPr/>
          <p:nvPr/>
        </p:nvSpPr>
        <p:spPr>
          <a:xfrm>
            <a:off x="1151096" y="1824302"/>
            <a:ext cx="4551680" cy="780585"/>
          </a:xfrm>
          <a:prstGeom prst="rect">
            <a:avLst/>
          </a:prstGeom>
          <a:solidFill>
            <a:schemeClr val="accent5">
              <a:lumMod val="40000"/>
              <a:lumOff val="60000"/>
            </a:schemeClr>
          </a:solidFill>
          <a:ln w="38100">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solidFill>
                  <a:sysClr val="windowText" lastClr="000000"/>
                </a:solidFill>
              </a:rPr>
              <a:t>Impliciete</a:t>
            </a:r>
            <a:r>
              <a:rPr lang="en-GB" b="1" dirty="0">
                <a:solidFill>
                  <a:sysClr val="windowText" lastClr="000000"/>
                </a:solidFill>
              </a:rPr>
              <a:t> </a:t>
            </a:r>
            <a:r>
              <a:rPr lang="en-GB" b="1" dirty="0" err="1">
                <a:solidFill>
                  <a:sysClr val="windowText" lastClr="000000"/>
                </a:solidFill>
              </a:rPr>
              <a:t>opvattingen</a:t>
            </a:r>
            <a:r>
              <a:rPr lang="en-GB" b="1" dirty="0">
                <a:solidFill>
                  <a:sysClr val="windowText" lastClr="000000"/>
                </a:solidFill>
              </a:rPr>
              <a:t> </a:t>
            </a:r>
            <a:r>
              <a:rPr lang="en-GB" b="1" dirty="0" err="1">
                <a:solidFill>
                  <a:sysClr val="windowText" lastClr="000000"/>
                </a:solidFill>
              </a:rPr>
              <a:t>Leiderschap</a:t>
            </a:r>
            <a:endParaRPr lang="en-GB" b="1" dirty="0">
              <a:solidFill>
                <a:sysClr val="windowText" lastClr="000000"/>
              </a:solidFill>
            </a:endParaRPr>
          </a:p>
          <a:p>
            <a:pPr algn="ctr"/>
            <a:r>
              <a:rPr lang="en-GB" sz="1600" i="1" dirty="0">
                <a:solidFill>
                  <a:sysClr val="windowText" lastClr="000000"/>
                </a:solidFill>
              </a:rPr>
              <a:t>Hoe </a:t>
            </a:r>
            <a:r>
              <a:rPr lang="en-GB" sz="1600" i="1" dirty="0" err="1">
                <a:solidFill>
                  <a:sysClr val="windowText" lastClr="000000"/>
                </a:solidFill>
              </a:rPr>
              <a:t>moet</a:t>
            </a:r>
            <a:r>
              <a:rPr lang="en-GB" sz="1600" i="1" dirty="0">
                <a:solidFill>
                  <a:sysClr val="windowText" lastClr="000000"/>
                </a:solidFill>
              </a:rPr>
              <a:t> </a:t>
            </a:r>
            <a:r>
              <a:rPr lang="en-GB" sz="1600" i="1" dirty="0" err="1">
                <a:solidFill>
                  <a:sysClr val="windowText" lastClr="000000"/>
                </a:solidFill>
              </a:rPr>
              <a:t>een</a:t>
            </a:r>
            <a:r>
              <a:rPr lang="en-GB" sz="1600" i="1" dirty="0">
                <a:solidFill>
                  <a:sysClr val="windowText" lastClr="000000"/>
                </a:solidFill>
              </a:rPr>
              <a:t> </a:t>
            </a:r>
            <a:r>
              <a:rPr lang="en-GB" sz="1600" i="1" dirty="0" err="1">
                <a:solidFill>
                  <a:sysClr val="windowText" lastClr="000000"/>
                </a:solidFill>
              </a:rPr>
              <a:t>leider</a:t>
            </a:r>
            <a:r>
              <a:rPr lang="en-GB" sz="1600" i="1" dirty="0">
                <a:solidFill>
                  <a:sysClr val="windowText" lastClr="000000"/>
                </a:solidFill>
              </a:rPr>
              <a:t> </a:t>
            </a:r>
            <a:r>
              <a:rPr lang="en-GB" sz="1600" i="1" dirty="0" err="1">
                <a:solidFill>
                  <a:sysClr val="windowText" lastClr="000000"/>
                </a:solidFill>
              </a:rPr>
              <a:t>zijn</a:t>
            </a:r>
            <a:r>
              <a:rPr lang="en-GB" sz="1600" i="1" dirty="0">
                <a:solidFill>
                  <a:sysClr val="windowText" lastClr="000000"/>
                </a:solidFill>
              </a:rPr>
              <a:t>?</a:t>
            </a:r>
          </a:p>
        </p:txBody>
      </p:sp>
      <p:sp>
        <p:nvSpPr>
          <p:cNvPr id="3" name="Rechteck 2">
            <a:extLst>
              <a:ext uri="{FF2B5EF4-FFF2-40B4-BE49-F238E27FC236}">
                <a16:creationId xmlns:a16="http://schemas.microsoft.com/office/drawing/2014/main" id="{8AFAD3C4-11E0-C3E7-3B54-55D8DCA095E4}"/>
              </a:ext>
            </a:extLst>
          </p:cNvPr>
          <p:cNvSpPr/>
          <p:nvPr/>
        </p:nvSpPr>
        <p:spPr>
          <a:xfrm>
            <a:off x="1948657" y="2870022"/>
            <a:ext cx="2956560" cy="772160"/>
          </a:xfrm>
          <a:prstGeom prst="rect">
            <a:avLst/>
          </a:prstGeom>
          <a:solidFill>
            <a:schemeClr val="accent6"/>
          </a:solidFill>
          <a:ln w="38100">
            <a:solidFill>
              <a:schemeClr val="accent6">
                <a:lumMod val="1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ysClr val="windowText" lastClr="000000"/>
                </a:solidFill>
              </a:rPr>
              <a:t>Denk manager-denk man</a:t>
            </a:r>
          </a:p>
        </p:txBody>
      </p:sp>
      <p:sp>
        <p:nvSpPr>
          <p:cNvPr id="4" name="Rechteck 3">
            <a:extLst>
              <a:ext uri="{FF2B5EF4-FFF2-40B4-BE49-F238E27FC236}">
                <a16:creationId xmlns:a16="http://schemas.microsoft.com/office/drawing/2014/main" id="{1BE18D37-9F4E-B604-A148-F70B32FD851E}"/>
              </a:ext>
            </a:extLst>
          </p:cNvPr>
          <p:cNvSpPr/>
          <p:nvPr/>
        </p:nvSpPr>
        <p:spPr>
          <a:xfrm>
            <a:off x="6489224" y="1824302"/>
            <a:ext cx="4551680" cy="780585"/>
          </a:xfrm>
          <a:prstGeom prst="rect">
            <a:avLst/>
          </a:prstGeom>
          <a:solidFill>
            <a:schemeClr val="accent5">
              <a:lumMod val="40000"/>
              <a:lumOff val="60000"/>
            </a:schemeClr>
          </a:solidFill>
          <a:ln w="38100">
            <a:solidFill>
              <a:schemeClr val="accent6">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solidFill>
                  <a:sysClr val="windowText" lastClr="000000"/>
                </a:solidFill>
              </a:rPr>
              <a:t>Impliciete</a:t>
            </a:r>
            <a:r>
              <a:rPr lang="en-GB" b="1" dirty="0">
                <a:solidFill>
                  <a:sysClr val="windowText" lastClr="000000"/>
                </a:solidFill>
              </a:rPr>
              <a:t> </a:t>
            </a:r>
            <a:r>
              <a:rPr lang="en-GB" b="1" dirty="0" err="1">
                <a:solidFill>
                  <a:sysClr val="windowText" lastClr="000000"/>
                </a:solidFill>
              </a:rPr>
              <a:t>opvattingen</a:t>
            </a:r>
            <a:r>
              <a:rPr lang="en-GB" b="1" dirty="0">
                <a:solidFill>
                  <a:sysClr val="windowText" lastClr="000000"/>
                </a:solidFill>
              </a:rPr>
              <a:t> gender</a:t>
            </a:r>
          </a:p>
          <a:p>
            <a:pPr algn="ctr"/>
            <a:r>
              <a:rPr lang="en-GB" sz="1600" i="1" dirty="0">
                <a:solidFill>
                  <a:sysClr val="windowText" lastClr="000000"/>
                </a:solidFill>
              </a:rPr>
              <a:t>Hoe </a:t>
            </a:r>
            <a:r>
              <a:rPr lang="en-GB" sz="1600" i="1" dirty="0" err="1">
                <a:solidFill>
                  <a:sysClr val="windowText" lastClr="000000"/>
                </a:solidFill>
              </a:rPr>
              <a:t>moet</a:t>
            </a:r>
            <a:r>
              <a:rPr lang="en-GB" sz="1600" i="1" dirty="0">
                <a:solidFill>
                  <a:sysClr val="windowText" lastClr="000000"/>
                </a:solidFill>
              </a:rPr>
              <a:t> </a:t>
            </a:r>
            <a:r>
              <a:rPr lang="en-GB" sz="1600" i="1" dirty="0" err="1">
                <a:solidFill>
                  <a:sysClr val="windowText" lastClr="000000"/>
                </a:solidFill>
              </a:rPr>
              <a:t>een</a:t>
            </a:r>
            <a:r>
              <a:rPr lang="en-GB" sz="1600" i="1" dirty="0">
                <a:solidFill>
                  <a:sysClr val="windowText" lastClr="000000"/>
                </a:solidFill>
              </a:rPr>
              <a:t> man/vrouw </a:t>
            </a:r>
            <a:r>
              <a:rPr lang="en-GB" sz="1600" i="1" dirty="0" err="1">
                <a:solidFill>
                  <a:sysClr val="windowText" lastClr="000000"/>
                </a:solidFill>
              </a:rPr>
              <a:t>zijn</a:t>
            </a:r>
            <a:r>
              <a:rPr lang="en-GB" sz="1600" i="1" dirty="0">
                <a:solidFill>
                  <a:sysClr val="windowText" lastClr="000000"/>
                </a:solidFill>
              </a:rPr>
              <a:t>?</a:t>
            </a:r>
          </a:p>
        </p:txBody>
      </p:sp>
      <p:sp>
        <p:nvSpPr>
          <p:cNvPr id="10" name="Rechteck 9">
            <a:extLst>
              <a:ext uri="{FF2B5EF4-FFF2-40B4-BE49-F238E27FC236}">
                <a16:creationId xmlns:a16="http://schemas.microsoft.com/office/drawing/2014/main" id="{93370E4D-AA4E-7E22-3A1D-4C3C9C3605CA}"/>
              </a:ext>
            </a:extLst>
          </p:cNvPr>
          <p:cNvSpPr/>
          <p:nvPr/>
        </p:nvSpPr>
        <p:spPr>
          <a:xfrm>
            <a:off x="7286784" y="2870022"/>
            <a:ext cx="2956560" cy="772160"/>
          </a:xfrm>
          <a:prstGeom prst="rect">
            <a:avLst/>
          </a:prstGeom>
          <a:solidFill>
            <a:schemeClr val="accent6"/>
          </a:solidFill>
          <a:ln w="38100">
            <a:solidFill>
              <a:schemeClr val="accent6">
                <a:lumMod val="1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i="1">
                <a:solidFill>
                  <a:sysClr val="windowText" lastClr="000000"/>
                </a:solidFill>
              </a:rPr>
              <a:t>Denk vrouw-denk vrouwelijk</a:t>
            </a:r>
          </a:p>
        </p:txBody>
      </p:sp>
      <p:sp>
        <p:nvSpPr>
          <p:cNvPr id="12" name="Geschweifte Klammer rechts 11">
            <a:extLst>
              <a:ext uri="{FF2B5EF4-FFF2-40B4-BE49-F238E27FC236}">
                <a16:creationId xmlns:a16="http://schemas.microsoft.com/office/drawing/2014/main" id="{D37EB692-6E45-30D1-8CA1-D37A79F89DDC}"/>
              </a:ext>
            </a:extLst>
          </p:cNvPr>
          <p:cNvSpPr/>
          <p:nvPr/>
        </p:nvSpPr>
        <p:spPr>
          <a:xfrm rot="5400000">
            <a:off x="5996448" y="2235706"/>
            <a:ext cx="199097" cy="6589711"/>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9DF64E31-2DBC-169B-F9D5-8F6EF9679C73}"/>
              </a:ext>
            </a:extLst>
          </p:cNvPr>
          <p:cNvSpPr txBox="1"/>
          <p:nvPr/>
        </p:nvSpPr>
        <p:spPr>
          <a:xfrm>
            <a:off x="4324518" y="5789959"/>
            <a:ext cx="3542958" cy="523220"/>
          </a:xfrm>
          <a:prstGeom prst="rect">
            <a:avLst/>
          </a:prstGeom>
          <a:noFill/>
        </p:spPr>
        <p:txBody>
          <a:bodyPr wrap="none" rtlCol="0">
            <a:spAutoFit/>
          </a:bodyPr>
          <a:lstStyle/>
          <a:p>
            <a:r>
              <a:rPr lang="en-GB" sz="2800" b="1" dirty="0">
                <a:solidFill>
                  <a:schemeClr val="accent1"/>
                </a:solidFill>
              </a:rPr>
              <a:t>TERUGSLAG EFFEKT</a:t>
            </a:r>
          </a:p>
        </p:txBody>
      </p:sp>
      <p:sp>
        <p:nvSpPr>
          <p:cNvPr id="16" name="Datumsplatzhalter 1">
            <a:extLst>
              <a:ext uri="{FF2B5EF4-FFF2-40B4-BE49-F238E27FC236}">
                <a16:creationId xmlns:a16="http://schemas.microsoft.com/office/drawing/2014/main" id="{EC426770-0D08-BAF7-76C1-F15B767C74A9}"/>
              </a:ext>
            </a:extLst>
          </p:cNvPr>
          <p:cNvSpPr>
            <a:spLocks noGrp="1"/>
          </p:cNvSpPr>
          <p:nvPr>
            <p:ph type="dt" sz="half" idx="10"/>
          </p:nvPr>
        </p:nvSpPr>
        <p:spPr>
          <a:xfrm>
            <a:off x="838200" y="6356350"/>
            <a:ext cx="2743200" cy="365125"/>
          </a:xfrm>
        </p:spPr>
        <p:txBody>
          <a:bodyPr/>
          <a:lstStyle/>
          <a:p>
            <a:fld id="{507770B8-211E-4EF0-9D95-3FB9CCA96C1D}" type="datetime1">
              <a:rPr lang="en-GB" smtClean="0"/>
              <a:t>21/11/2024</a:t>
            </a:fld>
            <a:endParaRPr lang="de-DE"/>
          </a:p>
        </p:txBody>
      </p:sp>
      <p:sp>
        <p:nvSpPr>
          <p:cNvPr id="17" name="Fußzeilenplatzhalter 2">
            <a:extLst>
              <a:ext uri="{FF2B5EF4-FFF2-40B4-BE49-F238E27FC236}">
                <a16:creationId xmlns:a16="http://schemas.microsoft.com/office/drawing/2014/main" id="{139D32D6-B469-7CBB-41EC-D8F8AAA5A394}"/>
              </a:ext>
            </a:extLst>
          </p:cNvPr>
          <p:cNvSpPr>
            <a:spLocks noGrp="1"/>
          </p:cNvSpPr>
          <p:nvPr>
            <p:ph type="ftr" sz="quarter" idx="11"/>
          </p:nvPr>
        </p:nvSpPr>
        <p:spPr>
          <a:xfrm>
            <a:off x="4038600" y="6356350"/>
            <a:ext cx="4114800" cy="365125"/>
          </a:xfrm>
        </p:spPr>
        <p:txBody>
          <a:bodyPr/>
          <a:lstStyle/>
          <a:p>
            <a:r>
              <a:rPr lang="de-DE"/>
              <a:t>ERASMUS+ DIGIGEN 
Project Ref. No. 2021-1-DE02-KA220-VET-000025335</a:t>
            </a:r>
          </a:p>
        </p:txBody>
      </p:sp>
      <p:sp>
        <p:nvSpPr>
          <p:cNvPr id="11" name="Textfeld 10">
            <a:extLst>
              <a:ext uri="{FF2B5EF4-FFF2-40B4-BE49-F238E27FC236}">
                <a16:creationId xmlns:a16="http://schemas.microsoft.com/office/drawing/2014/main" id="{8AB0120E-0713-7463-5B07-2DB115127A11}"/>
              </a:ext>
            </a:extLst>
          </p:cNvPr>
          <p:cNvSpPr txBox="1"/>
          <p:nvPr/>
        </p:nvSpPr>
        <p:spPr>
          <a:xfrm>
            <a:off x="9951820" y="1471841"/>
            <a:ext cx="2325688" cy="261610"/>
          </a:xfrm>
          <a:prstGeom prst="rect">
            <a:avLst/>
          </a:prstGeom>
          <a:noFill/>
        </p:spPr>
        <p:txBody>
          <a:bodyPr wrap="square" rtlCol="0">
            <a:spAutoFit/>
          </a:bodyPr>
          <a:lstStyle>
            <a:defPPr>
              <a:defRPr lang="de-DE"/>
            </a:defPPr>
            <a:lvl1pPr>
              <a:defRPr sz="1100"/>
            </a:lvl1pPr>
          </a:lstStyle>
          <a:p>
            <a:r>
              <a:rPr lang="en-US"/>
              <a:t>Mai, </a:t>
            </a:r>
            <a:r>
              <a:rPr lang="en-US" err="1"/>
              <a:t>Büttgen </a:t>
            </a:r>
            <a:r>
              <a:rPr lang="en-US"/>
              <a:t>&amp; </a:t>
            </a:r>
            <a:r>
              <a:rPr lang="en-US" err="1"/>
              <a:t>Scharzinger </a:t>
            </a:r>
            <a:r>
              <a:rPr lang="en-US"/>
              <a:t>(2016) </a:t>
            </a:r>
            <a:endParaRPr lang="en-GB"/>
          </a:p>
        </p:txBody>
      </p:sp>
    </p:spTree>
    <p:extLst>
      <p:ext uri="{BB962C8B-B14F-4D97-AF65-F5344CB8AC3E}">
        <p14:creationId xmlns:p14="http://schemas.microsoft.com/office/powerpoint/2010/main" val="28548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0BA06FA-12D2-8267-CE40-FDCE1EFD9795}"/>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C7851CBD-C185-5448-5BF2-32A4BAB5D01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BCA6040-4CB8-5860-AD77-0E0445BC1196}"/>
              </a:ext>
            </a:extLst>
          </p:cNvPr>
          <p:cNvSpPr>
            <a:spLocks noGrp="1"/>
          </p:cNvSpPr>
          <p:nvPr>
            <p:ph type="sldNum" sz="quarter" idx="12"/>
          </p:nvPr>
        </p:nvSpPr>
        <p:spPr/>
        <p:txBody>
          <a:bodyPr/>
          <a:lstStyle/>
          <a:p>
            <a:fld id="{F96B14D3-7D2A-2041-9DA6-67735C9926F2}" type="slidenum">
              <a:rPr lang="de-DE" smtClean="0"/>
              <a:t>23</a:t>
            </a:fld>
            <a:endParaRPr lang="de-DE"/>
          </a:p>
        </p:txBody>
      </p:sp>
      <p:sp>
        <p:nvSpPr>
          <p:cNvPr id="6" name="Titel 5">
            <a:extLst>
              <a:ext uri="{FF2B5EF4-FFF2-40B4-BE49-F238E27FC236}">
                <a16:creationId xmlns:a16="http://schemas.microsoft.com/office/drawing/2014/main" id="{C626D9A9-9119-0295-EB86-89F5546C24DC}"/>
              </a:ext>
            </a:extLst>
          </p:cNvPr>
          <p:cNvSpPr>
            <a:spLocks noGrp="1"/>
          </p:cNvSpPr>
          <p:nvPr>
            <p:ph type="title"/>
          </p:nvPr>
        </p:nvSpPr>
        <p:spPr>
          <a:xfrm>
            <a:off x="838200" y="136525"/>
            <a:ext cx="9920288" cy="780585"/>
          </a:xfrm>
        </p:spPr>
        <p:txBody>
          <a:bodyPr/>
          <a:lstStyle/>
          <a:p>
            <a:r>
              <a:rPr lang="en-GB" sz="4800" dirty="0" err="1"/>
              <a:t>Perceptie</a:t>
            </a:r>
            <a:r>
              <a:rPr lang="en-GB" sz="4800" dirty="0"/>
              <a:t> van de </a:t>
            </a:r>
            <a:r>
              <a:rPr lang="en-GB" sz="4800" dirty="0" err="1"/>
              <a:t>geschiktheid</a:t>
            </a:r>
            <a:r>
              <a:rPr lang="en-GB" sz="4800" dirty="0"/>
              <a:t> van de </a:t>
            </a:r>
            <a:r>
              <a:rPr lang="en-GB" sz="4800" dirty="0" err="1"/>
              <a:t>sollicitant</a:t>
            </a:r>
            <a:endParaRPr lang="en-GB" sz="4800" dirty="0"/>
          </a:p>
        </p:txBody>
      </p:sp>
      <p:pic>
        <p:nvPicPr>
          <p:cNvPr id="9" name="Grafik 8" descr="Dokument mit einfarbiger Füllung">
            <a:extLst>
              <a:ext uri="{FF2B5EF4-FFF2-40B4-BE49-F238E27FC236}">
                <a16:creationId xmlns:a16="http://schemas.microsoft.com/office/drawing/2014/main" id="{676C29A9-A510-79BE-CA94-057611F9A9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6060" y="3470641"/>
            <a:ext cx="1579880" cy="1579880"/>
          </a:xfrm>
          <a:prstGeom prst="rect">
            <a:avLst/>
          </a:prstGeom>
        </p:spPr>
      </p:pic>
      <p:pic>
        <p:nvPicPr>
          <p:cNvPr id="11" name="Grafik 10" descr="Zielgruppe mit einfarbiger Füllung">
            <a:extLst>
              <a:ext uri="{FF2B5EF4-FFF2-40B4-BE49-F238E27FC236}">
                <a16:creationId xmlns:a16="http://schemas.microsoft.com/office/drawing/2014/main" id="{09F19C6C-09AF-7555-804B-FDAE0AA1BA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6259" y="2454641"/>
            <a:ext cx="1579880" cy="1579880"/>
          </a:xfrm>
          <a:prstGeom prst="rect">
            <a:avLst/>
          </a:prstGeom>
        </p:spPr>
      </p:pic>
      <p:pic>
        <p:nvPicPr>
          <p:cNvPr id="13" name="Grafik 12" descr="Besprechung mit einfarbiger Füllung">
            <a:extLst>
              <a:ext uri="{FF2B5EF4-FFF2-40B4-BE49-F238E27FC236}">
                <a16:creationId xmlns:a16="http://schemas.microsoft.com/office/drawing/2014/main" id="{766DE9DC-F59F-DE71-B697-89D5358B45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5861" y="2361137"/>
            <a:ext cx="1766888" cy="1766888"/>
          </a:xfrm>
          <a:prstGeom prst="rect">
            <a:avLst/>
          </a:prstGeom>
        </p:spPr>
      </p:pic>
      <p:sp>
        <p:nvSpPr>
          <p:cNvPr id="16" name="Textfeld 15">
            <a:extLst>
              <a:ext uri="{FF2B5EF4-FFF2-40B4-BE49-F238E27FC236}">
                <a16:creationId xmlns:a16="http://schemas.microsoft.com/office/drawing/2014/main" id="{2487FD2E-4930-0268-FA11-BF629931BC1E}"/>
              </a:ext>
            </a:extLst>
          </p:cNvPr>
          <p:cNvSpPr txBox="1"/>
          <p:nvPr/>
        </p:nvSpPr>
        <p:spPr>
          <a:xfrm>
            <a:off x="710870" y="2276945"/>
            <a:ext cx="4230645" cy="369332"/>
          </a:xfrm>
          <a:prstGeom prst="rect">
            <a:avLst/>
          </a:prstGeom>
          <a:noFill/>
        </p:spPr>
        <p:txBody>
          <a:bodyPr wrap="none" rtlCol="0">
            <a:spAutoFit/>
          </a:bodyPr>
          <a:lstStyle/>
          <a:p>
            <a:r>
              <a:rPr lang="en-GB" b="1">
                <a:solidFill>
                  <a:schemeClr val="accent1"/>
                </a:solidFill>
              </a:rPr>
              <a:t>HR beschrijft de leider die ze zoeken</a:t>
            </a:r>
          </a:p>
        </p:txBody>
      </p:sp>
      <p:sp>
        <p:nvSpPr>
          <p:cNvPr id="17" name="Textfeld 16">
            <a:extLst>
              <a:ext uri="{FF2B5EF4-FFF2-40B4-BE49-F238E27FC236}">
                <a16:creationId xmlns:a16="http://schemas.microsoft.com/office/drawing/2014/main" id="{1A9974FF-6B2F-43DA-F8D6-C068F6C0C18D}"/>
              </a:ext>
            </a:extLst>
          </p:cNvPr>
          <p:cNvSpPr txBox="1"/>
          <p:nvPr/>
        </p:nvSpPr>
        <p:spPr>
          <a:xfrm>
            <a:off x="3995809" y="5120915"/>
            <a:ext cx="4200381" cy="646331"/>
          </a:xfrm>
          <a:prstGeom prst="rect">
            <a:avLst/>
          </a:prstGeom>
          <a:noFill/>
        </p:spPr>
        <p:txBody>
          <a:bodyPr wrap="none" rtlCol="0">
            <a:spAutoFit/>
          </a:bodyPr>
          <a:lstStyle/>
          <a:p>
            <a:pPr marL="285750" indent="-285750">
              <a:buFont typeface="Wingdings" panose="05000000000000000000" pitchFamily="2" charset="2"/>
              <a:buChar char="à"/>
            </a:pPr>
            <a:r>
              <a:rPr lang="en-GB" i="1" dirty="0" err="1">
                <a:sym typeface="Wingdings" panose="05000000000000000000" pitchFamily="2" charset="2"/>
              </a:rPr>
              <a:t>Zelfbeschreven</a:t>
            </a:r>
            <a:r>
              <a:rPr lang="en-GB" i="1" dirty="0">
                <a:sym typeface="Wingdings" panose="05000000000000000000" pitchFamily="2" charset="2"/>
              </a:rPr>
              <a:t> </a:t>
            </a:r>
            <a:r>
              <a:rPr lang="en-GB" i="1" dirty="0" err="1">
                <a:sym typeface="Wingdings" panose="05000000000000000000" pitchFamily="2" charset="2"/>
              </a:rPr>
              <a:t>rol</a:t>
            </a:r>
            <a:r>
              <a:rPr lang="en-GB" i="1" dirty="0">
                <a:sym typeface="Wingdings" panose="05000000000000000000" pitchFamily="2" charset="2"/>
              </a:rPr>
              <a:t>- (in)</a:t>
            </a:r>
            <a:r>
              <a:rPr lang="en-GB" i="1" dirty="0" err="1">
                <a:sym typeface="Wingdings" panose="05000000000000000000" pitchFamily="2" charset="2"/>
              </a:rPr>
              <a:t>congruentie</a:t>
            </a:r>
            <a:endParaRPr lang="en-GB" i="1" dirty="0"/>
          </a:p>
          <a:p>
            <a:pPr marL="285750" indent="-285750">
              <a:buFont typeface="Wingdings" panose="05000000000000000000" pitchFamily="2" charset="2"/>
              <a:buChar char="à"/>
            </a:pPr>
            <a:r>
              <a:rPr lang="en-GB" i="1" dirty="0" err="1">
                <a:sym typeface="Wingdings" panose="05000000000000000000" pitchFamily="2" charset="2"/>
              </a:rPr>
              <a:t>Zelfselectie</a:t>
            </a:r>
            <a:r>
              <a:rPr lang="en-GB" i="1" dirty="0">
                <a:sym typeface="Wingdings" panose="05000000000000000000" pitchFamily="2" charset="2"/>
              </a:rPr>
              <a:t> van </a:t>
            </a:r>
            <a:r>
              <a:rPr lang="en-GB" i="1" dirty="0" err="1">
                <a:sym typeface="Wingdings" panose="05000000000000000000" pitchFamily="2" charset="2"/>
              </a:rPr>
              <a:t>vrouwelijke</a:t>
            </a:r>
            <a:r>
              <a:rPr lang="en-GB" i="1" dirty="0">
                <a:sym typeface="Wingdings" panose="05000000000000000000" pitchFamily="2" charset="2"/>
              </a:rPr>
              <a:t> </a:t>
            </a:r>
            <a:r>
              <a:rPr lang="en-GB" i="1" dirty="0" err="1">
                <a:sym typeface="Wingdings" panose="05000000000000000000" pitchFamily="2" charset="2"/>
              </a:rPr>
              <a:t>sollicitanten</a:t>
            </a:r>
            <a:endParaRPr lang="en-GB" i="1" dirty="0">
              <a:sym typeface="Wingdings" panose="05000000000000000000" pitchFamily="2" charset="2"/>
            </a:endParaRPr>
          </a:p>
        </p:txBody>
      </p:sp>
      <p:sp>
        <p:nvSpPr>
          <p:cNvPr id="18" name="Textfeld 17">
            <a:extLst>
              <a:ext uri="{FF2B5EF4-FFF2-40B4-BE49-F238E27FC236}">
                <a16:creationId xmlns:a16="http://schemas.microsoft.com/office/drawing/2014/main" id="{6A0A6625-849B-6ADB-66B3-8A985A8BFD3A}"/>
              </a:ext>
            </a:extLst>
          </p:cNvPr>
          <p:cNvSpPr txBox="1"/>
          <p:nvPr/>
        </p:nvSpPr>
        <p:spPr>
          <a:xfrm>
            <a:off x="7352933" y="3976194"/>
            <a:ext cx="4632743" cy="923330"/>
          </a:xfrm>
          <a:prstGeom prst="rect">
            <a:avLst/>
          </a:prstGeom>
          <a:noFill/>
        </p:spPr>
        <p:txBody>
          <a:bodyPr wrap="none" rtlCol="0">
            <a:spAutoFit/>
          </a:bodyPr>
          <a:lstStyle/>
          <a:p>
            <a:r>
              <a:rPr lang="en-GB" dirty="0" err="1">
                <a:sym typeface="Wingdings" panose="05000000000000000000" pitchFamily="2" charset="2"/>
              </a:rPr>
              <a:t>Vanuit</a:t>
            </a:r>
            <a:r>
              <a:rPr lang="en-GB" dirty="0">
                <a:sym typeface="Wingdings" panose="05000000000000000000" pitchFamily="2" charset="2"/>
              </a:rPr>
              <a:t> het </a:t>
            </a:r>
            <a:r>
              <a:rPr lang="en-GB" dirty="0" err="1">
                <a:sym typeface="Wingdings" panose="05000000000000000000" pitchFamily="2" charset="2"/>
              </a:rPr>
              <a:t>perspectief</a:t>
            </a:r>
            <a:r>
              <a:rPr lang="en-GB" dirty="0">
                <a:sym typeface="Wingdings" panose="05000000000000000000" pitchFamily="2" charset="2"/>
              </a:rPr>
              <a:t> van </a:t>
            </a:r>
            <a:r>
              <a:rPr lang="en-GB" dirty="0" err="1">
                <a:sym typeface="Wingdings" panose="05000000000000000000" pitchFamily="2" charset="2"/>
              </a:rPr>
              <a:t>een</a:t>
            </a:r>
            <a:r>
              <a:rPr lang="en-GB" dirty="0">
                <a:sym typeface="Wingdings" panose="05000000000000000000" pitchFamily="2" charset="2"/>
              </a:rPr>
              <a:t> </a:t>
            </a:r>
            <a:r>
              <a:rPr lang="en-GB" dirty="0" err="1">
                <a:sym typeface="Wingdings" panose="05000000000000000000" pitchFamily="2" charset="2"/>
              </a:rPr>
              <a:t>derde</a:t>
            </a:r>
            <a:r>
              <a:rPr lang="en-GB" dirty="0">
                <a:sym typeface="Wingdings" panose="05000000000000000000" pitchFamily="2" charset="2"/>
              </a:rPr>
              <a:t> </a:t>
            </a:r>
            <a:r>
              <a:rPr lang="en-GB" dirty="0" err="1">
                <a:sym typeface="Wingdings" panose="05000000000000000000" pitchFamily="2" charset="2"/>
              </a:rPr>
              <a:t>persoon</a:t>
            </a:r>
            <a:r>
              <a:rPr lang="en-GB" dirty="0">
                <a:sym typeface="Wingdings" panose="05000000000000000000" pitchFamily="2" charset="2"/>
              </a:rPr>
              <a:t>:</a:t>
            </a:r>
          </a:p>
          <a:p>
            <a:pPr marL="285750" indent="-285750">
              <a:buFont typeface="Wingdings" panose="05000000000000000000" pitchFamily="2" charset="2"/>
              <a:buChar char="à"/>
            </a:pPr>
            <a:r>
              <a:rPr lang="en-GB" i="1" dirty="0" err="1">
                <a:sym typeface="Wingdings" panose="05000000000000000000" pitchFamily="2" charset="2"/>
              </a:rPr>
              <a:t>beschreven</a:t>
            </a:r>
            <a:r>
              <a:rPr lang="en-GB" i="1" dirty="0">
                <a:sym typeface="Wingdings" panose="05000000000000000000" pitchFamily="2" charset="2"/>
              </a:rPr>
              <a:t> </a:t>
            </a:r>
            <a:r>
              <a:rPr lang="en-GB" i="1" dirty="0" err="1">
                <a:sym typeface="Wingdings" panose="05000000000000000000" pitchFamily="2" charset="2"/>
              </a:rPr>
              <a:t>rolongelijkheid</a:t>
            </a:r>
            <a:endParaRPr lang="en-GB" i="1" dirty="0">
              <a:sym typeface="Wingdings" panose="05000000000000000000" pitchFamily="2" charset="2"/>
            </a:endParaRPr>
          </a:p>
          <a:p>
            <a:r>
              <a:rPr lang="en-GB" i="1" dirty="0">
                <a:sym typeface="Wingdings" panose="05000000000000000000" pitchFamily="2" charset="2"/>
              </a:rPr>
              <a:t> </a:t>
            </a:r>
            <a:r>
              <a:rPr lang="en-GB" i="1" dirty="0" err="1">
                <a:sym typeface="Wingdings" panose="05000000000000000000" pitchFamily="2" charset="2"/>
              </a:rPr>
              <a:t>selectie</a:t>
            </a:r>
            <a:r>
              <a:rPr lang="en-GB" i="1" dirty="0">
                <a:sym typeface="Wingdings" panose="05000000000000000000" pitchFamily="2" charset="2"/>
              </a:rPr>
              <a:t> van </a:t>
            </a:r>
            <a:r>
              <a:rPr lang="en-GB" i="1" dirty="0" err="1">
                <a:sym typeface="Wingdings" panose="05000000000000000000" pitchFamily="2" charset="2"/>
              </a:rPr>
              <a:t>vrouwelijke</a:t>
            </a:r>
            <a:r>
              <a:rPr lang="en-GB" i="1" dirty="0">
                <a:sym typeface="Wingdings" panose="05000000000000000000" pitchFamily="2" charset="2"/>
              </a:rPr>
              <a:t> </a:t>
            </a:r>
            <a:r>
              <a:rPr lang="en-GB" i="1" dirty="0" err="1">
                <a:sym typeface="Wingdings" panose="05000000000000000000" pitchFamily="2" charset="2"/>
              </a:rPr>
              <a:t>sollicitanten</a:t>
            </a:r>
            <a:endParaRPr lang="en-GB" i="1" dirty="0"/>
          </a:p>
        </p:txBody>
      </p:sp>
      <p:sp>
        <p:nvSpPr>
          <p:cNvPr id="20" name="Textfeld 19">
            <a:extLst>
              <a:ext uri="{FF2B5EF4-FFF2-40B4-BE49-F238E27FC236}">
                <a16:creationId xmlns:a16="http://schemas.microsoft.com/office/drawing/2014/main" id="{76816AD3-DC0B-1D27-594E-6E2D42C11CB1}"/>
              </a:ext>
            </a:extLst>
          </p:cNvPr>
          <p:cNvSpPr txBox="1"/>
          <p:nvPr/>
        </p:nvSpPr>
        <p:spPr>
          <a:xfrm>
            <a:off x="976629" y="3791528"/>
            <a:ext cx="3279140" cy="369332"/>
          </a:xfrm>
          <a:prstGeom prst="rect">
            <a:avLst/>
          </a:prstGeom>
          <a:noFill/>
        </p:spPr>
        <p:txBody>
          <a:bodyPr wrap="square">
            <a:spAutoFit/>
          </a:bodyPr>
          <a:lstStyle/>
          <a:p>
            <a:r>
              <a:rPr lang="en-GB">
                <a:sym typeface="Wingdings" panose="05000000000000000000" pitchFamily="2" charset="2"/>
              </a:rPr>
              <a:t> </a:t>
            </a:r>
            <a:r>
              <a:rPr lang="en-GB" i="1">
                <a:sym typeface="Wingdings" panose="05000000000000000000" pitchFamily="2" charset="2"/>
              </a:rPr>
              <a:t>Denk manager - Denk man</a:t>
            </a:r>
            <a:endParaRPr lang="en-GB" i="1"/>
          </a:p>
        </p:txBody>
      </p:sp>
      <p:sp>
        <p:nvSpPr>
          <p:cNvPr id="22" name="Textfeld 21">
            <a:extLst>
              <a:ext uri="{FF2B5EF4-FFF2-40B4-BE49-F238E27FC236}">
                <a16:creationId xmlns:a16="http://schemas.microsoft.com/office/drawing/2014/main" id="{4792043F-2C1A-3F5C-8AC9-2433610628E8}"/>
              </a:ext>
            </a:extLst>
          </p:cNvPr>
          <p:cNvSpPr txBox="1"/>
          <p:nvPr/>
        </p:nvSpPr>
        <p:spPr>
          <a:xfrm>
            <a:off x="4390390" y="3096781"/>
            <a:ext cx="3411220" cy="369332"/>
          </a:xfrm>
          <a:prstGeom prst="rect">
            <a:avLst/>
          </a:prstGeom>
          <a:noFill/>
        </p:spPr>
        <p:txBody>
          <a:bodyPr wrap="square">
            <a:spAutoFit/>
          </a:bodyPr>
          <a:lstStyle/>
          <a:p>
            <a:pPr algn="ctr"/>
            <a:r>
              <a:rPr lang="en-GB" b="1">
                <a:solidFill>
                  <a:schemeClr val="accent1"/>
                </a:solidFill>
              </a:rPr>
              <a:t>(tendentieuze) vacature </a:t>
            </a:r>
          </a:p>
        </p:txBody>
      </p:sp>
      <p:sp>
        <p:nvSpPr>
          <p:cNvPr id="25" name="Textfeld 24">
            <a:extLst>
              <a:ext uri="{FF2B5EF4-FFF2-40B4-BE49-F238E27FC236}">
                <a16:creationId xmlns:a16="http://schemas.microsoft.com/office/drawing/2014/main" id="{C16376FF-A075-A058-E80B-CB1F73140BE1}"/>
              </a:ext>
            </a:extLst>
          </p:cNvPr>
          <p:cNvSpPr txBox="1"/>
          <p:nvPr/>
        </p:nvSpPr>
        <p:spPr>
          <a:xfrm>
            <a:off x="7032368" y="2098461"/>
            <a:ext cx="5159632" cy="646331"/>
          </a:xfrm>
          <a:prstGeom prst="rect">
            <a:avLst/>
          </a:prstGeom>
          <a:noFill/>
        </p:spPr>
        <p:txBody>
          <a:bodyPr wrap="square">
            <a:spAutoFit/>
          </a:bodyPr>
          <a:lstStyle/>
          <a:p>
            <a:pPr algn="ctr"/>
            <a:r>
              <a:rPr lang="en-GB" b="1" dirty="0">
                <a:solidFill>
                  <a:schemeClr val="accent1"/>
                </a:solidFill>
              </a:rPr>
              <a:t>HR </a:t>
            </a:r>
            <a:r>
              <a:rPr lang="en-GB" b="1" dirty="0" err="1">
                <a:solidFill>
                  <a:schemeClr val="accent1"/>
                </a:solidFill>
              </a:rPr>
              <a:t>ontmoet</a:t>
            </a:r>
            <a:r>
              <a:rPr lang="en-GB" b="1" dirty="0">
                <a:solidFill>
                  <a:schemeClr val="accent1"/>
                </a:solidFill>
              </a:rPr>
              <a:t> </a:t>
            </a:r>
            <a:r>
              <a:rPr lang="en-GB" b="1" dirty="0" err="1">
                <a:solidFill>
                  <a:schemeClr val="accent1"/>
                </a:solidFill>
              </a:rPr>
              <a:t>sollicitanten</a:t>
            </a:r>
            <a:r>
              <a:rPr lang="en-GB" b="1" dirty="0">
                <a:solidFill>
                  <a:schemeClr val="accent1"/>
                </a:solidFill>
              </a:rPr>
              <a:t> </a:t>
            </a:r>
            <a:r>
              <a:rPr lang="en-GB" b="1" dirty="0" err="1">
                <a:solidFill>
                  <a:schemeClr val="accent1"/>
                </a:solidFill>
              </a:rPr>
              <a:t>voor</a:t>
            </a:r>
            <a:r>
              <a:rPr lang="en-GB" b="1" dirty="0">
                <a:solidFill>
                  <a:schemeClr val="accent1"/>
                </a:solidFill>
              </a:rPr>
              <a:t> </a:t>
            </a:r>
            <a:r>
              <a:rPr lang="en-GB" b="1" dirty="0" err="1">
                <a:solidFill>
                  <a:schemeClr val="accent1"/>
                </a:solidFill>
              </a:rPr>
              <a:t>sollicitatiegesprekken</a:t>
            </a:r>
            <a:r>
              <a:rPr lang="en-GB" b="1" dirty="0">
                <a:solidFill>
                  <a:schemeClr val="accent1"/>
                </a:solidFill>
              </a:rPr>
              <a:t> </a:t>
            </a:r>
          </a:p>
        </p:txBody>
      </p:sp>
      <p:sp>
        <p:nvSpPr>
          <p:cNvPr id="26" name="Pfeil: nach rechts 25">
            <a:extLst>
              <a:ext uri="{FF2B5EF4-FFF2-40B4-BE49-F238E27FC236}">
                <a16:creationId xmlns:a16="http://schemas.microsoft.com/office/drawing/2014/main" id="{B690410A-C5E7-C03E-4128-57195BF75BB3}"/>
              </a:ext>
            </a:extLst>
          </p:cNvPr>
          <p:cNvSpPr/>
          <p:nvPr/>
        </p:nvSpPr>
        <p:spPr>
          <a:xfrm rot="755041">
            <a:off x="3843145" y="3516314"/>
            <a:ext cx="1296697" cy="293539"/>
          </a:xfrm>
          <a:prstGeom prst="rightArrow">
            <a:avLst>
              <a:gd name="adj1" fmla="val 56695"/>
              <a:gd name="adj2" fmla="val 4216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Pfeil: nach rechts 26">
            <a:extLst>
              <a:ext uri="{FF2B5EF4-FFF2-40B4-BE49-F238E27FC236}">
                <a16:creationId xmlns:a16="http://schemas.microsoft.com/office/drawing/2014/main" id="{2681DC4F-52B6-789E-D3B2-B0D7E1B67E4E}"/>
              </a:ext>
            </a:extLst>
          </p:cNvPr>
          <p:cNvSpPr/>
          <p:nvPr/>
        </p:nvSpPr>
        <p:spPr>
          <a:xfrm rot="20602244">
            <a:off x="6982152" y="3474640"/>
            <a:ext cx="1296697" cy="293539"/>
          </a:xfrm>
          <a:prstGeom prst="rightArrow">
            <a:avLst>
              <a:gd name="adj1" fmla="val 56695"/>
              <a:gd name="adj2" fmla="val 42164"/>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feld 6">
            <a:extLst>
              <a:ext uri="{FF2B5EF4-FFF2-40B4-BE49-F238E27FC236}">
                <a16:creationId xmlns:a16="http://schemas.microsoft.com/office/drawing/2014/main" id="{A3D5B2FE-1AF3-CAB6-1AD2-20EDBBD28085}"/>
              </a:ext>
            </a:extLst>
          </p:cNvPr>
          <p:cNvSpPr txBox="1"/>
          <p:nvPr/>
        </p:nvSpPr>
        <p:spPr>
          <a:xfrm>
            <a:off x="10305535" y="1455559"/>
            <a:ext cx="1976164" cy="261610"/>
          </a:xfrm>
          <a:prstGeom prst="rect">
            <a:avLst/>
          </a:prstGeom>
          <a:noFill/>
        </p:spPr>
        <p:txBody>
          <a:bodyPr wrap="square" rtlCol="0">
            <a:spAutoFit/>
          </a:bodyPr>
          <a:lstStyle>
            <a:defPPr>
              <a:defRPr lang="de-DE"/>
            </a:defPPr>
            <a:lvl1pPr>
              <a:defRPr sz="1100"/>
            </a:lvl1pPr>
          </a:lstStyle>
          <a:p>
            <a:r>
              <a:rPr lang="en-US" err="1"/>
              <a:t>Dutz</a:t>
            </a:r>
            <a:r>
              <a:rPr lang="en-US"/>
              <a:t>, </a:t>
            </a:r>
            <a:r>
              <a:rPr lang="en-US" err="1"/>
              <a:t>Hubner </a:t>
            </a:r>
            <a:r>
              <a:rPr lang="en-US"/>
              <a:t>&amp; </a:t>
            </a:r>
            <a:r>
              <a:rPr lang="en-US" err="1"/>
              <a:t>Peus </a:t>
            </a:r>
            <a:r>
              <a:rPr lang="en-US"/>
              <a:t>(2021) </a:t>
            </a:r>
            <a:endParaRPr lang="en-GB"/>
          </a:p>
        </p:txBody>
      </p:sp>
    </p:spTree>
    <p:extLst>
      <p:ext uri="{BB962C8B-B14F-4D97-AF65-F5344CB8AC3E}">
        <p14:creationId xmlns:p14="http://schemas.microsoft.com/office/powerpoint/2010/main" val="44487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29921CE4-C308-AB8A-2FF7-3E5DEED78CF3}"/>
              </a:ext>
            </a:extLst>
          </p:cNvPr>
          <p:cNvSpPr txBox="1">
            <a:spLocks/>
          </p:cNvSpPr>
          <p:nvPr/>
        </p:nvSpPr>
        <p:spPr>
          <a:xfrm>
            <a:off x="6019800" y="1658398"/>
            <a:ext cx="5840042" cy="433443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32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8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230000"/>
              </a:lnSpc>
              <a:spcBef>
                <a:spcPts val="0"/>
              </a:spcBef>
            </a:pPr>
            <a:r>
              <a:rPr lang="en-GB" sz="2600" dirty="0" err="1">
                <a:latin typeface="Jost" pitchFamily="2" charset="0"/>
                <a:ea typeface="Jost" pitchFamily="2" charset="0"/>
              </a:rPr>
              <a:t>Vrouwspecifieke</a:t>
            </a:r>
            <a:r>
              <a:rPr lang="en-GB" sz="2600" dirty="0">
                <a:latin typeface="Jost" pitchFamily="2" charset="0"/>
                <a:ea typeface="Jost" pitchFamily="2" charset="0"/>
              </a:rPr>
              <a:t> </a:t>
            </a:r>
            <a:r>
              <a:rPr lang="en-GB" sz="2600" dirty="0" err="1">
                <a:latin typeface="Jost" pitchFamily="2" charset="0"/>
                <a:ea typeface="Jost" pitchFamily="2" charset="0"/>
              </a:rPr>
              <a:t>uitdagingen</a:t>
            </a:r>
            <a:endParaRPr lang="en-GB" sz="2600" dirty="0">
              <a:latin typeface="Jost" pitchFamily="2" charset="0"/>
              <a:ea typeface="Jost" pitchFamily="2" charset="0"/>
            </a:endParaRPr>
          </a:p>
          <a:p>
            <a:pPr lvl="1">
              <a:lnSpc>
                <a:spcPct val="230000"/>
              </a:lnSpc>
              <a:spcBef>
                <a:spcPts val="0"/>
              </a:spcBef>
            </a:pPr>
            <a:r>
              <a:rPr lang="en-GB" sz="2200" dirty="0">
                <a:latin typeface="Jost" pitchFamily="2" charset="0"/>
                <a:ea typeface="Jost" pitchFamily="2" charset="0"/>
              </a:rPr>
              <a:t>Het imposter syndrome (</a:t>
            </a:r>
            <a:r>
              <a:rPr lang="en-GB" sz="2200" dirty="0" err="1">
                <a:latin typeface="Jost" pitchFamily="2" charset="0"/>
                <a:ea typeface="Jost" pitchFamily="2" charset="0"/>
              </a:rPr>
              <a:t>bedriegersyndroom</a:t>
            </a:r>
            <a:r>
              <a:rPr lang="en-GB" sz="2200" dirty="0">
                <a:latin typeface="Jost" pitchFamily="2" charset="0"/>
                <a:ea typeface="Jost" pitchFamily="2" charset="0"/>
              </a:rPr>
              <a:t>)</a:t>
            </a:r>
          </a:p>
          <a:p>
            <a:pPr lvl="1">
              <a:lnSpc>
                <a:spcPct val="230000"/>
              </a:lnSpc>
              <a:spcBef>
                <a:spcPts val="0"/>
              </a:spcBef>
            </a:pPr>
            <a:r>
              <a:rPr lang="en-GB" sz="2200" dirty="0">
                <a:latin typeface="Jost" pitchFamily="2" charset="0"/>
                <a:ea typeface="Jost" pitchFamily="2" charset="0"/>
              </a:rPr>
              <a:t>Krabbenmandsyndroom</a:t>
            </a:r>
          </a:p>
          <a:p>
            <a:pPr lvl="1">
              <a:lnSpc>
                <a:spcPct val="230000"/>
              </a:lnSpc>
              <a:spcBef>
                <a:spcPts val="0"/>
              </a:spcBef>
            </a:pPr>
            <a:r>
              <a:rPr lang="en-GB" sz="2200" dirty="0">
                <a:latin typeface="Jost" pitchFamily="2" charset="0"/>
                <a:ea typeface="Jost" pitchFamily="2" charset="0"/>
              </a:rPr>
              <a:t>Queen-Bee (</a:t>
            </a:r>
            <a:r>
              <a:rPr lang="en-GB" sz="2200" dirty="0" err="1">
                <a:latin typeface="Jost" pitchFamily="2" charset="0"/>
                <a:ea typeface="Jost" pitchFamily="2" charset="0"/>
              </a:rPr>
              <a:t>Bijenkoninginnensyndroom</a:t>
            </a:r>
            <a:r>
              <a:rPr lang="en-GB" sz="2200" dirty="0">
                <a:latin typeface="Jost" pitchFamily="2" charset="0"/>
                <a:ea typeface="Jost" pitchFamily="2" charset="0"/>
              </a:rPr>
              <a:t>)</a:t>
            </a:r>
          </a:p>
          <a:p>
            <a:pPr>
              <a:lnSpc>
                <a:spcPct val="230000"/>
              </a:lnSpc>
              <a:spcBef>
                <a:spcPts val="0"/>
              </a:spcBef>
            </a:pPr>
            <a:r>
              <a:rPr lang="en-GB" sz="2600" dirty="0">
                <a:latin typeface="Jost" pitchFamily="2" charset="0"/>
                <a:ea typeface="Jost" pitchFamily="2" charset="0"/>
              </a:rPr>
              <a:t> Rolmodellen</a:t>
            </a:r>
          </a:p>
          <a:p>
            <a:pPr>
              <a:lnSpc>
                <a:spcPct val="230000"/>
              </a:lnSpc>
              <a:spcBef>
                <a:spcPts val="0"/>
              </a:spcBef>
            </a:pPr>
            <a:endParaRPr lang="en-GB" sz="2600" dirty="0">
              <a:highlight>
                <a:srgbClr val="FFFF00"/>
              </a:highlight>
              <a:latin typeface="Jost" pitchFamily="2" charset="0"/>
              <a:ea typeface="Jost" pitchFamily="2" charset="0"/>
            </a:endParaRPr>
          </a:p>
        </p:txBody>
      </p:sp>
      <p:sp>
        <p:nvSpPr>
          <p:cNvPr id="9" name="Textplatzhalter 5">
            <a:extLst>
              <a:ext uri="{FF2B5EF4-FFF2-40B4-BE49-F238E27FC236}">
                <a16:creationId xmlns:a16="http://schemas.microsoft.com/office/drawing/2014/main" id="{A8822480-F75A-E4C0-09D3-7FE8A1BD2EB3}"/>
              </a:ext>
            </a:extLst>
          </p:cNvPr>
          <p:cNvSpPr txBox="1">
            <a:spLocks noGrp="1"/>
          </p:cNvSpPr>
          <p:nvPr>
            <p:ph type="body" sz="half" idx="2"/>
          </p:nvPr>
        </p:nvSpPr>
        <p:spPr>
          <a:xfrm>
            <a:off x="332158" y="2095630"/>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dirty="0">
                <a:solidFill>
                  <a:schemeClr val="tx1"/>
                </a:solidFill>
                <a:latin typeface="Jost" pitchFamily="2" charset="0"/>
                <a:ea typeface="Jost" pitchFamily="2" charset="0"/>
              </a:rPr>
              <a:t>EFFECTEN OP VROUWELIJKE CARRIÈRES</a:t>
            </a:r>
          </a:p>
        </p:txBody>
      </p:sp>
      <p:sp>
        <p:nvSpPr>
          <p:cNvPr id="10" name="Textfeld 9">
            <a:extLst>
              <a:ext uri="{FF2B5EF4-FFF2-40B4-BE49-F238E27FC236}">
                <a16:creationId xmlns:a16="http://schemas.microsoft.com/office/drawing/2014/main" id="{187AE38F-FAC3-EF79-5F72-D06BDEF55DDE}"/>
              </a:ext>
            </a:extLst>
          </p:cNvPr>
          <p:cNvSpPr txBox="1"/>
          <p:nvPr/>
        </p:nvSpPr>
        <p:spPr>
          <a:xfrm>
            <a:off x="1012852" y="4088884"/>
            <a:ext cx="3482948" cy="646331"/>
          </a:xfrm>
          <a:prstGeom prst="rect">
            <a:avLst/>
          </a:prstGeom>
          <a:noFill/>
        </p:spPr>
        <p:txBody>
          <a:bodyPr wrap="square" rtlCol="0">
            <a:spAutoFit/>
          </a:bodyPr>
          <a:lstStyle/>
          <a:p>
            <a:r>
              <a:rPr lang="en-GB" dirty="0">
                <a:latin typeface="Jost" pitchFamily="2" charset="0"/>
                <a:ea typeface="Jost" pitchFamily="2" charset="0"/>
              </a:rPr>
              <a:t>Gekozen aspecten van interactie op de werkplek</a:t>
            </a:r>
          </a:p>
        </p:txBody>
      </p:sp>
    </p:spTree>
    <p:extLst>
      <p:ext uri="{BB962C8B-B14F-4D97-AF65-F5344CB8AC3E}">
        <p14:creationId xmlns:p14="http://schemas.microsoft.com/office/powerpoint/2010/main" val="4043138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A42FB12C-BDE0-B552-E0A0-4C9A167DEDF4}"/>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4A71433D-E79C-95D7-40B7-BF151AF94236}"/>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692D3FA-50B6-6DBA-534C-2A3DF3CFFAA2}"/>
              </a:ext>
            </a:extLst>
          </p:cNvPr>
          <p:cNvSpPr>
            <a:spLocks noGrp="1"/>
          </p:cNvSpPr>
          <p:nvPr>
            <p:ph type="sldNum" sz="quarter" idx="12"/>
          </p:nvPr>
        </p:nvSpPr>
        <p:spPr/>
        <p:txBody>
          <a:bodyPr/>
          <a:lstStyle/>
          <a:p>
            <a:fld id="{F96B14D3-7D2A-2041-9DA6-67735C9926F2}" type="slidenum">
              <a:rPr lang="de-DE" smtClean="0"/>
              <a:t>25</a:t>
            </a:fld>
            <a:endParaRPr lang="de-DE"/>
          </a:p>
        </p:txBody>
      </p:sp>
      <p:pic>
        <p:nvPicPr>
          <p:cNvPr id="5" name="Picture 2" descr="Reflections on imposter syndrome – Marie-Pier Rochon – UX Writer">
            <a:extLst>
              <a:ext uri="{FF2B5EF4-FFF2-40B4-BE49-F238E27FC236}">
                <a16:creationId xmlns:a16="http://schemas.microsoft.com/office/drawing/2014/main" id="{C35126AB-733E-F700-B8D0-BDB23078B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7500" y="136525"/>
            <a:ext cx="4916999" cy="614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486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26</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10113" y="2021348"/>
            <a:ext cx="6501973" cy="2585323"/>
          </a:xfrm>
          <a:prstGeom prst="rect">
            <a:avLst/>
          </a:prstGeom>
          <a:noFill/>
        </p:spPr>
        <p:txBody>
          <a:bodyPr wrap="square" anchor="ctr">
            <a:spAutoFit/>
          </a:bodyPr>
          <a:lstStyle/>
          <a:p>
            <a:pPr algn="ctr">
              <a:spcBef>
                <a:spcPts val="0"/>
              </a:spcBef>
            </a:pPr>
            <a:r>
              <a:rPr lang="en-GB" sz="5400" b="1" dirty="0">
                <a:solidFill>
                  <a:schemeClr val="bg1"/>
                </a:solidFill>
                <a:ea typeface="Jost Bold Roman" pitchFamily="2" charset="0"/>
              </a:rPr>
              <a:t>VROUW-</a:t>
            </a:r>
            <a:br>
              <a:rPr lang="en-GB" sz="5400" b="1" dirty="0">
                <a:solidFill>
                  <a:schemeClr val="bg1"/>
                </a:solidFill>
                <a:ea typeface="Jost Bold Roman" pitchFamily="2" charset="0"/>
              </a:rPr>
            </a:br>
            <a:r>
              <a:rPr lang="en-GB" sz="5400" b="1" dirty="0">
                <a:solidFill>
                  <a:schemeClr val="bg1"/>
                </a:solidFill>
                <a:ea typeface="Jost Bold Roman" pitchFamily="2" charset="0"/>
              </a:rPr>
              <a:t>SPECIFIEKE UITDAGINGEN</a:t>
            </a:r>
          </a:p>
        </p:txBody>
      </p:sp>
    </p:spTree>
    <p:extLst>
      <p:ext uri="{BB962C8B-B14F-4D97-AF65-F5344CB8AC3E}">
        <p14:creationId xmlns:p14="http://schemas.microsoft.com/office/powerpoint/2010/main" val="3369301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27</a:t>
            </a:fld>
            <a:endParaRPr lang="de-DE"/>
          </a:p>
        </p:txBody>
      </p:sp>
      <p:sp>
        <p:nvSpPr>
          <p:cNvPr id="6" name="Titel 5">
            <a:extLst>
              <a:ext uri="{FF2B5EF4-FFF2-40B4-BE49-F238E27FC236}">
                <a16:creationId xmlns:a16="http://schemas.microsoft.com/office/drawing/2014/main" id="{53E34975-7B3B-2904-A3C5-2542A46A5449}"/>
              </a:ext>
            </a:extLst>
          </p:cNvPr>
          <p:cNvSpPr>
            <a:spLocks noGrp="1"/>
          </p:cNvSpPr>
          <p:nvPr>
            <p:ph type="title"/>
          </p:nvPr>
        </p:nvSpPr>
        <p:spPr/>
        <p:txBody>
          <a:bodyPr/>
          <a:lstStyle/>
          <a:p>
            <a:r>
              <a:rPr lang="nl-NL" dirty="0" err="1"/>
              <a:t>Imposter</a:t>
            </a:r>
            <a:r>
              <a:rPr lang="nl-NL" dirty="0"/>
              <a:t> syndroom</a:t>
            </a:r>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2286962"/>
            <a:ext cx="10197648" cy="3160481"/>
          </a:xfrm>
          <a:prstGeom prst="rect">
            <a:avLst/>
          </a:prstGeom>
          <a:noFill/>
        </p:spPr>
        <p:txBody>
          <a:bodyPr wrap="square" rtlCol="0">
            <a:spAutoFit/>
          </a:bodyPr>
          <a:lstStyle/>
          <a:p>
            <a:pPr algn="ctr"/>
            <a:r>
              <a:rPr lang="en-GB" sz="4400" dirty="0"/>
              <a:t>Je denkt: "</a:t>
            </a:r>
            <a:r>
              <a:rPr lang="en-GB" sz="4400" dirty="0">
                <a:solidFill>
                  <a:schemeClr val="accent1"/>
                </a:solidFill>
              </a:rPr>
              <a:t>Waarom zou </a:t>
            </a:r>
            <a:r>
              <a:rPr lang="en-GB" sz="4400" dirty="0"/>
              <a:t>iemand me nog een keer in een film willen zien? En </a:t>
            </a:r>
            <a:r>
              <a:rPr lang="en-GB" sz="4400" dirty="0">
                <a:solidFill>
                  <a:schemeClr val="accent1"/>
                </a:solidFill>
              </a:rPr>
              <a:t>ik weet </a:t>
            </a:r>
            <a:r>
              <a:rPr lang="en-GB" sz="4400" dirty="0"/>
              <a:t>toch </a:t>
            </a:r>
            <a:r>
              <a:rPr lang="en-GB" sz="4400" dirty="0">
                <a:solidFill>
                  <a:schemeClr val="accent1"/>
                </a:solidFill>
              </a:rPr>
              <a:t>niet hoe ik moet </a:t>
            </a:r>
            <a:r>
              <a:rPr lang="en-GB" sz="4400" dirty="0"/>
              <a:t>acteren, dus waarom doe ik dit?"</a:t>
            </a:r>
          </a:p>
          <a:p>
            <a:pPr algn="ctr">
              <a:lnSpc>
                <a:spcPct val="250000"/>
              </a:lnSpc>
            </a:pPr>
            <a:r>
              <a:rPr lang="en-GB" sz="1100" dirty="0">
                <a:solidFill>
                  <a:srgbClr val="202122"/>
                </a:solidFill>
                <a:sym typeface="Wingdings" panose="05000000000000000000" pitchFamily="2" charset="2"/>
              </a:rPr>
              <a:t>Meryl Streep, 21 Oscarnominaties, 3 Oscars</a:t>
            </a:r>
            <a:endParaRPr lang="en-GB" sz="1100" b="0" dirty="0">
              <a:solidFill>
                <a:srgbClr val="202122"/>
              </a:solidFill>
              <a:effectLst/>
            </a:endParaRPr>
          </a:p>
        </p:txBody>
      </p:sp>
    </p:spTree>
    <p:extLst>
      <p:ext uri="{BB962C8B-B14F-4D97-AF65-F5344CB8AC3E}">
        <p14:creationId xmlns:p14="http://schemas.microsoft.com/office/powerpoint/2010/main" val="348193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28</a:t>
            </a:fld>
            <a:endParaRPr lang="de-DE"/>
          </a:p>
        </p:txBody>
      </p:sp>
      <p:sp>
        <p:nvSpPr>
          <p:cNvPr id="6" name="Titel 5">
            <a:extLst>
              <a:ext uri="{FF2B5EF4-FFF2-40B4-BE49-F238E27FC236}">
                <a16:creationId xmlns:a16="http://schemas.microsoft.com/office/drawing/2014/main" id="{C8E08BB2-3FC2-417A-BC53-C711B0A5F9C0}"/>
              </a:ext>
            </a:extLst>
          </p:cNvPr>
          <p:cNvSpPr>
            <a:spLocks noGrp="1"/>
          </p:cNvSpPr>
          <p:nvPr>
            <p:ph type="title"/>
          </p:nvPr>
        </p:nvSpPr>
        <p:spPr>
          <a:xfrm>
            <a:off x="838199" y="372637"/>
            <a:ext cx="10197647" cy="780585"/>
          </a:xfrm>
        </p:spPr>
        <p:txBody>
          <a:bodyPr/>
          <a:lstStyle/>
          <a:p>
            <a:r>
              <a:rPr lang="nl-NL" dirty="0"/>
              <a:t>Bijenkoninginnen syndroom</a:t>
            </a:r>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2052380"/>
            <a:ext cx="10197648" cy="3401637"/>
          </a:xfrm>
          <a:prstGeom prst="rect">
            <a:avLst/>
          </a:prstGeom>
          <a:noFill/>
        </p:spPr>
        <p:txBody>
          <a:bodyPr wrap="square" rtlCol="0">
            <a:spAutoFit/>
          </a:bodyPr>
          <a:lstStyle/>
          <a:p>
            <a:pPr algn="ctr"/>
            <a:r>
              <a:rPr lang="en-GB" sz="4800" dirty="0">
                <a:effectLst/>
                <a:latin typeface="+mj-lt"/>
              </a:rPr>
              <a:t>Het </a:t>
            </a:r>
            <a:r>
              <a:rPr lang="en-GB" sz="4800" dirty="0" err="1">
                <a:effectLst/>
                <a:latin typeface="+mj-lt"/>
              </a:rPr>
              <a:t>Bijenkoninginnen</a:t>
            </a:r>
            <a:r>
              <a:rPr lang="en-GB" sz="4800" dirty="0">
                <a:effectLst/>
                <a:latin typeface="+mj-lt"/>
              </a:rPr>
              <a:t> </a:t>
            </a:r>
            <a:r>
              <a:rPr lang="en-GB" sz="4800" dirty="0" err="1">
                <a:effectLst/>
                <a:latin typeface="+mj-lt"/>
              </a:rPr>
              <a:t>syndroom</a:t>
            </a:r>
            <a:r>
              <a:rPr lang="en-GB" sz="4800" dirty="0">
                <a:effectLst/>
                <a:latin typeface="+mj-lt"/>
              </a:rPr>
              <a:t> beschrijft een </a:t>
            </a:r>
            <a:r>
              <a:rPr lang="en-GB" sz="4800" dirty="0">
                <a:solidFill>
                  <a:schemeClr val="accent1"/>
                </a:solidFill>
                <a:effectLst/>
                <a:latin typeface="+mj-lt"/>
              </a:rPr>
              <a:t>vrouw met autoriteit </a:t>
            </a:r>
            <a:r>
              <a:rPr lang="en-GB" sz="4800" dirty="0">
                <a:effectLst/>
                <a:latin typeface="+mj-lt"/>
              </a:rPr>
              <a:t>die </a:t>
            </a:r>
            <a:br>
              <a:rPr lang="en-GB" sz="4800" dirty="0">
                <a:effectLst/>
                <a:latin typeface="+mj-lt"/>
              </a:rPr>
            </a:br>
            <a:r>
              <a:rPr lang="en-GB" sz="4800" dirty="0">
                <a:effectLst/>
                <a:latin typeface="+mj-lt"/>
              </a:rPr>
              <a:t>of </a:t>
            </a:r>
            <a:r>
              <a:rPr lang="en-GB" sz="4800" dirty="0">
                <a:solidFill>
                  <a:schemeClr val="accent1"/>
                </a:solidFill>
                <a:effectLst/>
                <a:latin typeface="+mj-lt"/>
              </a:rPr>
              <a:t>ondergeschikten </a:t>
            </a:r>
            <a:r>
              <a:rPr lang="en-GB" sz="4800" dirty="0">
                <a:effectLst/>
                <a:latin typeface="+mj-lt"/>
              </a:rPr>
              <a:t>kritischer </a:t>
            </a:r>
            <a:r>
              <a:rPr lang="en-GB" sz="4800" dirty="0" err="1">
                <a:solidFill>
                  <a:schemeClr val="accent1"/>
                </a:solidFill>
                <a:effectLst/>
                <a:latin typeface="+mj-lt"/>
              </a:rPr>
              <a:t>behandelt</a:t>
            </a:r>
            <a:r>
              <a:rPr lang="en-GB" sz="4800" dirty="0">
                <a:solidFill>
                  <a:schemeClr val="accent1"/>
                </a:solidFill>
                <a:effectLst/>
                <a:latin typeface="+mj-lt"/>
              </a:rPr>
              <a:t> </a:t>
            </a:r>
            <a:r>
              <a:rPr lang="en-GB" sz="4800" dirty="0" err="1">
                <a:effectLst/>
                <a:latin typeface="+mj-lt"/>
              </a:rPr>
              <a:t>als</a:t>
            </a:r>
            <a:r>
              <a:rPr lang="en-GB" sz="4800" dirty="0">
                <a:effectLst/>
                <a:latin typeface="+mj-lt"/>
              </a:rPr>
              <a:t> ze </a:t>
            </a:r>
            <a:r>
              <a:rPr lang="en-GB" sz="4800" dirty="0">
                <a:solidFill>
                  <a:schemeClr val="accent1"/>
                </a:solidFill>
                <a:effectLst/>
                <a:latin typeface="+mj-lt"/>
              </a:rPr>
              <a:t>vrouwelijk zijn </a:t>
            </a:r>
          </a:p>
          <a:p>
            <a:pPr algn="ctr">
              <a:lnSpc>
                <a:spcPct val="250000"/>
              </a:lnSpc>
            </a:pPr>
            <a:r>
              <a:rPr lang="en-GB" sz="1100" dirty="0">
                <a:solidFill>
                  <a:srgbClr val="202122"/>
                </a:solidFill>
                <a:sym typeface="Wingdings" panose="05000000000000000000" pitchFamily="2" charset="2"/>
              </a:rPr>
              <a:t>Voor het eerst gedefinieerd door G.L. Staines, T.E. Jayaratne en C. </a:t>
            </a:r>
            <a:r>
              <a:rPr lang="en-GB" sz="1100" dirty="0" err="1">
                <a:solidFill>
                  <a:srgbClr val="202122"/>
                </a:solidFill>
                <a:sym typeface="Wingdings" panose="05000000000000000000" pitchFamily="2" charset="2"/>
              </a:rPr>
              <a:t>Tavris </a:t>
            </a:r>
            <a:r>
              <a:rPr lang="en-GB" sz="1100" dirty="0">
                <a:solidFill>
                  <a:srgbClr val="202122"/>
                </a:solidFill>
                <a:sym typeface="Wingdings" panose="05000000000000000000" pitchFamily="2" charset="2"/>
              </a:rPr>
              <a:t>in 1973.</a:t>
            </a:r>
            <a:endParaRPr lang="en-GB" sz="1100" b="0" dirty="0">
              <a:solidFill>
                <a:srgbClr val="202122"/>
              </a:solidFill>
              <a:effectLst/>
            </a:endParaRPr>
          </a:p>
        </p:txBody>
      </p:sp>
    </p:spTree>
    <p:extLst>
      <p:ext uri="{BB962C8B-B14F-4D97-AF65-F5344CB8AC3E}">
        <p14:creationId xmlns:p14="http://schemas.microsoft.com/office/powerpoint/2010/main" val="2557417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53242-946A-9C03-20F2-AE43416B4728}"/>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A6E284D2-3548-69F2-9518-89A456C9A2DA}"/>
              </a:ext>
            </a:extLst>
          </p:cNvPr>
          <p:cNvSpPr>
            <a:spLocks noGrp="1"/>
          </p:cNvSpPr>
          <p:nvPr>
            <p:ph type="title"/>
          </p:nvPr>
        </p:nvSpPr>
        <p:spPr>
          <a:xfrm>
            <a:off x="446507" y="413430"/>
            <a:ext cx="4008437" cy="1755269"/>
          </a:xfrm>
        </p:spPr>
        <p:txBody>
          <a:bodyPr rtlCol="0">
            <a:normAutofit/>
          </a:bodyPr>
          <a:lstStyle/>
          <a:p>
            <a:r>
              <a:rPr lang="en-GB" sz="2700" dirty="0"/>
              <a:t>De </a:t>
            </a:r>
            <a:r>
              <a:rPr lang="en-GB" sz="2700" dirty="0" err="1"/>
              <a:t>digitale</a:t>
            </a:r>
            <a:r>
              <a:rPr lang="en-GB" sz="2700" dirty="0"/>
              <a:t> </a:t>
            </a:r>
            <a:r>
              <a:rPr lang="en-GB" sz="2700" dirty="0" err="1"/>
              <a:t>en</a:t>
            </a:r>
            <a:r>
              <a:rPr lang="en-GB" sz="2700" dirty="0"/>
              <a:t> </a:t>
            </a:r>
            <a:r>
              <a:rPr lang="en-GB" sz="2700" dirty="0" err="1"/>
              <a:t>leiderschapskloof</a:t>
            </a:r>
            <a:r>
              <a:rPr lang="en-GB" sz="2700" dirty="0"/>
              <a:t> </a:t>
            </a:r>
            <a:r>
              <a:rPr lang="en-GB" sz="2700" dirty="0" err="1"/>
              <a:t>tussen</a:t>
            </a:r>
            <a:r>
              <a:rPr lang="en-GB" sz="2700" dirty="0"/>
              <a:t> </a:t>
            </a:r>
            <a:r>
              <a:rPr lang="en-GB" sz="2700" dirty="0" err="1"/>
              <a:t>mannen</a:t>
            </a:r>
            <a:r>
              <a:rPr lang="en-GB" sz="2700" dirty="0"/>
              <a:t> </a:t>
            </a:r>
            <a:r>
              <a:rPr lang="en-GB" sz="2700" dirty="0" err="1"/>
              <a:t>en</a:t>
            </a:r>
            <a:r>
              <a:rPr lang="en-GB" sz="2700" dirty="0"/>
              <a:t> </a:t>
            </a:r>
            <a:r>
              <a:rPr lang="en-GB" sz="2700" dirty="0" err="1"/>
              <a:t>vrouwen</a:t>
            </a:r>
            <a:r>
              <a:rPr lang="en-GB" sz="2700" dirty="0"/>
              <a:t> </a:t>
            </a:r>
            <a:r>
              <a:rPr lang="en-GB" sz="2700" dirty="0" err="1"/>
              <a:t>blijft</a:t>
            </a:r>
            <a:r>
              <a:rPr lang="en-GB" sz="2700" dirty="0"/>
              <a:t> </a:t>
            </a:r>
            <a:r>
              <a:rPr lang="en-GB" sz="2700" dirty="0" err="1"/>
              <a:t>bestaan</a:t>
            </a:r>
            <a:endParaRPr lang="en-GB" sz="2700" b="1" dirty="0">
              <a:latin typeface="+mj-lt"/>
            </a:endParaRPr>
          </a:p>
        </p:txBody>
      </p:sp>
      <p:sp>
        <p:nvSpPr>
          <p:cNvPr id="66" name="Tijdelijke aanduiding voor tekst 65">
            <a:extLst>
              <a:ext uri="{FF2B5EF4-FFF2-40B4-BE49-F238E27FC236}">
                <a16:creationId xmlns:a16="http://schemas.microsoft.com/office/drawing/2014/main" id="{F2DEF20F-D678-AD0C-19F3-1E2018F18000}"/>
              </a:ext>
            </a:extLst>
          </p:cNvPr>
          <p:cNvSpPr>
            <a:spLocks noGrp="1"/>
          </p:cNvSpPr>
          <p:nvPr>
            <p:ph type="body" sz="quarter" idx="12"/>
          </p:nvPr>
        </p:nvSpPr>
        <p:spPr>
          <a:xfrm>
            <a:off x="841058" y="2561160"/>
            <a:ext cx="4008437" cy="154340"/>
          </a:xfrm>
        </p:spPr>
        <p:txBody>
          <a:bodyPr rtlCol="0">
            <a:normAutofit fontScale="25000" lnSpcReduction="20000"/>
          </a:bodyPr>
          <a:lstStyle/>
          <a:p>
            <a:pPr rtl="0"/>
            <a:br>
              <a:rPr lang="nl-NL"/>
            </a:br>
            <a:endParaRPr lang="nl-NL"/>
          </a:p>
        </p:txBody>
      </p:sp>
      <p:sp>
        <p:nvSpPr>
          <p:cNvPr id="8" name="Tijdelijke aanduiding voor tekst 7">
            <a:extLst>
              <a:ext uri="{FF2B5EF4-FFF2-40B4-BE49-F238E27FC236}">
                <a16:creationId xmlns:a16="http://schemas.microsoft.com/office/drawing/2014/main" id="{A56D8F5F-1E80-6A1E-99BC-01DA08EAA5AA}"/>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7" name="Tijdelijke aanduiding voor tekst 7">
            <a:extLst>
              <a:ext uri="{FF2B5EF4-FFF2-40B4-BE49-F238E27FC236}">
                <a16:creationId xmlns:a16="http://schemas.microsoft.com/office/drawing/2014/main" id="{D68F73BC-15C5-5E7D-BDBA-540B74E16E92}"/>
              </a:ext>
            </a:extLst>
          </p:cNvPr>
          <p:cNvSpPr txBox="1">
            <a:spLocks/>
          </p:cNvSpPr>
          <p:nvPr/>
        </p:nvSpPr>
        <p:spPr>
          <a:xfrm>
            <a:off x="468564" y="2505762"/>
            <a:ext cx="4265296" cy="3215903"/>
          </a:xfrm>
          <a:prstGeom prst="rect">
            <a:avLst/>
          </a:prstGeom>
        </p:spPr>
        <p:txBody>
          <a:bodyPr vert="horz" lIns="0" tIns="45720" rIns="9144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600" dirty="0" err="1">
                <a:solidFill>
                  <a:schemeClr val="tx1"/>
                </a:solidFill>
                <a:cs typeface="Arial"/>
              </a:rPr>
              <a:t>Hoewel</a:t>
            </a:r>
            <a:r>
              <a:rPr lang="en-GB" sz="1600" dirty="0">
                <a:solidFill>
                  <a:schemeClr val="tx1"/>
                </a:solidFill>
                <a:cs typeface="Arial"/>
              </a:rPr>
              <a:t> het percentage </a:t>
            </a:r>
            <a:r>
              <a:rPr lang="en-GB" sz="1600" dirty="0" err="1">
                <a:solidFill>
                  <a:schemeClr val="tx1"/>
                </a:solidFill>
                <a:cs typeface="Arial"/>
              </a:rPr>
              <a:t>vrouwelijke</a:t>
            </a:r>
            <a:r>
              <a:rPr lang="en-GB" sz="1600" dirty="0">
                <a:solidFill>
                  <a:schemeClr val="tx1"/>
                </a:solidFill>
                <a:cs typeface="Arial"/>
              </a:rPr>
              <a:t> </a:t>
            </a:r>
            <a:r>
              <a:rPr lang="en-GB" sz="1600" dirty="0" err="1">
                <a:solidFill>
                  <a:schemeClr val="tx1"/>
                </a:solidFill>
                <a:cs typeface="Arial"/>
              </a:rPr>
              <a:t>leiders</a:t>
            </a:r>
            <a:r>
              <a:rPr lang="en-GB" sz="1600" dirty="0">
                <a:solidFill>
                  <a:schemeClr val="tx1"/>
                </a:solidFill>
                <a:cs typeface="Arial"/>
              </a:rPr>
              <a:t> </a:t>
            </a:r>
            <a:r>
              <a:rPr lang="en-GB" sz="1600" dirty="0" err="1">
                <a:solidFill>
                  <a:schemeClr val="tx1"/>
                </a:solidFill>
                <a:cs typeface="Arial"/>
              </a:rPr>
              <a:t>langzaam</a:t>
            </a:r>
            <a:r>
              <a:rPr lang="en-GB" sz="1600" dirty="0">
                <a:solidFill>
                  <a:schemeClr val="tx1"/>
                </a:solidFill>
                <a:cs typeface="Arial"/>
              </a:rPr>
              <a:t> </a:t>
            </a:r>
            <a:r>
              <a:rPr lang="en-GB" sz="1600" dirty="0" err="1">
                <a:solidFill>
                  <a:schemeClr val="tx1"/>
                </a:solidFill>
                <a:cs typeface="Arial"/>
              </a:rPr>
              <a:t>stijgt</a:t>
            </a:r>
            <a:r>
              <a:rPr lang="en-GB" sz="1600" dirty="0">
                <a:solidFill>
                  <a:schemeClr val="tx1"/>
                </a:solidFill>
                <a:cs typeface="Arial"/>
              </a:rPr>
              <a:t> (WEF, 2022), is de </a:t>
            </a:r>
            <a:r>
              <a:rPr lang="en-GB" sz="1600" dirty="0" err="1">
                <a:solidFill>
                  <a:schemeClr val="tx1"/>
                </a:solidFill>
                <a:cs typeface="Arial"/>
              </a:rPr>
              <a:t>ongelijkheid</a:t>
            </a:r>
            <a:r>
              <a:rPr lang="en-GB" sz="1600" dirty="0">
                <a:solidFill>
                  <a:schemeClr val="tx1"/>
                </a:solidFill>
                <a:cs typeface="Arial"/>
              </a:rPr>
              <a:t> </a:t>
            </a:r>
            <a:r>
              <a:rPr lang="en-GB" sz="1600" dirty="0" err="1">
                <a:solidFill>
                  <a:schemeClr val="tx1"/>
                </a:solidFill>
                <a:cs typeface="Arial"/>
              </a:rPr>
              <a:t>tussen</a:t>
            </a:r>
            <a:r>
              <a:rPr lang="en-GB" sz="1600" dirty="0">
                <a:solidFill>
                  <a:schemeClr val="tx1"/>
                </a:solidFill>
                <a:cs typeface="Arial"/>
              </a:rPr>
              <a:t> </a:t>
            </a:r>
            <a:r>
              <a:rPr lang="en-GB" sz="1600" dirty="0" err="1">
                <a:solidFill>
                  <a:schemeClr val="tx1"/>
                </a:solidFill>
                <a:cs typeface="Arial"/>
              </a:rPr>
              <a:t>mannen</a:t>
            </a:r>
            <a:r>
              <a:rPr lang="en-GB" sz="1600" dirty="0">
                <a:solidFill>
                  <a:schemeClr val="tx1"/>
                </a:solidFill>
                <a:cs typeface="Arial"/>
              </a:rPr>
              <a:t> </a:t>
            </a:r>
            <a:r>
              <a:rPr lang="en-GB" sz="1600" dirty="0" err="1">
                <a:solidFill>
                  <a:schemeClr val="tx1"/>
                </a:solidFill>
                <a:cs typeface="Arial"/>
              </a:rPr>
              <a:t>en</a:t>
            </a:r>
            <a:r>
              <a:rPr lang="en-GB" sz="1600" dirty="0">
                <a:solidFill>
                  <a:schemeClr val="tx1"/>
                </a:solidFill>
                <a:cs typeface="Arial"/>
              </a:rPr>
              <a:t> </a:t>
            </a:r>
            <a:r>
              <a:rPr lang="en-GB" sz="1600" dirty="0" err="1">
                <a:solidFill>
                  <a:schemeClr val="tx1"/>
                </a:solidFill>
                <a:cs typeface="Arial"/>
              </a:rPr>
              <a:t>vrouwen</a:t>
            </a:r>
            <a:r>
              <a:rPr lang="en-GB" sz="1600" dirty="0">
                <a:solidFill>
                  <a:schemeClr val="tx1"/>
                </a:solidFill>
                <a:cs typeface="Arial"/>
              </a:rPr>
              <a:t> in </a:t>
            </a:r>
            <a:r>
              <a:rPr lang="en-GB" sz="1600" dirty="0" err="1">
                <a:solidFill>
                  <a:schemeClr val="tx1"/>
                </a:solidFill>
                <a:cs typeface="Arial"/>
              </a:rPr>
              <a:t>leidende</a:t>
            </a:r>
            <a:r>
              <a:rPr lang="en-GB" sz="1600" dirty="0">
                <a:solidFill>
                  <a:schemeClr val="tx1"/>
                </a:solidFill>
                <a:cs typeface="Arial"/>
              </a:rPr>
              <a:t> </a:t>
            </a:r>
            <a:r>
              <a:rPr lang="en-GB" sz="1600" dirty="0" err="1">
                <a:solidFill>
                  <a:schemeClr val="tx1"/>
                </a:solidFill>
                <a:cs typeface="Arial"/>
              </a:rPr>
              <a:t>posities</a:t>
            </a:r>
            <a:r>
              <a:rPr lang="en-GB" sz="1600" dirty="0">
                <a:solidFill>
                  <a:schemeClr val="tx1"/>
                </a:solidFill>
                <a:cs typeface="Arial"/>
              </a:rPr>
              <a:t> in de EU </a:t>
            </a:r>
            <a:r>
              <a:rPr lang="en-GB" sz="1600" dirty="0" err="1">
                <a:solidFill>
                  <a:schemeClr val="tx1"/>
                </a:solidFill>
                <a:cs typeface="Arial"/>
              </a:rPr>
              <a:t>nog</a:t>
            </a:r>
            <a:r>
              <a:rPr lang="en-GB" sz="1600" dirty="0">
                <a:solidFill>
                  <a:schemeClr val="tx1"/>
                </a:solidFill>
                <a:cs typeface="Arial"/>
              </a:rPr>
              <a:t> steeds twee </a:t>
            </a:r>
            <a:r>
              <a:rPr lang="en-GB" sz="1600" dirty="0" err="1">
                <a:solidFill>
                  <a:schemeClr val="tx1"/>
                </a:solidFill>
                <a:cs typeface="Arial"/>
              </a:rPr>
              <a:t>keer</a:t>
            </a:r>
            <a:r>
              <a:rPr lang="en-GB" sz="1600" dirty="0">
                <a:solidFill>
                  <a:schemeClr val="tx1"/>
                </a:solidFill>
                <a:cs typeface="Arial"/>
              </a:rPr>
              <a:t> zo </a:t>
            </a:r>
            <a:r>
              <a:rPr lang="en-GB" sz="1600" dirty="0" err="1">
                <a:solidFill>
                  <a:schemeClr val="tx1"/>
                </a:solidFill>
                <a:cs typeface="Arial"/>
              </a:rPr>
              <a:t>groot</a:t>
            </a:r>
            <a:r>
              <a:rPr lang="en-GB" sz="1600" dirty="0">
                <a:solidFill>
                  <a:schemeClr val="tx1"/>
                </a:solidFill>
                <a:cs typeface="Arial"/>
              </a:rPr>
              <a:t> </a:t>
            </a:r>
            <a:r>
              <a:rPr lang="en-GB" sz="1600" dirty="0" err="1">
                <a:solidFill>
                  <a:schemeClr val="tx1"/>
                </a:solidFill>
                <a:cs typeface="Arial"/>
              </a:rPr>
              <a:t>als</a:t>
            </a:r>
            <a:r>
              <a:rPr lang="en-GB" sz="1600" dirty="0">
                <a:solidFill>
                  <a:schemeClr val="tx1"/>
                </a:solidFill>
                <a:cs typeface="Arial"/>
              </a:rPr>
              <a:t> die van de </a:t>
            </a:r>
            <a:r>
              <a:rPr lang="en-GB" sz="1600" dirty="0" err="1">
                <a:solidFill>
                  <a:schemeClr val="tx1"/>
                </a:solidFill>
                <a:cs typeface="Arial"/>
              </a:rPr>
              <a:t>beroepsbevolking</a:t>
            </a:r>
            <a:r>
              <a:rPr lang="en-GB" sz="1600" dirty="0">
                <a:solidFill>
                  <a:schemeClr val="tx1"/>
                </a:solidFill>
                <a:cs typeface="Arial"/>
              </a:rPr>
              <a:t> (</a:t>
            </a:r>
            <a:r>
              <a:rPr lang="en-GB" sz="1600" dirty="0" err="1">
                <a:solidFill>
                  <a:schemeClr val="tx1"/>
                </a:solidFill>
                <a:cs typeface="Arial"/>
              </a:rPr>
              <a:t>Tarín</a:t>
            </a:r>
            <a:r>
              <a:rPr lang="en-GB" sz="1600" dirty="0">
                <a:solidFill>
                  <a:schemeClr val="tx1"/>
                </a:solidFill>
                <a:cs typeface="Arial"/>
              </a:rPr>
              <a:t> Quirós et al., 2018). </a:t>
            </a:r>
          </a:p>
          <a:p>
            <a:endParaRPr lang="en-GB" sz="1600" dirty="0">
              <a:solidFill>
                <a:schemeClr val="tx1"/>
              </a:solidFill>
              <a:cs typeface="Arial"/>
            </a:endParaRPr>
          </a:p>
          <a:p>
            <a:r>
              <a:rPr lang="en-GB" sz="1600" dirty="0" err="1">
                <a:solidFill>
                  <a:schemeClr val="tx1"/>
                </a:solidFill>
                <a:cs typeface="Arial"/>
              </a:rPr>
              <a:t>Vrouwelijke</a:t>
            </a:r>
            <a:r>
              <a:rPr lang="en-GB" sz="1600" dirty="0">
                <a:solidFill>
                  <a:schemeClr val="tx1"/>
                </a:solidFill>
                <a:cs typeface="Arial"/>
              </a:rPr>
              <a:t> </a:t>
            </a:r>
            <a:r>
              <a:rPr lang="en-GB" sz="1600" dirty="0" err="1">
                <a:solidFill>
                  <a:schemeClr val="tx1"/>
                </a:solidFill>
                <a:cs typeface="Arial"/>
              </a:rPr>
              <a:t>leiders</a:t>
            </a:r>
            <a:r>
              <a:rPr lang="en-GB" sz="1600" dirty="0">
                <a:solidFill>
                  <a:schemeClr val="tx1"/>
                </a:solidFill>
                <a:cs typeface="Arial"/>
              </a:rPr>
              <a:t> </a:t>
            </a:r>
            <a:r>
              <a:rPr lang="en-GB" sz="1600" dirty="0" err="1">
                <a:solidFill>
                  <a:schemeClr val="tx1"/>
                </a:solidFill>
                <a:cs typeface="Arial"/>
              </a:rPr>
              <a:t>zijn</a:t>
            </a:r>
            <a:r>
              <a:rPr lang="en-GB" sz="1600" dirty="0">
                <a:solidFill>
                  <a:schemeClr val="tx1"/>
                </a:solidFill>
                <a:cs typeface="Arial"/>
              </a:rPr>
              <a:t> al </a:t>
            </a:r>
            <a:r>
              <a:rPr lang="en-GB" sz="1600" dirty="0" err="1">
                <a:solidFill>
                  <a:schemeClr val="tx1"/>
                </a:solidFill>
                <a:cs typeface="Arial"/>
              </a:rPr>
              <a:t>ondervertegenwoordigd</a:t>
            </a:r>
            <a:r>
              <a:rPr lang="en-GB" sz="1600" dirty="0">
                <a:solidFill>
                  <a:schemeClr val="tx1"/>
                </a:solidFill>
                <a:cs typeface="Arial"/>
              </a:rPr>
              <a:t> in "</a:t>
            </a:r>
            <a:r>
              <a:rPr lang="en-GB" sz="1600" dirty="0" err="1">
                <a:solidFill>
                  <a:schemeClr val="tx1"/>
                </a:solidFill>
                <a:cs typeface="Arial"/>
              </a:rPr>
              <a:t>digitale</a:t>
            </a:r>
            <a:r>
              <a:rPr lang="en-GB" sz="1600" dirty="0">
                <a:solidFill>
                  <a:schemeClr val="tx1"/>
                </a:solidFill>
                <a:cs typeface="Arial"/>
              </a:rPr>
              <a:t>" </a:t>
            </a:r>
            <a:r>
              <a:rPr lang="en-GB" sz="1600" dirty="0" err="1">
                <a:solidFill>
                  <a:schemeClr val="tx1"/>
                </a:solidFill>
                <a:cs typeface="Arial"/>
              </a:rPr>
              <a:t>en</a:t>
            </a:r>
            <a:r>
              <a:rPr lang="en-GB" sz="1600" dirty="0">
                <a:solidFill>
                  <a:schemeClr val="tx1"/>
                </a:solidFill>
                <a:cs typeface="Arial"/>
              </a:rPr>
              <a:t> </a:t>
            </a:r>
            <a:r>
              <a:rPr lang="en-GB" sz="1600" dirty="0" err="1">
                <a:solidFill>
                  <a:schemeClr val="tx1"/>
                </a:solidFill>
                <a:cs typeface="Arial"/>
              </a:rPr>
              <a:t>hightechindustrieën</a:t>
            </a:r>
            <a:r>
              <a:rPr lang="en-GB" sz="1600" dirty="0">
                <a:solidFill>
                  <a:schemeClr val="tx1"/>
                </a:solidFill>
                <a:cs typeface="Arial"/>
              </a:rPr>
              <a:t> (Grant </a:t>
            </a:r>
            <a:r>
              <a:rPr lang="en-GB" sz="1600" dirty="0" err="1">
                <a:solidFill>
                  <a:schemeClr val="tx1"/>
                </a:solidFill>
                <a:cs typeface="Arial"/>
              </a:rPr>
              <a:t>Thorton</a:t>
            </a:r>
            <a:r>
              <a:rPr lang="en-GB" sz="1600" dirty="0">
                <a:solidFill>
                  <a:schemeClr val="tx1"/>
                </a:solidFill>
                <a:cs typeface="Arial"/>
              </a:rPr>
              <a:t>, 2015). Wat </a:t>
            </a:r>
            <a:r>
              <a:rPr lang="en-GB" sz="1600" dirty="0" err="1">
                <a:solidFill>
                  <a:schemeClr val="tx1"/>
                </a:solidFill>
                <a:cs typeface="Arial"/>
              </a:rPr>
              <a:t>veroorzaakt</a:t>
            </a:r>
            <a:r>
              <a:rPr lang="en-GB" sz="1600" dirty="0">
                <a:solidFill>
                  <a:schemeClr val="tx1"/>
                </a:solidFill>
                <a:cs typeface="Arial"/>
              </a:rPr>
              <a:t> de </a:t>
            </a:r>
            <a:r>
              <a:rPr lang="en-GB" sz="1600" dirty="0" err="1">
                <a:solidFill>
                  <a:schemeClr val="tx1"/>
                </a:solidFill>
                <a:cs typeface="Arial"/>
              </a:rPr>
              <a:t>genderkloof</a:t>
            </a:r>
            <a:r>
              <a:rPr lang="en-GB" sz="1600" dirty="0">
                <a:solidFill>
                  <a:schemeClr val="tx1"/>
                </a:solidFill>
                <a:cs typeface="Arial"/>
              </a:rPr>
              <a:t> in </a:t>
            </a:r>
            <a:r>
              <a:rPr lang="en-GB" sz="1600" dirty="0" err="1">
                <a:solidFill>
                  <a:schemeClr val="tx1"/>
                </a:solidFill>
                <a:cs typeface="Arial"/>
              </a:rPr>
              <a:t>digitaal</a:t>
            </a:r>
            <a:r>
              <a:rPr lang="en-GB" sz="1600" dirty="0">
                <a:solidFill>
                  <a:schemeClr val="tx1"/>
                </a:solidFill>
                <a:cs typeface="Arial"/>
              </a:rPr>
              <a:t> </a:t>
            </a:r>
            <a:r>
              <a:rPr lang="en-GB" sz="1600" dirty="0" err="1">
                <a:solidFill>
                  <a:schemeClr val="tx1"/>
                </a:solidFill>
                <a:cs typeface="Arial"/>
              </a:rPr>
              <a:t>en</a:t>
            </a:r>
            <a:r>
              <a:rPr lang="en-GB" sz="1600" dirty="0">
                <a:solidFill>
                  <a:schemeClr val="tx1"/>
                </a:solidFill>
                <a:cs typeface="Arial"/>
              </a:rPr>
              <a:t> </a:t>
            </a:r>
            <a:r>
              <a:rPr lang="en-GB" sz="1600" dirty="0" err="1">
                <a:solidFill>
                  <a:schemeClr val="tx1"/>
                </a:solidFill>
                <a:cs typeface="Arial"/>
              </a:rPr>
              <a:t>leiderschap</a:t>
            </a:r>
            <a:r>
              <a:rPr lang="en-GB" sz="1600" dirty="0">
                <a:solidFill>
                  <a:schemeClr val="tx1"/>
                </a:solidFill>
                <a:cs typeface="Arial"/>
              </a:rPr>
              <a:t>?</a:t>
            </a:r>
          </a:p>
          <a:p>
            <a:endParaRPr lang="nl-NL" sz="1600" dirty="0"/>
          </a:p>
          <a:p>
            <a:endParaRPr lang="nl-NL" sz="1600" dirty="0"/>
          </a:p>
        </p:txBody>
      </p:sp>
      <p:graphicFrame>
        <p:nvGraphicFramePr>
          <p:cNvPr id="11" name="Diagram 10">
            <a:extLst>
              <a:ext uri="{FF2B5EF4-FFF2-40B4-BE49-F238E27FC236}">
                <a16:creationId xmlns:a16="http://schemas.microsoft.com/office/drawing/2014/main" id="{3864F123-2E8E-7582-68E8-0C430C79C02B}"/>
              </a:ext>
            </a:extLst>
          </p:cNvPr>
          <p:cNvGraphicFramePr/>
          <p:nvPr/>
        </p:nvGraphicFramePr>
        <p:xfrm>
          <a:off x="4999981" y="568091"/>
          <a:ext cx="6507163" cy="573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2" name="Picture 25" descr="Text&#10;&#10;Description automatically generated">
            <a:extLst>
              <a:ext uri="{FF2B5EF4-FFF2-40B4-BE49-F238E27FC236}">
                <a16:creationId xmlns:a16="http://schemas.microsoft.com/office/drawing/2014/main" id="{0160E806-6622-F78F-BE0E-A6B8250EF758}"/>
              </a:ext>
            </a:extLst>
          </p:cNvPr>
          <p:cNvPicPr>
            <a:picLocks noChangeAspect="1"/>
          </p:cNvPicPr>
          <p:nvPr/>
        </p:nvPicPr>
        <p:blipFill>
          <a:blip r:embed="rId8"/>
          <a:stretch>
            <a:fillRect/>
          </a:stretch>
        </p:blipFill>
        <p:spPr>
          <a:xfrm>
            <a:off x="126626" y="5723965"/>
            <a:ext cx="2324100" cy="990600"/>
          </a:xfrm>
          <a:prstGeom prst="rect">
            <a:avLst/>
          </a:prstGeom>
        </p:spPr>
      </p:pic>
    </p:spTree>
    <p:extLst>
      <p:ext uri="{BB962C8B-B14F-4D97-AF65-F5344CB8AC3E}">
        <p14:creationId xmlns:p14="http://schemas.microsoft.com/office/powerpoint/2010/main" val="1392701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A8F4588C-8AF9-D1BC-140D-4C18F3470359}"/>
              </a:ext>
            </a:extLst>
          </p:cNvPr>
          <p:cNvSpPr>
            <a:spLocks noGrp="1"/>
          </p:cNvSpPr>
          <p:nvPr>
            <p:ph idx="1"/>
          </p:nvPr>
        </p:nvSpPr>
        <p:spPr>
          <a:xfrm>
            <a:off x="838200" y="2273299"/>
            <a:ext cx="10515600" cy="3903663"/>
          </a:xfrm>
        </p:spPr>
        <p:txBody>
          <a:bodyPr/>
          <a:lstStyle/>
          <a:p>
            <a:pPr marL="0" indent="0" algn="ctr">
              <a:buNone/>
            </a:pPr>
            <a:r>
              <a:rPr lang="nl-NL" i="1" dirty="0"/>
              <a:t>Als er één krab in een mand zit, kan deze er makkelijk uit klimmen. Zodra er meerdere krabben in de mand zitten en één ontsnapt of wil ontsnappen, trekken de anderen de klimmende krab weer naar beneden. </a:t>
            </a:r>
          </a:p>
          <a:p>
            <a:endParaRPr lang="nl-NL" dirty="0"/>
          </a:p>
          <a:p>
            <a:r>
              <a:rPr lang="nl-NL" dirty="0"/>
              <a:t>Vrouwen doen dit mogelijk om elkaar onnodig te veroordelen en elkaar klein te houden. </a:t>
            </a:r>
          </a:p>
          <a:p>
            <a:r>
              <a:rPr lang="nl-NL" dirty="0"/>
              <a:t>Mannen doen dit niet zo vaak</a:t>
            </a:r>
          </a:p>
        </p:txBody>
      </p:sp>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29</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a:t>Krabbenmandsyndroom</a:t>
            </a:r>
          </a:p>
        </p:txBody>
      </p:sp>
    </p:spTree>
    <p:extLst>
      <p:ext uri="{BB962C8B-B14F-4D97-AF65-F5344CB8AC3E}">
        <p14:creationId xmlns:p14="http://schemas.microsoft.com/office/powerpoint/2010/main" val="898749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30</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a:t>Professionele uitdagingen</a:t>
            </a:r>
          </a:p>
        </p:txBody>
      </p:sp>
      <p:sp>
        <p:nvSpPr>
          <p:cNvPr id="6" name="Inhaltsplatzhalter 1">
            <a:extLst>
              <a:ext uri="{FF2B5EF4-FFF2-40B4-BE49-F238E27FC236}">
                <a16:creationId xmlns:a16="http://schemas.microsoft.com/office/drawing/2014/main" id="{19EE2314-4C17-DF71-3CB0-6473F2BFE10E}"/>
              </a:ext>
            </a:extLst>
          </p:cNvPr>
          <p:cNvSpPr txBox="1">
            <a:spLocks/>
          </p:cNvSpPr>
          <p:nvPr/>
        </p:nvSpPr>
        <p:spPr>
          <a:xfrm>
            <a:off x="838200" y="2378187"/>
            <a:ext cx="9652000" cy="2753198"/>
          </a:xfrm>
          <a:prstGeom prst="rect">
            <a:avLst/>
          </a:prstGeom>
        </p:spPr>
        <p:txBody>
          <a:bodyPr anchor="ctr">
            <a:normAutofit fontScale="925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50000"/>
              </a:lnSpc>
              <a:spcBef>
                <a:spcPts val="0"/>
              </a:spcBef>
              <a:buNone/>
            </a:pPr>
            <a:r>
              <a:rPr lang="en-GB" sz="2400" dirty="0">
                <a:latin typeface="+mj-lt"/>
                <a:ea typeface="Jost Bold Italic" pitchFamily="2" charset="0"/>
              </a:rPr>
              <a:t>Potentiële </a:t>
            </a:r>
            <a:r>
              <a:rPr lang="en-GB" sz="2400" dirty="0" err="1">
                <a:latin typeface="+mj-lt"/>
                <a:ea typeface="Jost Bold Italic" pitchFamily="2" charset="0"/>
              </a:rPr>
              <a:t>zelf-stereotypering</a:t>
            </a:r>
            <a:r>
              <a:rPr lang="en-GB" sz="2400" dirty="0">
                <a:latin typeface="+mj-lt"/>
                <a:ea typeface="Jost Bold Italic" pitchFamily="2" charset="0"/>
              </a:rPr>
              <a:t> of </a:t>
            </a:r>
            <a:r>
              <a:rPr lang="en-GB" sz="2400" dirty="0" err="1">
                <a:latin typeface="+mj-lt"/>
                <a:ea typeface="Jost Bold Italic" pitchFamily="2" charset="0"/>
              </a:rPr>
              <a:t>stereotypering</a:t>
            </a:r>
            <a:r>
              <a:rPr lang="en-GB" sz="2400" dirty="0">
                <a:latin typeface="+mj-lt"/>
                <a:ea typeface="Jost Bold Italic" pitchFamily="2" charset="0"/>
              </a:rPr>
              <a:t> van </a:t>
            </a:r>
            <a:r>
              <a:rPr lang="en-GB" sz="2400" dirty="0" err="1">
                <a:latin typeface="+mj-lt"/>
                <a:ea typeface="Jost Bold Italic" pitchFamily="2" charset="0"/>
              </a:rPr>
              <a:t>anderen</a:t>
            </a:r>
            <a:r>
              <a:rPr lang="en-GB" sz="2400" dirty="0">
                <a:latin typeface="+mj-lt"/>
                <a:ea typeface="Jost Bold Italic" pitchFamily="2" charset="0"/>
              </a:rPr>
              <a:t> </a:t>
            </a:r>
            <a:r>
              <a:rPr lang="en-GB" sz="2400" dirty="0" err="1">
                <a:latin typeface="+mj-lt"/>
                <a:ea typeface="Jost Bold Italic" pitchFamily="2" charset="0"/>
              </a:rPr>
              <a:t>kunnen</a:t>
            </a:r>
            <a:r>
              <a:rPr lang="en-GB" sz="2400" dirty="0">
                <a:latin typeface="+mj-lt"/>
                <a:ea typeface="Jost Bold Italic" pitchFamily="2" charset="0"/>
              </a:rPr>
              <a:t> </a:t>
            </a:r>
            <a:r>
              <a:rPr lang="en-GB" sz="2400" dirty="0" err="1">
                <a:latin typeface="+mj-lt"/>
                <a:ea typeface="Jost Bold Italic" pitchFamily="2" charset="0"/>
              </a:rPr>
              <a:t>gaan</a:t>
            </a:r>
            <a:r>
              <a:rPr lang="en-GB" sz="2400" dirty="0">
                <a:latin typeface="+mj-lt"/>
                <a:ea typeface="Jost Bold Italic" pitchFamily="2" charset="0"/>
              </a:rPr>
              <a:t> over:</a:t>
            </a:r>
          </a:p>
          <a:p>
            <a:pPr>
              <a:lnSpc>
                <a:spcPct val="250000"/>
              </a:lnSpc>
              <a:spcBef>
                <a:spcPts val="0"/>
              </a:spcBef>
            </a:pPr>
            <a:r>
              <a:rPr lang="en-GB" sz="2400" dirty="0" err="1">
                <a:latin typeface="+mj-lt"/>
                <a:ea typeface="Jost Bold Italic" pitchFamily="2" charset="0"/>
              </a:rPr>
              <a:t>Genderrollen</a:t>
            </a:r>
            <a:r>
              <a:rPr lang="en-GB" sz="2400" dirty="0">
                <a:latin typeface="+mj-lt"/>
                <a:ea typeface="Jost Bold Italic" pitchFamily="2" charset="0"/>
              </a:rPr>
              <a:t> </a:t>
            </a:r>
            <a:r>
              <a:rPr lang="en-GB" sz="2400" dirty="0" err="1">
                <a:latin typeface="+mj-lt"/>
                <a:ea typeface="Jost Bold Italic" pitchFamily="2" charset="0"/>
              </a:rPr>
              <a:t>stereotypering</a:t>
            </a:r>
            <a:r>
              <a:rPr lang="en-GB" sz="2400" dirty="0">
                <a:latin typeface="+mj-lt"/>
                <a:ea typeface="Jost Bold Italic" pitchFamily="2" charset="0"/>
              </a:rPr>
              <a:t> </a:t>
            </a:r>
            <a:r>
              <a:rPr lang="en-GB" sz="2400" dirty="0" err="1">
                <a:latin typeface="+mj-lt"/>
                <a:ea typeface="Jost Bold Italic" pitchFamily="2" charset="0"/>
              </a:rPr>
              <a:t>en</a:t>
            </a:r>
            <a:r>
              <a:rPr lang="en-GB" sz="2400" dirty="0">
                <a:latin typeface="+mj-lt"/>
                <a:ea typeface="Jost Bold Italic" pitchFamily="2" charset="0"/>
              </a:rPr>
              <a:t> </a:t>
            </a:r>
            <a:r>
              <a:rPr lang="en-GB" sz="2400" dirty="0" err="1">
                <a:latin typeface="+mj-lt"/>
                <a:ea typeface="Jost Bold Italic" pitchFamily="2" charset="0"/>
              </a:rPr>
              <a:t>uitingen</a:t>
            </a:r>
            <a:endParaRPr lang="en-GB" sz="2400" dirty="0">
              <a:latin typeface="+mj-lt"/>
              <a:ea typeface="Jost Bold Italic" pitchFamily="2" charset="0"/>
            </a:endParaRPr>
          </a:p>
          <a:p>
            <a:pPr>
              <a:lnSpc>
                <a:spcPct val="250000"/>
              </a:lnSpc>
              <a:spcBef>
                <a:spcPts val="0"/>
              </a:spcBef>
            </a:pPr>
            <a:r>
              <a:rPr lang="en-GB" sz="2400" dirty="0" err="1">
                <a:latin typeface="+mj-lt"/>
                <a:ea typeface="Jost Bold Italic" pitchFamily="2" charset="0"/>
              </a:rPr>
              <a:t>Mogelijkheden</a:t>
            </a:r>
            <a:r>
              <a:rPr lang="en-GB" sz="2400" dirty="0">
                <a:latin typeface="+mj-lt"/>
                <a:ea typeface="Jost Bold Italic" pitchFamily="2" charset="0"/>
              </a:rPr>
              <a:t> </a:t>
            </a:r>
            <a:r>
              <a:rPr lang="en-GB" sz="2400" dirty="0" err="1">
                <a:latin typeface="+mj-lt"/>
                <a:ea typeface="Jost Bold Italic" pitchFamily="2" charset="0"/>
              </a:rPr>
              <a:t>en</a:t>
            </a:r>
            <a:r>
              <a:rPr lang="en-GB" sz="2400" dirty="0">
                <a:latin typeface="+mj-lt"/>
                <a:ea typeface="Jost Bold Italic" pitchFamily="2" charset="0"/>
              </a:rPr>
              <a:t> </a:t>
            </a:r>
            <a:r>
              <a:rPr lang="en-GB" sz="2400" dirty="0" err="1">
                <a:latin typeface="+mj-lt"/>
                <a:ea typeface="Jost Bold Italic" pitchFamily="2" charset="0"/>
              </a:rPr>
              <a:t>bekwaamheden</a:t>
            </a:r>
            <a:r>
              <a:rPr lang="en-GB" sz="2400" dirty="0">
                <a:latin typeface="+mj-lt"/>
                <a:ea typeface="Jost Bold Italic" pitchFamily="2" charset="0"/>
              </a:rPr>
              <a:t>: </a:t>
            </a:r>
            <a:r>
              <a:rPr lang="en-GB" sz="2400" dirty="0" err="1">
                <a:latin typeface="+mj-lt"/>
                <a:ea typeface="Jost Bold Italic" pitchFamily="2" charset="0"/>
              </a:rPr>
              <a:t>technisch</a:t>
            </a:r>
            <a:r>
              <a:rPr lang="en-GB" sz="2400" dirty="0">
                <a:latin typeface="+mj-lt"/>
                <a:ea typeface="Jost Bold Italic" pitchFamily="2" charset="0"/>
              </a:rPr>
              <a:t>/ digital, </a:t>
            </a:r>
            <a:r>
              <a:rPr lang="en-GB" sz="2400" dirty="0" err="1">
                <a:latin typeface="+mj-lt"/>
                <a:ea typeface="Jost Bold Italic" pitchFamily="2" charset="0"/>
              </a:rPr>
              <a:t>interpersoonlijk</a:t>
            </a:r>
            <a:r>
              <a:rPr lang="en-GB" sz="2400" dirty="0">
                <a:latin typeface="+mj-lt"/>
                <a:ea typeface="Jost Bold Italic" pitchFamily="2" charset="0"/>
              </a:rPr>
              <a:t> etc. </a:t>
            </a:r>
          </a:p>
          <a:p>
            <a:pPr>
              <a:lnSpc>
                <a:spcPct val="250000"/>
              </a:lnSpc>
              <a:spcBef>
                <a:spcPts val="0"/>
              </a:spcBef>
            </a:pPr>
            <a:endParaRPr lang="en-GB" sz="2400" dirty="0">
              <a:latin typeface="Jost Bold Italic" pitchFamily="2" charset="0"/>
              <a:ea typeface="Jost Bold Italic" pitchFamily="2" charset="0"/>
            </a:endParaRPr>
          </a:p>
        </p:txBody>
      </p:sp>
    </p:spTree>
    <p:extLst>
      <p:ext uri="{BB962C8B-B14F-4D97-AF65-F5344CB8AC3E}">
        <p14:creationId xmlns:p14="http://schemas.microsoft.com/office/powerpoint/2010/main" val="25493274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31</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a:t>Privé Uitdagingen</a:t>
            </a:r>
          </a:p>
        </p:txBody>
      </p:sp>
      <p:sp>
        <p:nvSpPr>
          <p:cNvPr id="6" name="Inhaltsplatzhalter 1">
            <a:extLst>
              <a:ext uri="{FF2B5EF4-FFF2-40B4-BE49-F238E27FC236}">
                <a16:creationId xmlns:a16="http://schemas.microsoft.com/office/drawing/2014/main" id="{19EE2314-4C17-DF71-3CB0-6473F2BFE10E}"/>
              </a:ext>
            </a:extLst>
          </p:cNvPr>
          <p:cNvSpPr txBox="1">
            <a:spLocks/>
          </p:cNvSpPr>
          <p:nvPr/>
        </p:nvSpPr>
        <p:spPr>
          <a:xfrm>
            <a:off x="838199" y="2286000"/>
            <a:ext cx="10648951" cy="3128963"/>
          </a:xfrm>
          <a:prstGeom prst="rect">
            <a:avLst/>
          </a:prstGeom>
        </p:spPr>
        <p:txBody>
          <a:bodyPr anchor="ctr">
            <a:normAutofit fontScale="62500" lnSpcReduction="2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spcBef>
                <a:spcPts val="0"/>
              </a:spcBef>
            </a:pPr>
            <a:endParaRPr lang="en-GB" sz="1600" dirty="0">
              <a:latin typeface="+mj-lt"/>
              <a:ea typeface="Jost Bold Italic" pitchFamily="2" charset="0"/>
            </a:endParaRPr>
          </a:p>
          <a:p>
            <a:pPr marL="0" indent="0">
              <a:lnSpc>
                <a:spcPct val="250000"/>
              </a:lnSpc>
              <a:spcBef>
                <a:spcPts val="0"/>
              </a:spcBef>
              <a:buNone/>
            </a:pPr>
            <a:r>
              <a:rPr lang="en-GB" sz="3100" dirty="0">
                <a:latin typeface="+mj-lt"/>
                <a:ea typeface="Jost Bold Italic" pitchFamily="2" charset="0"/>
              </a:rPr>
              <a:t>Potentiële </a:t>
            </a:r>
            <a:r>
              <a:rPr lang="en-GB" sz="3100" dirty="0" err="1">
                <a:latin typeface="+mj-lt"/>
                <a:ea typeface="Jost Bold Italic" pitchFamily="2" charset="0"/>
              </a:rPr>
              <a:t>prive-uitdagingen</a:t>
            </a:r>
            <a:r>
              <a:rPr lang="en-GB" sz="3100" dirty="0">
                <a:latin typeface="+mj-lt"/>
                <a:ea typeface="Jost Bold Italic" pitchFamily="2" charset="0"/>
              </a:rPr>
              <a:t>, </a:t>
            </a:r>
            <a:r>
              <a:rPr lang="en-GB" sz="3100" dirty="0" err="1">
                <a:latin typeface="+mj-lt"/>
                <a:ea typeface="Jost Bold Italic" pitchFamily="2" charset="0"/>
              </a:rPr>
              <a:t>aangegeven</a:t>
            </a:r>
            <a:r>
              <a:rPr lang="en-GB" sz="3100" dirty="0">
                <a:latin typeface="+mj-lt"/>
                <a:ea typeface="Jost Bold Italic" pitchFamily="2" charset="0"/>
              </a:rPr>
              <a:t> door </a:t>
            </a:r>
            <a:r>
              <a:rPr lang="en-GB" sz="3100" dirty="0" err="1">
                <a:latin typeface="+mj-lt"/>
                <a:ea typeface="Jost Bold Italic" pitchFamily="2" charset="0"/>
              </a:rPr>
              <a:t>vrouwen</a:t>
            </a:r>
            <a:r>
              <a:rPr lang="en-GB" sz="3100" dirty="0">
                <a:latin typeface="+mj-lt"/>
                <a:ea typeface="Jost Bold Italic" pitchFamily="2" charset="0"/>
              </a:rPr>
              <a:t>, </a:t>
            </a:r>
            <a:r>
              <a:rPr lang="en-GB" sz="3100" dirty="0" err="1">
                <a:latin typeface="+mj-lt"/>
                <a:ea typeface="Jost Bold Italic" pitchFamily="2" charset="0"/>
              </a:rPr>
              <a:t>kunnen</a:t>
            </a:r>
            <a:r>
              <a:rPr lang="en-GB" sz="3100" dirty="0">
                <a:latin typeface="+mj-lt"/>
                <a:ea typeface="Jost Bold Italic" pitchFamily="2" charset="0"/>
              </a:rPr>
              <a:t> </a:t>
            </a:r>
            <a:r>
              <a:rPr lang="en-GB" sz="3100" dirty="0" err="1">
                <a:latin typeface="+mj-lt"/>
                <a:ea typeface="Jost Bold Italic" pitchFamily="2" charset="0"/>
              </a:rPr>
              <a:t>gaan</a:t>
            </a:r>
            <a:r>
              <a:rPr lang="en-GB" sz="3100" dirty="0">
                <a:latin typeface="+mj-lt"/>
                <a:ea typeface="Jost Bold Italic" pitchFamily="2" charset="0"/>
              </a:rPr>
              <a:t> over:</a:t>
            </a:r>
          </a:p>
          <a:p>
            <a:pPr>
              <a:lnSpc>
                <a:spcPct val="250000"/>
              </a:lnSpc>
              <a:spcBef>
                <a:spcPts val="0"/>
              </a:spcBef>
            </a:pPr>
            <a:r>
              <a:rPr lang="en-GB" sz="3100" dirty="0" err="1">
                <a:latin typeface="+mj-lt"/>
                <a:ea typeface="Jost Bold Italic" pitchFamily="2" charset="0"/>
              </a:rPr>
              <a:t>Fysieke</a:t>
            </a:r>
            <a:r>
              <a:rPr lang="en-GB" sz="3100" dirty="0">
                <a:latin typeface="+mj-lt"/>
                <a:ea typeface="Jost Bold Italic" pitchFamily="2" charset="0"/>
              </a:rPr>
              <a:t> uitdagingen</a:t>
            </a:r>
          </a:p>
          <a:p>
            <a:pPr>
              <a:lnSpc>
                <a:spcPct val="250000"/>
              </a:lnSpc>
              <a:spcBef>
                <a:spcPts val="0"/>
              </a:spcBef>
            </a:pPr>
            <a:r>
              <a:rPr lang="en-GB" sz="3100" dirty="0" err="1">
                <a:latin typeface="+mj-lt"/>
                <a:ea typeface="Jost Bold Italic" pitchFamily="2" charset="0"/>
              </a:rPr>
              <a:t>Zorgverplichtingen</a:t>
            </a:r>
            <a:r>
              <a:rPr lang="en-GB" sz="3100" dirty="0">
                <a:latin typeface="+mj-lt"/>
                <a:ea typeface="Jost Bold Italic" pitchFamily="2" charset="0"/>
              </a:rPr>
              <a:t>; </a:t>
            </a:r>
            <a:r>
              <a:rPr lang="en-GB" sz="3100" dirty="0" err="1">
                <a:latin typeface="+mj-lt"/>
                <a:ea typeface="Jost Bold Italic" pitchFamily="2" charset="0"/>
              </a:rPr>
              <a:t>kinderen</a:t>
            </a:r>
            <a:r>
              <a:rPr lang="en-GB" sz="3100" dirty="0">
                <a:latin typeface="+mj-lt"/>
                <a:ea typeface="Jost Bold Italic" pitchFamily="2" charset="0"/>
              </a:rPr>
              <a:t>, </a:t>
            </a:r>
            <a:r>
              <a:rPr lang="en-GB" sz="3100" dirty="0" err="1">
                <a:latin typeface="+mj-lt"/>
                <a:ea typeface="Jost Bold Italic" pitchFamily="2" charset="0"/>
              </a:rPr>
              <a:t>ouders</a:t>
            </a:r>
            <a:endParaRPr lang="en-GB" sz="3100" dirty="0">
              <a:latin typeface="+mj-lt"/>
              <a:ea typeface="Jost Bold Italic" pitchFamily="2" charset="0"/>
            </a:endParaRPr>
          </a:p>
          <a:p>
            <a:pPr>
              <a:lnSpc>
                <a:spcPct val="250000"/>
              </a:lnSpc>
              <a:spcBef>
                <a:spcPts val="0"/>
              </a:spcBef>
            </a:pPr>
            <a:r>
              <a:rPr lang="en-GB" sz="3100" dirty="0" err="1">
                <a:latin typeface="+mj-lt"/>
                <a:ea typeface="Jost Bold Italic" pitchFamily="2" charset="0"/>
              </a:rPr>
              <a:t>Uitdagingen</a:t>
            </a:r>
            <a:r>
              <a:rPr lang="en-GB" sz="3100" dirty="0">
                <a:latin typeface="+mj-lt"/>
                <a:ea typeface="Jost Bold Italic" pitchFamily="2" charset="0"/>
              </a:rPr>
              <a:t> in </a:t>
            </a:r>
            <a:r>
              <a:rPr lang="en-GB" sz="3100" dirty="0" err="1">
                <a:latin typeface="+mj-lt"/>
                <a:ea typeface="Jost Bold Italic" pitchFamily="2" charset="0"/>
              </a:rPr>
              <a:t>relatie</a:t>
            </a:r>
            <a:r>
              <a:rPr lang="en-GB" sz="3100" dirty="0">
                <a:latin typeface="+mj-lt"/>
                <a:ea typeface="Jost Bold Italic" pitchFamily="2" charset="0"/>
              </a:rPr>
              <a:t> tot Life-Work-</a:t>
            </a:r>
            <a:r>
              <a:rPr lang="en-GB" sz="3100" dirty="0" err="1">
                <a:latin typeface="+mj-lt"/>
                <a:ea typeface="Jost Bold Italic" pitchFamily="2" charset="0"/>
              </a:rPr>
              <a:t>Balans</a:t>
            </a:r>
            <a:endParaRPr lang="en-GB" sz="3100" dirty="0">
              <a:latin typeface="+mj-lt"/>
              <a:ea typeface="Jost Bold Italic" pitchFamily="2" charset="0"/>
            </a:endParaRPr>
          </a:p>
          <a:p>
            <a:pPr marL="0" indent="0">
              <a:lnSpc>
                <a:spcPct val="250000"/>
              </a:lnSpc>
              <a:spcBef>
                <a:spcPts val="0"/>
              </a:spcBef>
              <a:buNone/>
            </a:pPr>
            <a:endParaRPr lang="en-GB" dirty="0">
              <a:latin typeface="Jost Bold Italic" pitchFamily="2" charset="0"/>
              <a:ea typeface="Jost Bold Italic" pitchFamily="2" charset="0"/>
            </a:endParaRPr>
          </a:p>
        </p:txBody>
      </p:sp>
    </p:spTree>
    <p:extLst>
      <p:ext uri="{BB962C8B-B14F-4D97-AF65-F5344CB8AC3E}">
        <p14:creationId xmlns:p14="http://schemas.microsoft.com/office/powerpoint/2010/main" val="2031367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32</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047198" y="2240429"/>
            <a:ext cx="6097604" cy="1938992"/>
          </a:xfrm>
          <a:prstGeom prst="rect">
            <a:avLst/>
          </a:prstGeom>
          <a:noFill/>
        </p:spPr>
        <p:txBody>
          <a:bodyPr wrap="square" anchor="ctr">
            <a:spAutoFit/>
          </a:bodyPr>
          <a:lstStyle/>
          <a:p>
            <a:pPr algn="ctr">
              <a:spcBef>
                <a:spcPts val="0"/>
              </a:spcBef>
            </a:pPr>
            <a:r>
              <a:rPr lang="en-GB" sz="6000" b="1" dirty="0">
                <a:solidFill>
                  <a:schemeClr val="bg1"/>
                </a:solidFill>
                <a:ea typeface="Jost Bold Roman" pitchFamily="2" charset="0"/>
              </a:rPr>
              <a:t>ROL</a:t>
            </a:r>
          </a:p>
          <a:p>
            <a:pPr algn="ctr">
              <a:spcBef>
                <a:spcPts val="0"/>
              </a:spcBef>
            </a:pPr>
            <a:r>
              <a:rPr lang="en-GB" sz="6000" b="1" dirty="0">
                <a:solidFill>
                  <a:schemeClr val="bg1"/>
                </a:solidFill>
                <a:ea typeface="Jost Bold Roman" pitchFamily="2" charset="0"/>
              </a:rPr>
              <a:t>MODELLEN</a:t>
            </a:r>
          </a:p>
        </p:txBody>
      </p:sp>
    </p:spTree>
    <p:extLst>
      <p:ext uri="{BB962C8B-B14F-4D97-AF65-F5344CB8AC3E}">
        <p14:creationId xmlns:p14="http://schemas.microsoft.com/office/powerpoint/2010/main" val="3662368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0E7CAAB-86A3-B390-F985-C87B13FDF3E9}"/>
              </a:ext>
            </a:extLst>
          </p:cNvPr>
          <p:cNvSpPr>
            <a:spLocks noGrp="1"/>
          </p:cNvSpPr>
          <p:nvPr>
            <p:ph type="body" sz="half" idx="2"/>
          </p:nvPr>
        </p:nvSpPr>
        <p:spPr>
          <a:xfrm>
            <a:off x="2158049" y="2865437"/>
            <a:ext cx="7875901" cy="2743199"/>
          </a:xfrm>
        </p:spPr>
        <p:txBody>
          <a:bodyPr>
            <a:normAutofit/>
          </a:bodyPr>
          <a:lstStyle/>
          <a:p>
            <a:pPr algn="ctr">
              <a:lnSpc>
                <a:spcPct val="150000"/>
              </a:lnSpc>
            </a:pPr>
            <a:r>
              <a:rPr lang="en-GB" i="0" dirty="0">
                <a:latin typeface="+mj-lt"/>
              </a:rPr>
              <a:t>Wat is de </a:t>
            </a:r>
            <a:r>
              <a:rPr lang="en-GB" i="0" dirty="0" err="1">
                <a:latin typeface="+mj-lt"/>
              </a:rPr>
              <a:t>betekenis</a:t>
            </a:r>
            <a:r>
              <a:rPr lang="en-GB" i="0" dirty="0">
                <a:latin typeface="+mj-lt"/>
              </a:rPr>
              <a:t> van </a:t>
            </a:r>
            <a:r>
              <a:rPr lang="en-GB" i="0" dirty="0" err="1">
                <a:latin typeface="+mj-lt"/>
              </a:rPr>
              <a:t>rolmodellen</a:t>
            </a:r>
            <a:r>
              <a:rPr lang="en-GB" i="0" dirty="0">
                <a:latin typeface="+mj-lt"/>
              </a:rPr>
              <a:t> in </a:t>
            </a:r>
            <a:r>
              <a:rPr lang="en-GB" i="0" dirty="0" err="1">
                <a:latin typeface="+mj-lt"/>
              </a:rPr>
              <a:t>relatie</a:t>
            </a:r>
            <a:r>
              <a:rPr lang="en-GB" i="0" dirty="0">
                <a:latin typeface="+mj-lt"/>
              </a:rPr>
              <a:t> tot </a:t>
            </a:r>
            <a:r>
              <a:rPr lang="en-GB" i="0" dirty="0" err="1">
                <a:latin typeface="+mj-lt"/>
              </a:rPr>
              <a:t>vrouwelijk</a:t>
            </a:r>
            <a:r>
              <a:rPr lang="en-GB" i="0" dirty="0">
                <a:latin typeface="+mj-lt"/>
              </a:rPr>
              <a:t> </a:t>
            </a:r>
            <a:r>
              <a:rPr lang="en-GB" i="0" dirty="0" err="1">
                <a:latin typeface="+mj-lt"/>
              </a:rPr>
              <a:t>leiderschap</a:t>
            </a:r>
            <a:r>
              <a:rPr lang="en-GB" i="0" dirty="0">
                <a:latin typeface="+mj-lt"/>
              </a:rPr>
              <a:t>?</a:t>
            </a:r>
          </a:p>
          <a:p>
            <a:pPr algn="ctr">
              <a:lnSpc>
                <a:spcPct val="150000"/>
              </a:lnSpc>
            </a:pPr>
            <a:r>
              <a:rPr lang="en-GB" i="0" dirty="0" err="1">
                <a:latin typeface="+mj-lt"/>
              </a:rPr>
              <a:t>Waarom</a:t>
            </a:r>
            <a:r>
              <a:rPr lang="en-GB" i="0" dirty="0">
                <a:latin typeface="+mj-lt"/>
              </a:rPr>
              <a:t> </a:t>
            </a:r>
            <a:r>
              <a:rPr lang="en-GB" i="0" dirty="0" err="1">
                <a:latin typeface="+mj-lt"/>
              </a:rPr>
              <a:t>zijn</a:t>
            </a:r>
            <a:r>
              <a:rPr lang="en-GB" i="0" dirty="0">
                <a:latin typeface="+mj-lt"/>
              </a:rPr>
              <a:t> </a:t>
            </a:r>
            <a:r>
              <a:rPr lang="en-GB" i="0" dirty="0" err="1">
                <a:latin typeface="+mj-lt"/>
              </a:rPr>
              <a:t>rolmodellen</a:t>
            </a:r>
            <a:r>
              <a:rPr lang="en-GB" i="0" dirty="0">
                <a:latin typeface="+mj-lt"/>
              </a:rPr>
              <a:t> </a:t>
            </a:r>
            <a:r>
              <a:rPr lang="en-GB" i="0" dirty="0" err="1">
                <a:latin typeface="+mj-lt"/>
              </a:rPr>
              <a:t>nodig</a:t>
            </a:r>
            <a:r>
              <a:rPr lang="en-GB" i="0" dirty="0">
                <a:latin typeface="+mj-lt"/>
              </a:rPr>
              <a:t>?</a:t>
            </a:r>
          </a:p>
          <a:p>
            <a:pPr algn="ctr">
              <a:lnSpc>
                <a:spcPct val="150000"/>
              </a:lnSpc>
            </a:pPr>
            <a:r>
              <a:rPr lang="en-GB" i="0" dirty="0">
                <a:latin typeface="+mj-lt"/>
              </a:rPr>
              <a:t>Hoe </a:t>
            </a:r>
            <a:r>
              <a:rPr lang="en-GB" i="0" dirty="0" err="1">
                <a:latin typeface="+mj-lt"/>
              </a:rPr>
              <a:t>kan</a:t>
            </a:r>
            <a:r>
              <a:rPr lang="en-GB" i="0" dirty="0">
                <a:latin typeface="+mj-lt"/>
              </a:rPr>
              <a:t> </a:t>
            </a:r>
            <a:r>
              <a:rPr lang="en-GB" i="0" dirty="0" err="1">
                <a:latin typeface="+mj-lt"/>
              </a:rPr>
              <a:t>een</a:t>
            </a:r>
            <a:r>
              <a:rPr lang="en-GB" i="0" dirty="0">
                <a:latin typeface="+mj-lt"/>
              </a:rPr>
              <a:t> professional </a:t>
            </a:r>
            <a:r>
              <a:rPr lang="en-GB" i="0" dirty="0" err="1">
                <a:latin typeface="+mj-lt"/>
              </a:rPr>
              <a:t>reageren</a:t>
            </a:r>
            <a:r>
              <a:rPr lang="en-GB" i="0" dirty="0">
                <a:latin typeface="+mj-lt"/>
              </a:rPr>
              <a:t> of </a:t>
            </a:r>
            <a:r>
              <a:rPr lang="en-GB" i="0" dirty="0" err="1">
                <a:latin typeface="+mj-lt"/>
              </a:rPr>
              <a:t>acteren</a:t>
            </a:r>
            <a:r>
              <a:rPr lang="en-GB" i="0" dirty="0">
                <a:latin typeface="+mj-lt"/>
              </a:rPr>
              <a:t> op </a:t>
            </a:r>
            <a:r>
              <a:rPr lang="en-GB" i="0" dirty="0" err="1">
                <a:latin typeface="+mj-lt"/>
              </a:rPr>
              <a:t>rolmodellen</a:t>
            </a:r>
            <a:r>
              <a:rPr lang="en-GB" i="0" dirty="0">
                <a:latin typeface="+mj-lt"/>
              </a:rPr>
              <a:t> </a:t>
            </a:r>
            <a:r>
              <a:rPr lang="en-GB" i="0" dirty="0" err="1">
                <a:latin typeface="+mj-lt"/>
              </a:rPr>
              <a:t>binnen</a:t>
            </a:r>
            <a:r>
              <a:rPr lang="en-GB" i="0" dirty="0">
                <a:latin typeface="+mj-lt"/>
              </a:rPr>
              <a:t> de </a:t>
            </a:r>
            <a:r>
              <a:rPr lang="en-GB" i="0" dirty="0" err="1">
                <a:latin typeface="+mj-lt"/>
              </a:rPr>
              <a:t>begeleiding</a:t>
            </a:r>
            <a:r>
              <a:rPr lang="en-GB" i="0" dirty="0">
                <a:latin typeface="+mj-lt"/>
              </a:rPr>
              <a:t>?</a:t>
            </a:r>
            <a:endParaRPr lang="hu-HU" i="0" dirty="0">
              <a:latin typeface="+mj-lt"/>
            </a:endParaRPr>
          </a:p>
        </p:txBody>
      </p:sp>
      <p:sp>
        <p:nvSpPr>
          <p:cNvPr id="4" name="Foliennummernplatzhalter 3">
            <a:extLst>
              <a:ext uri="{FF2B5EF4-FFF2-40B4-BE49-F238E27FC236}">
                <a16:creationId xmlns:a16="http://schemas.microsoft.com/office/drawing/2014/main" id="{366C395C-73F3-57C3-3E23-538D91774C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ACAA2A-A583-422A-97F0-9DEA9756D41B}" type="slidenum">
              <a:rPr kumimoji="0" lang="de-DE" sz="1200" b="0" i="0" u="none" strike="noStrike" kern="1200" cap="none" spc="0" normalizeH="0" baseline="0" noProof="0" smtClean="0">
                <a:ln>
                  <a:noFill/>
                </a:ln>
                <a:solidFill>
                  <a:prstClr val="black">
                    <a:tint val="75000"/>
                  </a:prstClr>
                </a:solidFill>
                <a:effectLst/>
                <a:uLnTx/>
                <a:uFillTx/>
                <a:latin typeface="Jost"/>
                <a:ea typeface="Jost Bold Italic" pitchFamily="2" charset="77"/>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DE" sz="1200" b="0" i="0" u="none" strike="noStrike" kern="1200" cap="none" spc="0" normalizeH="0" baseline="0" noProof="0" dirty="0">
              <a:ln>
                <a:noFill/>
              </a:ln>
              <a:solidFill>
                <a:prstClr val="black">
                  <a:tint val="75000"/>
                </a:prstClr>
              </a:solidFill>
              <a:effectLst/>
              <a:uLnTx/>
              <a:uFillTx/>
              <a:latin typeface="Jost"/>
              <a:ea typeface="Jost Bold Italic" pitchFamily="2" charset="77"/>
              <a:cs typeface="+mn-cs"/>
            </a:endParaRPr>
          </a:p>
        </p:txBody>
      </p:sp>
      <p:sp>
        <p:nvSpPr>
          <p:cNvPr id="2" name="Titel 1">
            <a:extLst>
              <a:ext uri="{FF2B5EF4-FFF2-40B4-BE49-F238E27FC236}">
                <a16:creationId xmlns:a16="http://schemas.microsoft.com/office/drawing/2014/main" id="{1B7FEACB-1F8C-7B4D-3428-531874830222}"/>
              </a:ext>
            </a:extLst>
          </p:cNvPr>
          <p:cNvSpPr>
            <a:spLocks noGrp="1"/>
          </p:cNvSpPr>
          <p:nvPr>
            <p:ph type="title" idx="4294967295"/>
          </p:nvPr>
        </p:nvSpPr>
        <p:spPr>
          <a:xfrm>
            <a:off x="2646676" y="980316"/>
            <a:ext cx="7616825" cy="1468437"/>
          </a:xfrm>
        </p:spPr>
        <p:txBody>
          <a:bodyPr>
            <a:noAutofit/>
          </a:bodyPr>
          <a:lstStyle/>
          <a:p>
            <a:pPr algn="ctr">
              <a:lnSpc>
                <a:spcPct val="100000"/>
              </a:lnSpc>
              <a:spcBef>
                <a:spcPts val="1000"/>
              </a:spcBef>
              <a:buClr>
                <a:srgbClr val="E86507"/>
              </a:buClr>
              <a:defRPr/>
            </a:pPr>
            <a:r>
              <a:rPr lang="de-DE" sz="4800" b="1" dirty="0"/>
              <a:t>GROEPSDISCUSSIE</a:t>
            </a:r>
            <a:br>
              <a:rPr lang="de-DE" sz="3600" dirty="0"/>
            </a:br>
            <a:r>
              <a:rPr lang="en-US" sz="1400" i="1" dirty="0" err="1">
                <a:solidFill>
                  <a:prstClr val="black"/>
                </a:solidFill>
                <a:latin typeface="Jost"/>
                <a:cs typeface="+mn-cs"/>
              </a:rPr>
              <a:t>Belang</a:t>
            </a:r>
            <a:r>
              <a:rPr lang="en-US" sz="1400" i="1" dirty="0">
                <a:solidFill>
                  <a:prstClr val="black"/>
                </a:solidFill>
                <a:latin typeface="Jost"/>
                <a:cs typeface="+mn-cs"/>
              </a:rPr>
              <a:t> van </a:t>
            </a:r>
            <a:r>
              <a:rPr lang="en-US" sz="1400" i="1" dirty="0" err="1">
                <a:solidFill>
                  <a:prstClr val="black"/>
                </a:solidFill>
                <a:latin typeface="Jost"/>
                <a:cs typeface="+mn-cs"/>
              </a:rPr>
              <a:t>rolmodellen</a:t>
            </a:r>
            <a:endParaRPr lang="en-US" sz="3600" dirty="0">
              <a:solidFill>
                <a:prstClr val="black"/>
              </a:solidFill>
              <a:latin typeface="+mn-lt"/>
            </a:endParaRPr>
          </a:p>
        </p:txBody>
      </p:sp>
    </p:spTree>
    <p:extLst>
      <p:ext uri="{BB962C8B-B14F-4D97-AF65-F5344CB8AC3E}">
        <p14:creationId xmlns:p14="http://schemas.microsoft.com/office/powerpoint/2010/main" val="461644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2E035BD-1271-ABF3-21B5-F00EBBAE7A36}"/>
              </a:ext>
            </a:extLst>
          </p:cNvPr>
          <p:cNvSpPr>
            <a:spLocks noGrp="1"/>
          </p:cNvSpPr>
          <p:nvPr>
            <p:ph type="dt" sz="half" idx="10"/>
          </p:nvPr>
        </p:nvSpPr>
        <p:spPr/>
        <p:txBody>
          <a:bodyPr/>
          <a:lstStyle/>
          <a:p>
            <a:fld id="{507770B8-211E-4EF0-9D95-3FB9CCA96C1D}" type="datetime1">
              <a:rPr lang="en-GB" smtClean="0"/>
              <a:t>21/11/2024</a:t>
            </a:fld>
            <a:endParaRPr lang="de-DE"/>
          </a:p>
        </p:txBody>
      </p:sp>
      <p:sp>
        <p:nvSpPr>
          <p:cNvPr id="3" name="Fußzeilenplatzhalter 2">
            <a:extLst>
              <a:ext uri="{FF2B5EF4-FFF2-40B4-BE49-F238E27FC236}">
                <a16:creationId xmlns:a16="http://schemas.microsoft.com/office/drawing/2014/main" id="{F7BF3B6B-29B9-A3C6-E035-7046163E9605}"/>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45E653C0-CAD2-256C-1001-F6BE89ABE8D4}"/>
              </a:ext>
            </a:extLst>
          </p:cNvPr>
          <p:cNvSpPr>
            <a:spLocks noGrp="1"/>
          </p:cNvSpPr>
          <p:nvPr>
            <p:ph type="sldNum" sz="quarter" idx="12"/>
          </p:nvPr>
        </p:nvSpPr>
        <p:spPr/>
        <p:txBody>
          <a:bodyPr/>
          <a:lstStyle/>
          <a:p>
            <a:fld id="{F96B14D3-7D2A-2041-9DA6-67735C9926F2}" type="slidenum">
              <a:rPr lang="de-DE" smtClean="0"/>
              <a:t>34</a:t>
            </a:fld>
            <a:endParaRPr lang="de-DE"/>
          </a:p>
        </p:txBody>
      </p:sp>
      <p:sp>
        <p:nvSpPr>
          <p:cNvPr id="5" name="Textfeld 4">
            <a:extLst>
              <a:ext uri="{FF2B5EF4-FFF2-40B4-BE49-F238E27FC236}">
                <a16:creationId xmlns:a16="http://schemas.microsoft.com/office/drawing/2014/main" id="{D0718EFA-1199-B917-B06D-1E1A140B5CFF}"/>
              </a:ext>
            </a:extLst>
          </p:cNvPr>
          <p:cNvSpPr txBox="1"/>
          <p:nvPr/>
        </p:nvSpPr>
        <p:spPr>
          <a:xfrm>
            <a:off x="997176" y="1223337"/>
            <a:ext cx="10197648" cy="3954929"/>
          </a:xfrm>
          <a:prstGeom prst="rect">
            <a:avLst/>
          </a:prstGeom>
          <a:noFill/>
        </p:spPr>
        <p:txBody>
          <a:bodyPr wrap="square" rtlCol="0">
            <a:spAutoFit/>
          </a:bodyPr>
          <a:lstStyle/>
          <a:p>
            <a:pPr algn="ctr"/>
            <a:r>
              <a:rPr lang="en-US" sz="4800" dirty="0">
                <a:effectLst/>
                <a:latin typeface="+mj-lt"/>
              </a:rPr>
              <a:t>„Elke </a:t>
            </a:r>
            <a:r>
              <a:rPr lang="en-US" sz="4800" dirty="0" err="1">
                <a:effectLst/>
                <a:latin typeface="+mj-lt"/>
              </a:rPr>
              <a:t>generatie</a:t>
            </a:r>
            <a:r>
              <a:rPr lang="en-US" sz="4800" dirty="0">
                <a:effectLst/>
                <a:latin typeface="+mj-lt"/>
              </a:rPr>
              <a:t> </a:t>
            </a:r>
            <a:r>
              <a:rPr lang="en-US" sz="4800" dirty="0" err="1">
                <a:solidFill>
                  <a:schemeClr val="accent1"/>
                </a:solidFill>
                <a:effectLst/>
                <a:latin typeface="+mj-lt"/>
              </a:rPr>
              <a:t>vergroot</a:t>
            </a:r>
            <a:r>
              <a:rPr lang="en-US" sz="4800" dirty="0">
                <a:effectLst/>
                <a:latin typeface="+mj-lt"/>
              </a:rPr>
              <a:t> de </a:t>
            </a:r>
            <a:r>
              <a:rPr lang="en-US" sz="4800" dirty="0">
                <a:solidFill>
                  <a:schemeClr val="accent1"/>
                </a:solidFill>
                <a:effectLst/>
                <a:latin typeface="+mj-lt"/>
              </a:rPr>
              <a:t>horizon</a:t>
            </a:r>
            <a:r>
              <a:rPr lang="en-US" sz="4800" dirty="0">
                <a:effectLst/>
                <a:latin typeface="+mj-lt"/>
              </a:rPr>
              <a:t>, </a:t>
            </a:r>
            <a:r>
              <a:rPr lang="en-US" sz="4800" dirty="0" err="1">
                <a:effectLst/>
                <a:latin typeface="+mj-lt"/>
              </a:rPr>
              <a:t>leert</a:t>
            </a:r>
            <a:r>
              <a:rPr lang="en-US" sz="4800" dirty="0">
                <a:effectLst/>
                <a:latin typeface="+mj-lt"/>
              </a:rPr>
              <a:t> van de </a:t>
            </a:r>
            <a:r>
              <a:rPr lang="en-US" sz="4800" dirty="0" err="1">
                <a:effectLst/>
                <a:latin typeface="+mj-lt"/>
              </a:rPr>
              <a:t>successen</a:t>
            </a:r>
            <a:r>
              <a:rPr lang="en-US" sz="4800" dirty="0">
                <a:effectLst/>
                <a:latin typeface="+mj-lt"/>
              </a:rPr>
              <a:t> </a:t>
            </a:r>
            <a:r>
              <a:rPr lang="en-US" sz="4800" dirty="0" err="1">
                <a:effectLst/>
                <a:latin typeface="+mj-lt"/>
              </a:rPr>
              <a:t>en</a:t>
            </a:r>
            <a:r>
              <a:rPr lang="en-US" sz="4800" dirty="0">
                <a:effectLst/>
                <a:latin typeface="+mj-lt"/>
              </a:rPr>
              <a:t> </a:t>
            </a:r>
            <a:r>
              <a:rPr lang="en-US" sz="4800" dirty="0" err="1">
                <a:effectLst/>
                <a:latin typeface="+mj-lt"/>
              </a:rPr>
              <a:t>faalervaringen</a:t>
            </a:r>
            <a:r>
              <a:rPr lang="en-US" sz="4800" dirty="0">
                <a:effectLst/>
                <a:latin typeface="+mj-lt"/>
              </a:rPr>
              <a:t> van de </a:t>
            </a:r>
            <a:r>
              <a:rPr lang="en-US" sz="4800" dirty="0" err="1">
                <a:solidFill>
                  <a:schemeClr val="accent1"/>
                </a:solidFill>
                <a:effectLst/>
                <a:latin typeface="+mj-lt"/>
              </a:rPr>
              <a:t>voorgaande</a:t>
            </a:r>
            <a:r>
              <a:rPr lang="en-US" sz="4800" dirty="0">
                <a:solidFill>
                  <a:srgbClr val="FF0000"/>
                </a:solidFill>
                <a:effectLst/>
                <a:latin typeface="+mj-lt"/>
              </a:rPr>
              <a:t> </a:t>
            </a:r>
            <a:r>
              <a:rPr lang="en-US" sz="4800" dirty="0" err="1">
                <a:solidFill>
                  <a:schemeClr val="accent1"/>
                </a:solidFill>
                <a:effectLst/>
                <a:latin typeface="+mj-lt"/>
              </a:rPr>
              <a:t>generaties</a:t>
            </a:r>
            <a:r>
              <a:rPr lang="en-US" sz="4800" dirty="0">
                <a:solidFill>
                  <a:srgbClr val="FF0000"/>
                </a:solidFill>
                <a:effectLst/>
                <a:latin typeface="+mj-lt"/>
              </a:rPr>
              <a:t> </a:t>
            </a:r>
            <a:r>
              <a:rPr lang="en-US" sz="4800" dirty="0" err="1">
                <a:effectLst/>
                <a:latin typeface="+mj-lt"/>
              </a:rPr>
              <a:t>en</a:t>
            </a:r>
            <a:r>
              <a:rPr lang="en-US" sz="4800" dirty="0">
                <a:effectLst/>
                <a:latin typeface="+mj-lt"/>
              </a:rPr>
              <a:t> </a:t>
            </a:r>
            <a:r>
              <a:rPr lang="en-US" sz="4800" dirty="0" err="1">
                <a:solidFill>
                  <a:schemeClr val="accent1"/>
                </a:solidFill>
                <a:effectLst/>
                <a:latin typeface="+mj-lt"/>
              </a:rPr>
              <a:t>verzorgt</a:t>
            </a:r>
            <a:r>
              <a:rPr lang="en-US" sz="4800" dirty="0">
                <a:solidFill>
                  <a:schemeClr val="accent1"/>
                </a:solidFill>
                <a:effectLst/>
                <a:latin typeface="+mj-lt"/>
              </a:rPr>
              <a:t> lessen </a:t>
            </a:r>
            <a:r>
              <a:rPr lang="en-US" sz="4800" dirty="0" err="1">
                <a:effectLst/>
                <a:latin typeface="+mj-lt"/>
              </a:rPr>
              <a:t>voor</a:t>
            </a:r>
            <a:r>
              <a:rPr lang="en-US" sz="4800" dirty="0">
                <a:effectLst/>
                <a:latin typeface="+mj-lt"/>
              </a:rPr>
              <a:t> de </a:t>
            </a:r>
            <a:r>
              <a:rPr lang="en-US" sz="4800" dirty="0" err="1">
                <a:effectLst/>
                <a:latin typeface="+mj-lt"/>
              </a:rPr>
              <a:t>volgende</a:t>
            </a:r>
            <a:r>
              <a:rPr lang="en-US" sz="4800" dirty="0">
                <a:effectLst/>
                <a:latin typeface="+mj-lt"/>
              </a:rPr>
              <a:t> golf  </a:t>
            </a:r>
            <a:r>
              <a:rPr lang="en-US" sz="4800" dirty="0" err="1">
                <a:effectLst/>
                <a:latin typeface="+mj-lt"/>
              </a:rPr>
              <a:t>aan</a:t>
            </a:r>
            <a:r>
              <a:rPr lang="en-US" sz="4800" dirty="0">
                <a:effectLst/>
                <a:latin typeface="+mj-lt"/>
              </a:rPr>
              <a:t> </a:t>
            </a:r>
            <a:r>
              <a:rPr lang="en-US" sz="4800" dirty="0" err="1">
                <a:effectLst/>
                <a:latin typeface="+mj-lt"/>
              </a:rPr>
              <a:t>vrouwen</a:t>
            </a:r>
            <a:r>
              <a:rPr lang="en-US" sz="4800" dirty="0">
                <a:effectLst/>
                <a:latin typeface="+mj-lt"/>
              </a:rPr>
              <a:t>.”</a:t>
            </a:r>
          </a:p>
          <a:p>
            <a:pPr algn="ctr"/>
            <a:r>
              <a:rPr lang="en-GB" sz="1100" dirty="0">
                <a:solidFill>
                  <a:srgbClr val="202122"/>
                </a:solidFill>
                <a:sym typeface="Wingdings" panose="05000000000000000000" pitchFamily="2" charset="2"/>
              </a:rPr>
              <a:t>C. Goldin (2023)</a:t>
            </a:r>
            <a:endParaRPr lang="en-GB" sz="1100" b="0" dirty="0">
              <a:solidFill>
                <a:srgbClr val="202122"/>
              </a:solidFill>
              <a:effectLst/>
            </a:endParaRPr>
          </a:p>
        </p:txBody>
      </p:sp>
    </p:spTree>
    <p:extLst>
      <p:ext uri="{BB962C8B-B14F-4D97-AF65-F5344CB8AC3E}">
        <p14:creationId xmlns:p14="http://schemas.microsoft.com/office/powerpoint/2010/main" val="38644128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7E5E137-CBA3-4FA2-3FD4-D53FE0585069}"/>
              </a:ext>
            </a:extLst>
          </p:cNvPr>
          <p:cNvSpPr>
            <a:spLocks noGrp="1"/>
          </p:cNvSpPr>
          <p:nvPr>
            <p:ph type="dt" sz="half" idx="10"/>
          </p:nvPr>
        </p:nvSpPr>
        <p:spPr/>
        <p:txBody>
          <a:bodyPr/>
          <a:lstStyle/>
          <a:p>
            <a:fld id="{507770B8-211E-4EF0-9D95-3FB9CCA96C1D}" type="datetime1">
              <a:rPr lang="en-GB" smtClean="0"/>
              <a:t>21/11/2024</a:t>
            </a:fld>
            <a:endParaRPr lang="de-DE" dirty="0"/>
          </a:p>
        </p:txBody>
      </p:sp>
      <p:sp>
        <p:nvSpPr>
          <p:cNvPr id="3" name="Fußzeilenplatzhalter 2">
            <a:extLst>
              <a:ext uri="{FF2B5EF4-FFF2-40B4-BE49-F238E27FC236}">
                <a16:creationId xmlns:a16="http://schemas.microsoft.com/office/drawing/2014/main" id="{1A84DE18-40A8-3C04-3939-A6D14D985AA0}"/>
              </a:ext>
            </a:extLst>
          </p:cNvPr>
          <p:cNvSpPr>
            <a:spLocks noGrp="1"/>
          </p:cNvSpPr>
          <p:nvPr>
            <p:ph type="ftr" sz="quarter" idx="11"/>
          </p:nvPr>
        </p:nvSpPr>
        <p:spPr/>
        <p:txBody>
          <a:bodyPr/>
          <a:lstStyle/>
          <a:p>
            <a:r>
              <a:rPr lang="de-DE"/>
              <a:t>ERASMUS+ DIGIGEN 
Project Ref. No. 2021-1-DE02-KA220-VET-000025335</a:t>
            </a:r>
          </a:p>
        </p:txBody>
      </p:sp>
      <p:sp>
        <p:nvSpPr>
          <p:cNvPr id="4" name="Foliennummernplatzhalter 3">
            <a:extLst>
              <a:ext uri="{FF2B5EF4-FFF2-40B4-BE49-F238E27FC236}">
                <a16:creationId xmlns:a16="http://schemas.microsoft.com/office/drawing/2014/main" id="{50C6BD76-8060-0043-3145-6B3A093D88C1}"/>
              </a:ext>
            </a:extLst>
          </p:cNvPr>
          <p:cNvSpPr>
            <a:spLocks noGrp="1"/>
          </p:cNvSpPr>
          <p:nvPr>
            <p:ph type="sldNum" sz="quarter" idx="12"/>
          </p:nvPr>
        </p:nvSpPr>
        <p:spPr/>
        <p:txBody>
          <a:bodyPr/>
          <a:lstStyle/>
          <a:p>
            <a:fld id="{F96B14D3-7D2A-2041-9DA6-67735C9926F2}" type="slidenum">
              <a:rPr lang="de-DE" smtClean="0"/>
              <a:t>35</a:t>
            </a:fld>
            <a:endParaRPr lang="de-DE"/>
          </a:p>
        </p:txBody>
      </p:sp>
      <p:sp>
        <p:nvSpPr>
          <p:cNvPr id="5" name="Titel 4">
            <a:extLst>
              <a:ext uri="{FF2B5EF4-FFF2-40B4-BE49-F238E27FC236}">
                <a16:creationId xmlns:a16="http://schemas.microsoft.com/office/drawing/2014/main" id="{91F75CE8-C12D-120F-ED5D-DCD46F02E8FC}"/>
              </a:ext>
            </a:extLst>
          </p:cNvPr>
          <p:cNvSpPr>
            <a:spLocks noGrp="1"/>
          </p:cNvSpPr>
          <p:nvPr>
            <p:ph type="title"/>
          </p:nvPr>
        </p:nvSpPr>
        <p:spPr/>
        <p:txBody>
          <a:bodyPr/>
          <a:lstStyle/>
          <a:p>
            <a:r>
              <a:rPr lang="en-GB" dirty="0" err="1"/>
              <a:t>Effecten</a:t>
            </a:r>
            <a:r>
              <a:rPr lang="en-GB" dirty="0"/>
              <a:t> van </a:t>
            </a:r>
            <a:r>
              <a:rPr lang="en-GB" dirty="0" err="1"/>
              <a:t>rolmodellen</a:t>
            </a:r>
            <a:endParaRPr lang="en-GB" dirty="0"/>
          </a:p>
        </p:txBody>
      </p:sp>
      <p:sp>
        <p:nvSpPr>
          <p:cNvPr id="6" name="Inhaltsplatzhalter 1">
            <a:extLst>
              <a:ext uri="{FF2B5EF4-FFF2-40B4-BE49-F238E27FC236}">
                <a16:creationId xmlns:a16="http://schemas.microsoft.com/office/drawing/2014/main" id="{19EE2314-4C17-DF71-3CB0-6473F2BFE10E}"/>
              </a:ext>
            </a:extLst>
          </p:cNvPr>
          <p:cNvSpPr txBox="1">
            <a:spLocks/>
          </p:cNvSpPr>
          <p:nvPr/>
        </p:nvSpPr>
        <p:spPr>
          <a:xfrm>
            <a:off x="540544" y="1203381"/>
            <a:ext cx="10515600" cy="4451238"/>
          </a:xfrm>
          <a:prstGeom prst="rect">
            <a:avLst/>
          </a:prstGeom>
        </p:spPr>
        <p:txBody>
          <a:bodyPr anchor="t">
            <a:normAutofit fontScale="85000" lnSpcReduction="100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28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18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spcBef>
                <a:spcPts val="0"/>
              </a:spcBef>
            </a:pPr>
            <a:r>
              <a:rPr lang="en-GB" sz="2400" dirty="0">
                <a:ea typeface="Jost Bold Italic" pitchFamily="2" charset="0"/>
              </a:rPr>
              <a:t>Rolmodellen </a:t>
            </a:r>
            <a:r>
              <a:rPr lang="en-GB" sz="2400" dirty="0" err="1">
                <a:ea typeface="Jost Bold Italic" pitchFamily="2" charset="0"/>
              </a:rPr>
              <a:t>geven</a:t>
            </a:r>
            <a:r>
              <a:rPr lang="en-GB" sz="2400" dirty="0">
                <a:ea typeface="Jost Bold Italic" pitchFamily="2" charset="0"/>
              </a:rPr>
              <a:t> </a:t>
            </a:r>
            <a:r>
              <a:rPr lang="en-GB" sz="2400" dirty="0" err="1">
                <a:ea typeface="Jost Bold Italic" pitchFamily="2" charset="0"/>
              </a:rPr>
              <a:t>ruimte</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mogelijkheden</a:t>
            </a:r>
            <a:r>
              <a:rPr lang="en-GB" sz="2400" dirty="0">
                <a:ea typeface="Jost Bold Italic" pitchFamily="2" charset="0"/>
              </a:rPr>
              <a:t> </a:t>
            </a:r>
            <a:r>
              <a:rPr lang="en-GB" sz="2400" dirty="0" err="1">
                <a:ea typeface="Jost Bold Italic" pitchFamily="2" charset="0"/>
              </a:rPr>
              <a:t>aan</a:t>
            </a:r>
            <a:r>
              <a:rPr lang="en-GB" sz="2400" dirty="0">
                <a:ea typeface="Jost Bold Italic" pitchFamily="2" charset="0"/>
              </a:rPr>
              <a:t> om </a:t>
            </a:r>
            <a:r>
              <a:rPr lang="en-GB" sz="2400" dirty="0" err="1">
                <a:ea typeface="Jost Bold Italic" pitchFamily="2" charset="0"/>
              </a:rPr>
              <a:t>buiten</a:t>
            </a:r>
            <a:r>
              <a:rPr lang="en-GB" sz="2400" dirty="0">
                <a:ea typeface="Jost Bold Italic" pitchFamily="2" charset="0"/>
              </a:rPr>
              <a:t> </a:t>
            </a:r>
            <a:r>
              <a:rPr lang="en-GB" sz="2400" dirty="0" err="1">
                <a:ea typeface="Jost Bold Italic" pitchFamily="2" charset="0"/>
              </a:rPr>
              <a:t>kaders</a:t>
            </a:r>
            <a:r>
              <a:rPr lang="en-GB" sz="2400" dirty="0">
                <a:ea typeface="Jost Bold Italic" pitchFamily="2" charset="0"/>
              </a:rPr>
              <a:t> </a:t>
            </a:r>
            <a:r>
              <a:rPr lang="en-GB" sz="2400" dirty="0" err="1">
                <a:ea typeface="Jost Bold Italic" pitchFamily="2" charset="0"/>
              </a:rPr>
              <a:t>te</a:t>
            </a:r>
            <a:r>
              <a:rPr lang="en-GB" sz="2400" dirty="0">
                <a:ea typeface="Jost Bold Italic" pitchFamily="2" charset="0"/>
              </a:rPr>
              <a:t> </a:t>
            </a:r>
            <a:r>
              <a:rPr lang="en-GB" sz="2400" dirty="0" err="1">
                <a:ea typeface="Jost Bold Italic" pitchFamily="2" charset="0"/>
              </a:rPr>
              <a:t>kijken</a:t>
            </a:r>
            <a:endParaRPr lang="en-GB" sz="2400" dirty="0">
              <a:ea typeface="Jost Bold Italic" pitchFamily="2" charset="0"/>
            </a:endParaRPr>
          </a:p>
          <a:p>
            <a:pPr>
              <a:lnSpc>
                <a:spcPct val="250000"/>
              </a:lnSpc>
              <a:spcBef>
                <a:spcPts val="0"/>
              </a:spcBef>
            </a:pPr>
            <a:r>
              <a:rPr lang="en-GB" sz="2400" dirty="0">
                <a:ea typeface="Jost Bold Italic" pitchFamily="2" charset="0"/>
              </a:rPr>
              <a:t>Rolmodellen </a:t>
            </a:r>
            <a:r>
              <a:rPr lang="en-GB" sz="2400" dirty="0" err="1">
                <a:ea typeface="Jost Bold Italic" pitchFamily="2" charset="0"/>
              </a:rPr>
              <a:t>inspireren</a:t>
            </a:r>
            <a:r>
              <a:rPr lang="en-GB" sz="2400" dirty="0">
                <a:ea typeface="Jost Bold Italic" pitchFamily="2" charset="0"/>
              </a:rPr>
              <a:t> </a:t>
            </a:r>
            <a:r>
              <a:rPr lang="en-GB" sz="2400" dirty="0" err="1">
                <a:ea typeface="Jost Bold Italic" pitchFamily="2" charset="0"/>
              </a:rPr>
              <a:t>vrouwen</a:t>
            </a:r>
            <a:r>
              <a:rPr lang="en-GB" sz="2400" dirty="0">
                <a:ea typeface="Jost Bold Italic" pitchFamily="2" charset="0"/>
              </a:rPr>
              <a:t> om </a:t>
            </a:r>
            <a:r>
              <a:rPr lang="en-GB" sz="2400" dirty="0" err="1">
                <a:ea typeface="Jost Bold Italic" pitchFamily="2" charset="0"/>
              </a:rPr>
              <a:t>hun</a:t>
            </a:r>
            <a:r>
              <a:rPr lang="en-GB" sz="2400" dirty="0">
                <a:ea typeface="Jost Bold Italic" pitchFamily="2" charset="0"/>
              </a:rPr>
              <a:t> </a:t>
            </a:r>
            <a:r>
              <a:rPr lang="en-GB" sz="2400" dirty="0" err="1">
                <a:ea typeface="Jost Bold Italic" pitchFamily="2" charset="0"/>
              </a:rPr>
              <a:t>ambities</a:t>
            </a:r>
            <a:r>
              <a:rPr lang="en-GB" sz="2400" dirty="0">
                <a:ea typeface="Jost Bold Italic" pitchFamily="2" charset="0"/>
              </a:rPr>
              <a:t> </a:t>
            </a:r>
            <a:r>
              <a:rPr lang="en-GB" sz="2400" dirty="0" err="1">
                <a:ea typeface="Jost Bold Italic" pitchFamily="2" charset="0"/>
              </a:rPr>
              <a:t>te</a:t>
            </a:r>
            <a:r>
              <a:rPr lang="en-GB" sz="2400" dirty="0">
                <a:ea typeface="Jost Bold Italic" pitchFamily="2" charset="0"/>
              </a:rPr>
              <a:t> </a:t>
            </a:r>
            <a:r>
              <a:rPr lang="en-GB" sz="2400" dirty="0" err="1">
                <a:ea typeface="Jost Bold Italic" pitchFamily="2" charset="0"/>
              </a:rPr>
              <a:t>versterken</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hun</a:t>
            </a:r>
            <a:r>
              <a:rPr lang="en-GB" sz="2400" dirty="0">
                <a:ea typeface="Jost Bold Italic" pitchFamily="2" charset="0"/>
              </a:rPr>
              <a:t> </a:t>
            </a:r>
            <a:r>
              <a:rPr lang="en-GB" sz="2400" dirty="0" err="1">
                <a:ea typeface="Jost Bold Italic" pitchFamily="2" charset="0"/>
              </a:rPr>
              <a:t>doelen</a:t>
            </a:r>
            <a:r>
              <a:rPr lang="en-GB" sz="2400" dirty="0">
                <a:ea typeface="Jost Bold Italic" pitchFamily="2" charset="0"/>
              </a:rPr>
              <a:t> </a:t>
            </a:r>
            <a:r>
              <a:rPr lang="en-GB" sz="2400" dirty="0" err="1">
                <a:ea typeface="Jost Bold Italic" pitchFamily="2" charset="0"/>
              </a:rPr>
              <a:t>te</a:t>
            </a:r>
            <a:r>
              <a:rPr lang="en-GB" sz="2400" dirty="0">
                <a:ea typeface="Jost Bold Italic" pitchFamily="2" charset="0"/>
              </a:rPr>
              <a:t> </a:t>
            </a:r>
            <a:r>
              <a:rPr lang="en-GB" sz="2400" dirty="0" err="1">
                <a:ea typeface="Jost Bold Italic" pitchFamily="2" charset="0"/>
              </a:rPr>
              <a:t>verleggen</a:t>
            </a:r>
            <a:r>
              <a:rPr lang="en-GB" sz="2400" dirty="0">
                <a:ea typeface="Jost Bold Italic" pitchFamily="2" charset="0"/>
              </a:rPr>
              <a:t> </a:t>
            </a:r>
          </a:p>
          <a:p>
            <a:pPr>
              <a:lnSpc>
                <a:spcPct val="250000"/>
              </a:lnSpc>
              <a:spcBef>
                <a:spcPts val="0"/>
              </a:spcBef>
            </a:pPr>
            <a:r>
              <a:rPr lang="en-GB" sz="2400" dirty="0">
                <a:ea typeface="Jost Bold Italic" pitchFamily="2" charset="0"/>
              </a:rPr>
              <a:t>Rolmodellen </a:t>
            </a:r>
            <a:r>
              <a:rPr lang="en-GB" sz="2400" dirty="0" err="1">
                <a:ea typeface="Jost Bold Italic" pitchFamily="2" charset="0"/>
              </a:rPr>
              <a:t>illustreren</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demonstreren</a:t>
            </a:r>
            <a:r>
              <a:rPr lang="en-GB" sz="2400" dirty="0">
                <a:ea typeface="Jost Bold Italic" pitchFamily="2" charset="0"/>
              </a:rPr>
              <a:t> de </a:t>
            </a:r>
            <a:r>
              <a:rPr lang="en-GB" sz="2400" dirty="0" err="1">
                <a:ea typeface="Jost Bold Italic" pitchFamily="2" charset="0"/>
              </a:rPr>
              <a:t>mentaliteit</a:t>
            </a:r>
            <a:r>
              <a:rPr lang="en-GB" sz="2400" dirty="0">
                <a:ea typeface="Jost Bold Italic" pitchFamily="2" charset="0"/>
              </a:rPr>
              <a:t> </a:t>
            </a:r>
            <a:r>
              <a:rPr lang="en-GB" sz="2400" dirty="0" err="1">
                <a:ea typeface="Jost Bold Italic" pitchFamily="2" charset="0"/>
              </a:rPr>
              <a:t>en</a:t>
            </a:r>
            <a:r>
              <a:rPr lang="en-GB" sz="2400" dirty="0">
                <a:ea typeface="Jost Bold Italic" pitchFamily="2" charset="0"/>
              </a:rPr>
              <a:t> </a:t>
            </a:r>
            <a:r>
              <a:rPr lang="en-GB" sz="2400" dirty="0" err="1">
                <a:ea typeface="Jost Bold Italic" pitchFamily="2" charset="0"/>
              </a:rPr>
              <a:t>gedragingen</a:t>
            </a:r>
            <a:r>
              <a:rPr lang="en-GB" sz="2400" dirty="0">
                <a:ea typeface="Jost Bold Italic" pitchFamily="2" charset="0"/>
              </a:rPr>
              <a:t> op </a:t>
            </a:r>
            <a:r>
              <a:rPr lang="en-GB" sz="2400" dirty="0" err="1">
                <a:ea typeface="Jost Bold Italic" pitchFamily="2" charset="0"/>
              </a:rPr>
              <a:t>welke</a:t>
            </a:r>
            <a:r>
              <a:rPr lang="en-GB" sz="2400" dirty="0">
                <a:ea typeface="Jost Bold Italic" pitchFamily="2" charset="0"/>
              </a:rPr>
              <a:t> </a:t>
            </a:r>
            <a:r>
              <a:rPr lang="en-GB" sz="2400" dirty="0" err="1">
                <a:ea typeface="Jost Bold Italic" pitchFamily="2" charset="0"/>
              </a:rPr>
              <a:t>wijze</a:t>
            </a:r>
            <a:r>
              <a:rPr lang="en-GB" sz="2400" dirty="0">
                <a:ea typeface="Jost Bold Italic" pitchFamily="2" charset="0"/>
              </a:rPr>
              <a:t> je </a:t>
            </a:r>
            <a:r>
              <a:rPr lang="en-GB" sz="2400" dirty="0" err="1">
                <a:ea typeface="Jost Bold Italic" pitchFamily="2" charset="0"/>
              </a:rPr>
              <a:t>verder</a:t>
            </a:r>
            <a:r>
              <a:rPr lang="en-GB" sz="2400" dirty="0">
                <a:ea typeface="Jost Bold Italic" pitchFamily="2" charset="0"/>
              </a:rPr>
              <a:t> </a:t>
            </a:r>
            <a:r>
              <a:rPr lang="en-GB" sz="2400" dirty="0" err="1">
                <a:ea typeface="Jost Bold Italic" pitchFamily="2" charset="0"/>
              </a:rPr>
              <a:t>kunt</a:t>
            </a:r>
            <a:r>
              <a:rPr lang="en-GB" sz="2400" dirty="0">
                <a:ea typeface="Jost Bold Italic" pitchFamily="2" charset="0"/>
              </a:rPr>
              <a:t> </a:t>
            </a:r>
            <a:r>
              <a:rPr lang="en-GB" sz="2400" dirty="0" err="1">
                <a:ea typeface="Jost Bold Italic" pitchFamily="2" charset="0"/>
              </a:rPr>
              <a:t>komen</a:t>
            </a:r>
            <a:r>
              <a:rPr lang="en-GB" sz="2400" dirty="0">
                <a:ea typeface="Jost Bold Italic" pitchFamily="2" charset="0"/>
              </a:rPr>
              <a:t>. </a:t>
            </a:r>
          </a:p>
          <a:p>
            <a:pPr>
              <a:lnSpc>
                <a:spcPct val="120000"/>
              </a:lnSpc>
              <a:spcBef>
                <a:spcPts val="1200"/>
              </a:spcBef>
              <a:buFont typeface="Wingdings" panose="05000000000000000000" pitchFamily="2" charset="2"/>
              <a:buChar char="à"/>
            </a:pPr>
            <a:r>
              <a:rPr lang="en-GB" b="1" dirty="0">
                <a:solidFill>
                  <a:srgbClr val="DF4707"/>
                </a:solidFill>
                <a:latin typeface="+mj-lt"/>
                <a:ea typeface="Jost Bold Italic" pitchFamily="2" charset="0"/>
                <a:sym typeface="Wingdings" panose="05000000000000000000" pitchFamily="2" charset="2"/>
              </a:rPr>
              <a:t>Rolmodellen </a:t>
            </a:r>
            <a:r>
              <a:rPr lang="en-GB" b="1" dirty="0" err="1">
                <a:solidFill>
                  <a:srgbClr val="DF4707"/>
                </a:solidFill>
                <a:latin typeface="+mj-lt"/>
                <a:ea typeface="Jost Bold Italic" pitchFamily="2" charset="0"/>
                <a:sym typeface="Wingdings" panose="05000000000000000000" pitchFamily="2" charset="2"/>
              </a:rPr>
              <a:t>hebben</a:t>
            </a:r>
            <a:r>
              <a:rPr lang="en-GB" b="1" dirty="0">
                <a:solidFill>
                  <a:srgbClr val="DF4707"/>
                </a:solidFill>
                <a:latin typeface="+mj-lt"/>
                <a:ea typeface="Jost Bold Italic" pitchFamily="2" charset="0"/>
                <a:sym typeface="Wingdings" panose="05000000000000000000" pitchFamily="2" charset="2"/>
              </a:rPr>
              <a:t> </a:t>
            </a:r>
            <a:r>
              <a:rPr lang="en-GB" b="1" dirty="0" err="1">
                <a:solidFill>
                  <a:srgbClr val="DF4707"/>
                </a:solidFill>
                <a:latin typeface="+mj-lt"/>
                <a:ea typeface="Jost Bold Italic" pitchFamily="2" charset="0"/>
                <a:sym typeface="Wingdings" panose="05000000000000000000" pitchFamily="2" charset="2"/>
              </a:rPr>
              <a:t>een</a:t>
            </a:r>
            <a:r>
              <a:rPr lang="en-GB" b="1" dirty="0">
                <a:solidFill>
                  <a:srgbClr val="DF4707"/>
                </a:solidFill>
                <a:latin typeface="+mj-lt"/>
                <a:ea typeface="Jost Bold Italic" pitchFamily="2" charset="0"/>
                <a:sym typeface="Wingdings" panose="05000000000000000000" pitchFamily="2" charset="2"/>
              </a:rPr>
              <a:t> </a:t>
            </a:r>
            <a:r>
              <a:rPr lang="en-GB" b="1" dirty="0" err="1">
                <a:solidFill>
                  <a:srgbClr val="DF4707"/>
                </a:solidFill>
                <a:latin typeface="+mj-lt"/>
                <a:ea typeface="Jost Bold Italic" pitchFamily="2" charset="0"/>
                <a:sym typeface="Wingdings" panose="05000000000000000000" pitchFamily="2" charset="2"/>
              </a:rPr>
              <a:t>relatie</a:t>
            </a:r>
            <a:r>
              <a:rPr lang="en-GB" b="1" dirty="0">
                <a:solidFill>
                  <a:srgbClr val="DF4707"/>
                </a:solidFill>
                <a:latin typeface="+mj-lt"/>
                <a:ea typeface="Jost Bold Italic" pitchFamily="2" charset="0"/>
                <a:sym typeface="Wingdings" panose="05000000000000000000" pitchFamily="2" charset="2"/>
              </a:rPr>
              <a:t> met </a:t>
            </a:r>
            <a:r>
              <a:rPr lang="en-GB" b="1" dirty="0" err="1">
                <a:solidFill>
                  <a:srgbClr val="DF4707"/>
                </a:solidFill>
                <a:latin typeface="+mj-lt"/>
                <a:ea typeface="Jost Bold Italic" pitchFamily="2" charset="0"/>
                <a:sym typeface="Wingdings" panose="05000000000000000000" pitchFamily="2" charset="2"/>
              </a:rPr>
              <a:t>vrouwelijk</a:t>
            </a:r>
            <a:r>
              <a:rPr lang="en-GB" b="1" dirty="0">
                <a:solidFill>
                  <a:srgbClr val="DF4707"/>
                </a:solidFill>
                <a:latin typeface="+mj-lt"/>
                <a:ea typeface="Jost Bold Italic" pitchFamily="2" charset="0"/>
                <a:sym typeface="Wingdings" panose="05000000000000000000" pitchFamily="2" charset="2"/>
              </a:rPr>
              <a:t> </a:t>
            </a:r>
            <a:r>
              <a:rPr lang="en-GB" b="1" dirty="0" err="1">
                <a:solidFill>
                  <a:srgbClr val="DF4707"/>
                </a:solidFill>
                <a:latin typeface="+mj-lt"/>
                <a:ea typeface="Jost Bold Italic" pitchFamily="2" charset="0"/>
                <a:sym typeface="Wingdings" panose="05000000000000000000" pitchFamily="2" charset="2"/>
              </a:rPr>
              <a:t>mentorschap</a:t>
            </a:r>
            <a:endParaRPr lang="en-GB" b="1" dirty="0">
              <a:solidFill>
                <a:srgbClr val="DF4707"/>
              </a:solidFill>
              <a:latin typeface="+mj-lt"/>
              <a:ea typeface="Jost Bold Italic" pitchFamily="2" charset="0"/>
            </a:endParaRPr>
          </a:p>
        </p:txBody>
      </p:sp>
      <p:sp>
        <p:nvSpPr>
          <p:cNvPr id="7" name="Sprechblase: rechteckig mit abgerundeten Ecken 6">
            <a:extLst>
              <a:ext uri="{FF2B5EF4-FFF2-40B4-BE49-F238E27FC236}">
                <a16:creationId xmlns:a16="http://schemas.microsoft.com/office/drawing/2014/main" id="{B917FF0B-4E61-51B7-11E0-BC3685ACC637}"/>
              </a:ext>
            </a:extLst>
          </p:cNvPr>
          <p:cNvSpPr/>
          <p:nvPr/>
        </p:nvSpPr>
        <p:spPr>
          <a:xfrm>
            <a:off x="5384801" y="4855465"/>
            <a:ext cx="6266656" cy="1354835"/>
          </a:xfrm>
          <a:prstGeom prst="wedgeRoundRectCallout">
            <a:avLst>
              <a:gd name="adj1" fmla="val -52120"/>
              <a:gd name="adj2" fmla="val -49640"/>
              <a:gd name="adj3" fmla="val 16667"/>
            </a:avLst>
          </a:prstGeom>
          <a:solidFill>
            <a:schemeClr val="accent6"/>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b="1" i="1" dirty="0" err="1">
                <a:solidFill>
                  <a:schemeClr val="tx1"/>
                </a:solidFill>
              </a:rPr>
              <a:t>Activeren</a:t>
            </a:r>
            <a:r>
              <a:rPr lang="en-GB" b="1" i="1" dirty="0">
                <a:solidFill>
                  <a:schemeClr val="tx1"/>
                </a:solidFill>
              </a:rPr>
              <a:t> </a:t>
            </a:r>
            <a:r>
              <a:rPr lang="en-GB" b="1" i="1" dirty="0" err="1">
                <a:solidFill>
                  <a:schemeClr val="tx1"/>
                </a:solidFill>
              </a:rPr>
              <a:t>rolmodellen</a:t>
            </a:r>
            <a:r>
              <a:rPr lang="en-GB" b="1" i="1" dirty="0">
                <a:solidFill>
                  <a:schemeClr val="tx1"/>
                </a:solidFill>
              </a:rPr>
              <a:t>?</a:t>
            </a:r>
          </a:p>
          <a:p>
            <a:pPr marL="285750" indent="-285750">
              <a:buFontTx/>
              <a:buChar char="-"/>
            </a:pPr>
            <a:r>
              <a:rPr lang="en-GB" i="1" dirty="0" err="1">
                <a:solidFill>
                  <a:schemeClr val="tx1"/>
                </a:solidFill>
              </a:rPr>
              <a:t>Accentueren</a:t>
            </a:r>
            <a:r>
              <a:rPr lang="en-GB" i="1" dirty="0">
                <a:solidFill>
                  <a:schemeClr val="tx1"/>
                </a:solidFill>
              </a:rPr>
              <a:t> van de </a:t>
            </a:r>
            <a:r>
              <a:rPr lang="en-GB" i="1" dirty="0" err="1">
                <a:solidFill>
                  <a:schemeClr val="tx1"/>
                </a:solidFill>
              </a:rPr>
              <a:t>essentie</a:t>
            </a:r>
            <a:r>
              <a:rPr lang="en-GB" i="1" dirty="0">
                <a:solidFill>
                  <a:schemeClr val="tx1"/>
                </a:solidFill>
              </a:rPr>
              <a:t>; </a:t>
            </a:r>
            <a:r>
              <a:rPr lang="en-GB" i="1" dirty="0" err="1">
                <a:solidFill>
                  <a:schemeClr val="tx1"/>
                </a:solidFill>
              </a:rPr>
              <a:t>benadrukken</a:t>
            </a:r>
            <a:r>
              <a:rPr lang="en-GB" i="1" dirty="0">
                <a:solidFill>
                  <a:schemeClr val="tx1"/>
                </a:solidFill>
              </a:rPr>
              <a:t> van het effect</a:t>
            </a:r>
          </a:p>
          <a:p>
            <a:pPr marL="285750" indent="-285750">
              <a:buFontTx/>
              <a:buChar char="-"/>
            </a:pPr>
            <a:r>
              <a:rPr lang="en-GB" i="1" dirty="0">
                <a:solidFill>
                  <a:schemeClr val="tx1"/>
                </a:solidFill>
              </a:rPr>
              <a:t>Richt </a:t>
            </a:r>
            <a:r>
              <a:rPr lang="en-GB" i="1" dirty="0" err="1">
                <a:solidFill>
                  <a:schemeClr val="tx1"/>
                </a:solidFill>
              </a:rPr>
              <a:t>aandacht</a:t>
            </a:r>
            <a:r>
              <a:rPr lang="en-GB" i="1" dirty="0">
                <a:solidFill>
                  <a:schemeClr val="tx1"/>
                </a:solidFill>
              </a:rPr>
              <a:t> op het imposter </a:t>
            </a:r>
            <a:r>
              <a:rPr lang="en-GB" i="1" dirty="0" err="1">
                <a:solidFill>
                  <a:schemeClr val="tx1"/>
                </a:solidFill>
              </a:rPr>
              <a:t>syndroom</a:t>
            </a:r>
            <a:endParaRPr lang="en-GB" i="1" dirty="0">
              <a:solidFill>
                <a:schemeClr val="tx1"/>
              </a:solidFill>
            </a:endParaRPr>
          </a:p>
          <a:p>
            <a:pPr marL="285750" indent="-285750">
              <a:buFontTx/>
              <a:buChar char="-"/>
            </a:pPr>
            <a:r>
              <a:rPr lang="en-GB" i="1" dirty="0" err="1">
                <a:solidFill>
                  <a:schemeClr val="tx1"/>
                </a:solidFill>
              </a:rPr>
              <a:t>Verspreid</a:t>
            </a:r>
            <a:r>
              <a:rPr lang="en-GB" i="1" dirty="0">
                <a:solidFill>
                  <a:schemeClr val="tx1"/>
                </a:solidFill>
              </a:rPr>
              <a:t> het over de </a:t>
            </a:r>
            <a:r>
              <a:rPr lang="en-GB" i="1" dirty="0" err="1">
                <a:solidFill>
                  <a:schemeClr val="tx1"/>
                </a:solidFill>
              </a:rPr>
              <a:t>gehele</a:t>
            </a:r>
            <a:r>
              <a:rPr lang="en-GB" i="1" dirty="0">
                <a:solidFill>
                  <a:schemeClr val="tx1"/>
                </a:solidFill>
              </a:rPr>
              <a:t> </a:t>
            </a:r>
            <a:r>
              <a:rPr lang="en-GB" i="1" dirty="0" err="1">
                <a:solidFill>
                  <a:schemeClr val="tx1"/>
                </a:solidFill>
              </a:rPr>
              <a:t>hiërarchie</a:t>
            </a:r>
            <a:endParaRPr lang="en-GB" i="1" dirty="0">
              <a:solidFill>
                <a:schemeClr val="tx1"/>
              </a:solidFill>
            </a:endParaRPr>
          </a:p>
        </p:txBody>
      </p:sp>
    </p:spTree>
    <p:extLst>
      <p:ext uri="{BB962C8B-B14F-4D97-AF65-F5344CB8AC3E}">
        <p14:creationId xmlns:p14="http://schemas.microsoft.com/office/powerpoint/2010/main" val="1761363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14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E913815-AF46-3CE6-1E35-A2748E114CBA}"/>
              </a:ext>
            </a:extLst>
          </p:cNvPr>
          <p:cNvSpPr>
            <a:spLocks noGrp="1"/>
          </p:cNvSpPr>
          <p:nvPr>
            <p:ph idx="1"/>
          </p:nvPr>
        </p:nvSpPr>
        <p:spPr/>
        <p:txBody>
          <a:bodyPr>
            <a:normAutofit/>
          </a:bodyPr>
          <a:lstStyle/>
          <a:p>
            <a:pPr marL="361950" indent="-361950" algn="l">
              <a:buNone/>
            </a:pPr>
            <a:r>
              <a:rPr lang="en-GB" sz="1600" dirty="0">
                <a:latin typeface="+mj-lt"/>
              </a:rPr>
              <a:t>Carli, L. L. / Alawa, L. / Lee, Y. A. / Zhao, B. / Kim, E. (2016). Stereotypes about gender and science: women # scientists. Psychology of Women Quarterly 40 (2), 244–260.</a:t>
            </a:r>
          </a:p>
          <a:p>
            <a:pPr marL="355600" indent="-355600" algn="just">
              <a:buNone/>
            </a:pPr>
            <a:r>
              <a:rPr lang="en-US" sz="1600" dirty="0" err="1">
                <a:latin typeface="+mj-lt"/>
              </a:rPr>
              <a:t>Dutz</a:t>
            </a:r>
            <a:r>
              <a:rPr lang="en-US" sz="1600" dirty="0">
                <a:latin typeface="+mj-lt"/>
              </a:rPr>
              <a:t>, R. / </a:t>
            </a:r>
            <a:r>
              <a:rPr lang="en-US" sz="1600" dirty="0" err="1">
                <a:latin typeface="+mj-lt"/>
              </a:rPr>
              <a:t>Hubner</a:t>
            </a:r>
            <a:r>
              <a:rPr lang="en-US" sz="1600" dirty="0">
                <a:latin typeface="+mj-lt"/>
              </a:rPr>
              <a:t>, S. / Peus, C. (2021). When agency „fits“ regardless of gender: Perceptions of applicant fit when job and organization signal male stereotypes. Personnel Psychology 2022 (75), 441-483.</a:t>
            </a:r>
          </a:p>
          <a:p>
            <a:pPr marL="355600" indent="-355600" algn="just">
              <a:buNone/>
            </a:pPr>
            <a:r>
              <a:rPr lang="en-GB" sz="1600" dirty="0" err="1">
                <a:latin typeface="+mj-lt"/>
              </a:rPr>
              <a:t>Ellemers</a:t>
            </a:r>
            <a:r>
              <a:rPr lang="en-GB" sz="1600" dirty="0">
                <a:latin typeface="+mj-lt"/>
              </a:rPr>
              <a:t>, N. (2018). Gender stereotypes. Annual Review of Psychology 69, 275–298</a:t>
            </a:r>
            <a:endParaRPr lang="de-DE" sz="1600" dirty="0">
              <a:latin typeface="+mj-lt"/>
            </a:endParaRPr>
          </a:p>
          <a:p>
            <a:pPr marL="355600" indent="-355600" algn="just">
              <a:buNone/>
            </a:pPr>
            <a:r>
              <a:rPr lang="de-DE" sz="1600" dirty="0" err="1">
                <a:effectLst/>
                <a:latin typeface="+mj-lt"/>
                <a:ea typeface="Arial" panose="020B0604020202020204" pitchFamily="34" charset="0"/>
              </a:rPr>
              <a:t>Koenig</a:t>
            </a:r>
            <a:r>
              <a:rPr lang="de-DE" sz="1600" dirty="0">
                <a:effectLst/>
                <a:latin typeface="+mj-lt"/>
                <a:ea typeface="Arial" panose="020B0604020202020204" pitchFamily="34" charset="0"/>
              </a:rPr>
              <a:t>, A. M. / </a:t>
            </a:r>
            <a:r>
              <a:rPr lang="de-DE" sz="1600" dirty="0" err="1">
                <a:effectLst/>
                <a:latin typeface="+mj-lt"/>
                <a:ea typeface="Arial" panose="020B0604020202020204" pitchFamily="34" charset="0"/>
              </a:rPr>
              <a:t>Eagly</a:t>
            </a:r>
            <a:r>
              <a:rPr lang="de-DE" sz="1600" dirty="0">
                <a:effectLst/>
                <a:latin typeface="+mj-lt"/>
                <a:ea typeface="Arial" panose="020B0604020202020204" pitchFamily="34" charset="0"/>
              </a:rPr>
              <a:t>, A. H. / Mitchell, A. A. / </a:t>
            </a:r>
            <a:r>
              <a:rPr lang="de-DE" sz="1600" dirty="0" err="1">
                <a:effectLst/>
                <a:latin typeface="+mj-lt"/>
                <a:ea typeface="Arial" panose="020B0604020202020204" pitchFamily="34" charset="0"/>
              </a:rPr>
              <a:t>Ristikari</a:t>
            </a:r>
            <a:r>
              <a:rPr lang="de-DE" sz="1600" dirty="0">
                <a:effectLst/>
                <a:latin typeface="+mj-lt"/>
                <a:ea typeface="Arial" panose="020B0604020202020204" pitchFamily="34" charset="0"/>
              </a:rPr>
              <a:t>, T. (2011). Are </a:t>
            </a:r>
            <a:r>
              <a:rPr lang="de-DE" sz="1600" dirty="0" err="1">
                <a:effectLst/>
                <a:latin typeface="+mj-lt"/>
                <a:ea typeface="Arial" panose="020B0604020202020204" pitchFamily="34" charset="0"/>
              </a:rPr>
              <a:t>leader</a:t>
            </a:r>
            <a:r>
              <a:rPr lang="de-DE" sz="1600" dirty="0">
                <a:effectLst/>
                <a:latin typeface="+mj-lt"/>
                <a:ea typeface="Arial" panose="020B0604020202020204" pitchFamily="34" charset="0"/>
              </a:rPr>
              <a:t> stereotypes </a:t>
            </a:r>
            <a:r>
              <a:rPr lang="de-DE" sz="1600" dirty="0" err="1">
                <a:effectLst/>
                <a:latin typeface="+mj-lt"/>
                <a:ea typeface="Arial" panose="020B0604020202020204" pitchFamily="34" charset="0"/>
              </a:rPr>
              <a:t>masculine</a:t>
            </a:r>
            <a:r>
              <a:rPr lang="de-DE" sz="1600" dirty="0">
                <a:effectLst/>
                <a:latin typeface="+mj-lt"/>
                <a:ea typeface="Arial" panose="020B0604020202020204" pitchFamily="34" charset="0"/>
              </a:rPr>
              <a:t>? A meta-analysis </a:t>
            </a:r>
            <a:r>
              <a:rPr lang="de-DE" sz="1600" dirty="0" err="1">
                <a:effectLst/>
                <a:latin typeface="+mj-lt"/>
                <a:ea typeface="Arial" panose="020B0604020202020204" pitchFamily="34" charset="0"/>
              </a:rPr>
              <a:t>of</a:t>
            </a:r>
            <a:r>
              <a:rPr lang="de-DE" sz="1600" dirty="0">
                <a:effectLst/>
                <a:latin typeface="+mj-lt"/>
                <a:ea typeface="Arial" panose="020B0604020202020204" pitchFamily="34" charset="0"/>
              </a:rPr>
              <a:t> </a:t>
            </a:r>
            <a:r>
              <a:rPr lang="de-DE" sz="1600" dirty="0" err="1">
                <a:effectLst/>
                <a:latin typeface="+mj-lt"/>
                <a:ea typeface="Arial" panose="020B0604020202020204" pitchFamily="34" charset="0"/>
              </a:rPr>
              <a:t>three</a:t>
            </a:r>
            <a:r>
              <a:rPr lang="de-DE" sz="1600" dirty="0">
                <a:effectLst/>
                <a:latin typeface="+mj-lt"/>
                <a:ea typeface="Arial" panose="020B0604020202020204" pitchFamily="34" charset="0"/>
              </a:rPr>
              <a:t> </a:t>
            </a:r>
            <a:r>
              <a:rPr lang="de-DE" sz="1600" dirty="0" err="1">
                <a:effectLst/>
                <a:latin typeface="+mj-lt"/>
                <a:ea typeface="Arial" panose="020B0604020202020204" pitchFamily="34" charset="0"/>
              </a:rPr>
              <a:t>research</a:t>
            </a:r>
            <a:r>
              <a:rPr lang="de-DE" sz="1600" dirty="0">
                <a:effectLst/>
                <a:latin typeface="+mj-lt"/>
                <a:ea typeface="Arial" panose="020B0604020202020204" pitchFamily="34" charset="0"/>
              </a:rPr>
              <a:t> </a:t>
            </a:r>
            <a:r>
              <a:rPr lang="de-DE" sz="1600" dirty="0" err="1">
                <a:effectLst/>
                <a:latin typeface="+mj-lt"/>
                <a:ea typeface="Arial" panose="020B0604020202020204" pitchFamily="34" charset="0"/>
              </a:rPr>
              <a:t>paradigms</a:t>
            </a:r>
            <a:r>
              <a:rPr lang="de-DE" sz="1600" dirty="0">
                <a:effectLst/>
                <a:latin typeface="+mj-lt"/>
                <a:ea typeface="Arial" panose="020B0604020202020204" pitchFamily="34" charset="0"/>
              </a:rPr>
              <a:t>. </a:t>
            </a:r>
            <a:r>
              <a:rPr lang="de-DE" sz="1600" i="1" dirty="0">
                <a:effectLst/>
                <a:latin typeface="+mj-lt"/>
                <a:ea typeface="Arial" panose="020B0604020202020204" pitchFamily="34" charset="0"/>
              </a:rPr>
              <a:t>Psychological Bulletin </a:t>
            </a:r>
            <a:r>
              <a:rPr lang="de-DE" sz="1600" dirty="0">
                <a:effectLst/>
                <a:latin typeface="+mj-lt"/>
                <a:ea typeface="Arial" panose="020B0604020202020204" pitchFamily="34" charset="0"/>
              </a:rPr>
              <a:t>137 (4), 616–642.</a:t>
            </a:r>
          </a:p>
          <a:p>
            <a:pPr marL="355600" indent="-355600" algn="just">
              <a:buNone/>
            </a:pPr>
            <a:r>
              <a:rPr lang="en-US" sz="1600" dirty="0">
                <a:latin typeface="+mj-lt"/>
              </a:rPr>
              <a:t>Mai, C. / </a:t>
            </a:r>
            <a:r>
              <a:rPr lang="en-US" sz="1600" dirty="0" err="1">
                <a:latin typeface="+mj-lt"/>
              </a:rPr>
              <a:t>Büttgen</a:t>
            </a:r>
            <a:r>
              <a:rPr lang="en-US" sz="1600" dirty="0">
                <a:latin typeface="+mj-lt"/>
              </a:rPr>
              <a:t>, M. / </a:t>
            </a:r>
            <a:r>
              <a:rPr lang="en-US" sz="1600" dirty="0" err="1">
                <a:latin typeface="+mj-lt"/>
              </a:rPr>
              <a:t>Scharzinger</a:t>
            </a:r>
            <a:r>
              <a:rPr lang="en-US" sz="1600" dirty="0">
                <a:latin typeface="+mj-lt"/>
              </a:rPr>
              <a:t>, D. (2016). “Think-Manager-Consider-Female”: </a:t>
            </a:r>
            <a:r>
              <a:rPr lang="de-DE" sz="1600" dirty="0">
                <a:latin typeface="+mj-lt"/>
              </a:rPr>
              <a:t>Eine Analyse stereotypischer Ansichten über weibliche Führungskräfte und die empirische Überprüfung ihrer realen Persönlichkeit anhand der Big Five und der Dunklen Triade. Schmalenbachs Z </a:t>
            </a:r>
            <a:r>
              <a:rPr lang="de-DE" sz="1600" dirty="0" err="1">
                <a:latin typeface="+mj-lt"/>
              </a:rPr>
              <a:t>betriebswirtsch</a:t>
            </a:r>
            <a:r>
              <a:rPr lang="de-DE" sz="1600" dirty="0">
                <a:latin typeface="+mj-lt"/>
              </a:rPr>
              <a:t> Forsch 2017 (69), 119-152.</a:t>
            </a:r>
          </a:p>
          <a:p>
            <a:pPr marL="355600" indent="-355600" algn="just">
              <a:buNone/>
            </a:pPr>
            <a:r>
              <a:rPr lang="en-US" sz="1600" dirty="0">
                <a:latin typeface="+mj-lt"/>
              </a:rPr>
              <a:t>Ferrer-Pérez, V. / Bosch-</a:t>
            </a:r>
            <a:r>
              <a:rPr lang="en-US" sz="1600" dirty="0" err="1">
                <a:latin typeface="+mj-lt"/>
              </a:rPr>
              <a:t>Fiol</a:t>
            </a:r>
            <a:r>
              <a:rPr lang="en-US" sz="1600" dirty="0">
                <a:latin typeface="+mj-lt"/>
              </a:rPr>
              <a:t>, E. (2014). The measure of the masculinity–femininity construct today: Some reflections on the case of the </a:t>
            </a:r>
            <a:r>
              <a:rPr lang="en-US" sz="1600" dirty="0" err="1">
                <a:latin typeface="+mj-lt"/>
              </a:rPr>
              <a:t>Bem</a:t>
            </a:r>
            <a:r>
              <a:rPr lang="en-US" sz="1600" dirty="0">
                <a:latin typeface="+mj-lt"/>
              </a:rPr>
              <a:t> Sex Role Inventory. </a:t>
            </a:r>
            <a:r>
              <a:rPr lang="en-US" sz="1600" dirty="0" err="1">
                <a:latin typeface="+mj-lt"/>
              </a:rPr>
              <a:t>Revista</a:t>
            </a:r>
            <a:r>
              <a:rPr lang="en-US" sz="1600" dirty="0">
                <a:latin typeface="+mj-lt"/>
              </a:rPr>
              <a:t> de </a:t>
            </a:r>
            <a:r>
              <a:rPr lang="en-US" sz="1600" dirty="0" err="1">
                <a:latin typeface="+mj-lt"/>
              </a:rPr>
              <a:t>Psicología</a:t>
            </a:r>
            <a:r>
              <a:rPr lang="en-US" sz="1600" dirty="0">
                <a:latin typeface="+mj-lt"/>
              </a:rPr>
              <a:t> Social. 29. 180-207.</a:t>
            </a:r>
          </a:p>
          <a:p>
            <a:pPr marL="355600" indent="-355600" algn="just">
              <a:buNone/>
            </a:pPr>
            <a:r>
              <a:rPr lang="en-US" sz="1600" dirty="0">
                <a:latin typeface="+mj-lt"/>
              </a:rPr>
              <a:t>Staines, G. / </a:t>
            </a:r>
            <a:r>
              <a:rPr lang="en-US" sz="1600" dirty="0" err="1">
                <a:latin typeface="+mj-lt"/>
              </a:rPr>
              <a:t>Tavris</a:t>
            </a:r>
            <a:r>
              <a:rPr lang="en-US" sz="1600" dirty="0">
                <a:latin typeface="+mj-lt"/>
              </a:rPr>
              <a:t>, C. / Jayaratne, Toby E. (1974). The Queen Bee syndrome. Psychology Today, 7, 55–60.</a:t>
            </a:r>
          </a:p>
          <a:p>
            <a:pPr marL="355600" indent="-355600" algn="just">
              <a:buNone/>
            </a:pPr>
            <a:r>
              <a:rPr lang="en-US" sz="1600" dirty="0" err="1">
                <a:latin typeface="+mj-lt"/>
              </a:rPr>
              <a:t>Stadelmaier</a:t>
            </a:r>
            <a:r>
              <a:rPr lang="en-US" sz="1600" dirty="0">
                <a:latin typeface="+mj-lt"/>
              </a:rPr>
              <a:t>, V. (2016). Sure She Can: Crush this insecurity (7. Ed.). </a:t>
            </a:r>
            <a:r>
              <a:rPr lang="en-US" sz="1600" dirty="0" err="1">
                <a:latin typeface="+mj-lt"/>
              </a:rPr>
              <a:t>SheMedia</a:t>
            </a:r>
            <a:r>
              <a:rPr lang="en-US" sz="1600">
                <a:latin typeface="+mj-lt"/>
              </a:rPr>
              <a:t>.</a:t>
            </a:r>
          </a:p>
          <a:p>
            <a:pPr marL="355600" indent="-355600" algn="just">
              <a:buNone/>
            </a:pPr>
            <a:endParaRPr lang="en-US" sz="1600" dirty="0">
              <a:latin typeface="+mj-lt"/>
            </a:endParaRPr>
          </a:p>
        </p:txBody>
      </p:sp>
      <p:sp>
        <p:nvSpPr>
          <p:cNvPr id="3" name="Datumsplatzhalter 2">
            <a:extLst>
              <a:ext uri="{FF2B5EF4-FFF2-40B4-BE49-F238E27FC236}">
                <a16:creationId xmlns:a16="http://schemas.microsoft.com/office/drawing/2014/main" id="{9950270A-7061-1E86-C7DC-D76158393DBA}"/>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4" name="Fußzeilenplatzhalter 3">
            <a:extLst>
              <a:ext uri="{FF2B5EF4-FFF2-40B4-BE49-F238E27FC236}">
                <a16:creationId xmlns:a16="http://schemas.microsoft.com/office/drawing/2014/main" id="{973C4AD1-43B0-A915-6B22-F8D11274E3EB}"/>
              </a:ext>
            </a:extLst>
          </p:cNvPr>
          <p:cNvSpPr>
            <a:spLocks noGrp="1"/>
          </p:cNvSpPr>
          <p:nvPr>
            <p:ph type="ftr" sz="quarter" idx="11"/>
          </p:nvPr>
        </p:nvSpPr>
        <p:spPr/>
        <p:txBody>
          <a:bodyPr/>
          <a:lstStyle/>
          <a:p>
            <a:r>
              <a:rPr lang="en-GB" noProof="0"/>
              <a:t>ERASMUS+ DIGIGEN 
Project Ref. No. 2021-1-DE02-KA220-VET-000025335</a:t>
            </a:r>
          </a:p>
        </p:txBody>
      </p:sp>
      <p:sp>
        <p:nvSpPr>
          <p:cNvPr id="5" name="Foliennummernplatzhalter 4">
            <a:extLst>
              <a:ext uri="{FF2B5EF4-FFF2-40B4-BE49-F238E27FC236}">
                <a16:creationId xmlns:a16="http://schemas.microsoft.com/office/drawing/2014/main" id="{90C1A743-78D3-EFDB-0B7E-D20861B9ADDF}"/>
              </a:ext>
            </a:extLst>
          </p:cNvPr>
          <p:cNvSpPr>
            <a:spLocks noGrp="1"/>
          </p:cNvSpPr>
          <p:nvPr>
            <p:ph type="sldNum" sz="quarter" idx="12"/>
          </p:nvPr>
        </p:nvSpPr>
        <p:spPr/>
        <p:txBody>
          <a:bodyPr/>
          <a:lstStyle/>
          <a:p>
            <a:fld id="{F96B14D3-7D2A-2041-9DA6-67735C9926F2}" type="slidenum">
              <a:rPr lang="en-GB" noProof="0" smtClean="0"/>
              <a:t>37</a:t>
            </a:fld>
            <a:endParaRPr lang="en-GB" noProof="0"/>
          </a:p>
        </p:txBody>
      </p:sp>
      <p:sp>
        <p:nvSpPr>
          <p:cNvPr id="6" name="Titel 5">
            <a:extLst>
              <a:ext uri="{FF2B5EF4-FFF2-40B4-BE49-F238E27FC236}">
                <a16:creationId xmlns:a16="http://schemas.microsoft.com/office/drawing/2014/main" id="{D25DFAA6-A18E-E2EA-8381-E117E9C1B940}"/>
              </a:ext>
            </a:extLst>
          </p:cNvPr>
          <p:cNvSpPr>
            <a:spLocks noGrp="1"/>
          </p:cNvSpPr>
          <p:nvPr>
            <p:ph type="title"/>
          </p:nvPr>
        </p:nvSpPr>
        <p:spPr/>
        <p:txBody>
          <a:bodyPr/>
          <a:lstStyle/>
          <a:p>
            <a:r>
              <a:rPr lang="en-GB"/>
              <a:t>Referenties</a:t>
            </a:r>
          </a:p>
        </p:txBody>
      </p:sp>
    </p:spTree>
    <p:extLst>
      <p:ext uri="{BB962C8B-B14F-4D97-AF65-F5344CB8AC3E}">
        <p14:creationId xmlns:p14="http://schemas.microsoft.com/office/powerpoint/2010/main" val="3014029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96DBE169-BA91-4B17-9AF2-4BAD528BEE06}"/>
              </a:ext>
            </a:extLst>
          </p:cNvPr>
          <p:cNvSpPr>
            <a:spLocks noGrp="1"/>
          </p:cNvSpPr>
          <p:nvPr>
            <p:ph type="title"/>
          </p:nvPr>
        </p:nvSpPr>
        <p:spPr>
          <a:xfrm>
            <a:off x="330289" y="646041"/>
            <a:ext cx="4519206" cy="2189630"/>
          </a:xfrm>
        </p:spPr>
        <p:txBody>
          <a:bodyPr rtlCol="0">
            <a:noAutofit/>
          </a:bodyPr>
          <a:lstStyle/>
          <a:p>
            <a:pPr rtl="0"/>
            <a:r>
              <a:rPr lang="nl-NL" sz="3600" dirty="0"/>
              <a:t>(Vrouwelijk) leiderschap in het digitale tijdperk: welke vaardigheden zijn nodig?</a:t>
            </a:r>
          </a:p>
        </p:txBody>
      </p:sp>
      <p:sp>
        <p:nvSpPr>
          <p:cNvPr id="8" name="Tijdelijke aanduiding voor tekst 7">
            <a:extLst>
              <a:ext uri="{FF2B5EF4-FFF2-40B4-BE49-F238E27FC236}">
                <a16:creationId xmlns:a16="http://schemas.microsoft.com/office/drawing/2014/main" id="{D9C2EAA8-D3C6-403B-B439-F95C60D0B3B9}"/>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3" name="Tijdelijke aanduiding voor tekst 6">
            <a:extLst>
              <a:ext uri="{FF2B5EF4-FFF2-40B4-BE49-F238E27FC236}">
                <a16:creationId xmlns:a16="http://schemas.microsoft.com/office/drawing/2014/main" id="{BEFC80E2-099B-47D3-651A-22974C85080A}"/>
              </a:ext>
            </a:extLst>
          </p:cNvPr>
          <p:cNvSpPr>
            <a:spLocks noGrp="1"/>
          </p:cNvSpPr>
          <p:nvPr>
            <p:ph type="body" sz="quarter" idx="17"/>
          </p:nvPr>
        </p:nvSpPr>
        <p:spPr>
          <a:xfrm>
            <a:off x="6385132" y="1230871"/>
            <a:ext cx="5476580" cy="5278053"/>
          </a:xfrm>
        </p:spPr>
        <p:txBody>
          <a:bodyPr rtlCol="0">
            <a:noAutofit/>
          </a:bodyPr>
          <a:lstStyle/>
          <a:p>
            <a:endParaRPr lang="nl-NL"/>
          </a:p>
          <a:p>
            <a:pPr marL="971550" lvl="1" indent="-285750">
              <a:buFont typeface="Wingdings" panose="05000000000000000000" pitchFamily="2" charset="2"/>
              <a:buChar char="Ø"/>
            </a:pPr>
            <a:endParaRPr lang="nl-NL" sz="1400" b="1">
              <a:solidFill>
                <a:schemeClr val="accent5"/>
              </a:solidFill>
            </a:endParaRPr>
          </a:p>
        </p:txBody>
      </p:sp>
      <p:sp>
        <p:nvSpPr>
          <p:cNvPr id="4" name="Tijdelijke aanduiding voor tekst 7">
            <a:extLst>
              <a:ext uri="{FF2B5EF4-FFF2-40B4-BE49-F238E27FC236}">
                <a16:creationId xmlns:a16="http://schemas.microsoft.com/office/drawing/2014/main" id="{0F0A9911-7189-EF35-56B5-FB15D435808E}"/>
              </a:ext>
            </a:extLst>
          </p:cNvPr>
          <p:cNvSpPr txBox="1">
            <a:spLocks/>
          </p:cNvSpPr>
          <p:nvPr/>
        </p:nvSpPr>
        <p:spPr>
          <a:xfrm>
            <a:off x="990600" y="365106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b="1"/>
          </a:p>
          <a:p>
            <a:endParaRPr lang="nl-NL" sz="1400" b="1"/>
          </a:p>
        </p:txBody>
      </p:sp>
      <p:sp>
        <p:nvSpPr>
          <p:cNvPr id="6" name="Tijdelijke aanduiding voor tekst 7">
            <a:extLst>
              <a:ext uri="{FF2B5EF4-FFF2-40B4-BE49-F238E27FC236}">
                <a16:creationId xmlns:a16="http://schemas.microsoft.com/office/drawing/2014/main" id="{5205CC85-A5F9-E0B7-0829-6DBA2D3CB3EF}"/>
              </a:ext>
            </a:extLst>
          </p:cNvPr>
          <p:cNvSpPr txBox="1">
            <a:spLocks/>
          </p:cNvSpPr>
          <p:nvPr/>
        </p:nvSpPr>
        <p:spPr>
          <a:xfrm>
            <a:off x="841057" y="343770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700" dirty="0"/>
              <a:t>Digitalisering heeft een grote impact op organisaties en de arbeidsmarkt. Internet of </a:t>
            </a:r>
            <a:r>
              <a:rPr lang="nl-NL" sz="1700" dirty="0" err="1"/>
              <a:t>Things</a:t>
            </a:r>
            <a:r>
              <a:rPr lang="nl-NL" sz="1700" dirty="0"/>
              <a:t>, kunstmatige intelligentie, robotica en big data veranderen de manier waarop markten en organisaties werken. Welke vaardigheden hebben vrouwelijke leiders nodig om digitale transformatie te stimuleren?</a:t>
            </a:r>
          </a:p>
        </p:txBody>
      </p:sp>
      <p:pic>
        <p:nvPicPr>
          <p:cNvPr id="9" name="Picture 25" descr="Text&#10;&#10;Description automatically generated">
            <a:extLst>
              <a:ext uri="{FF2B5EF4-FFF2-40B4-BE49-F238E27FC236}">
                <a16:creationId xmlns:a16="http://schemas.microsoft.com/office/drawing/2014/main" id="{153C7966-85BB-861C-DD62-3069C08E9BA0}"/>
              </a:ext>
            </a:extLst>
          </p:cNvPr>
          <p:cNvPicPr>
            <a:picLocks noChangeAspect="1"/>
          </p:cNvPicPr>
          <p:nvPr/>
        </p:nvPicPr>
        <p:blipFill>
          <a:blip r:embed="rId3"/>
          <a:stretch>
            <a:fillRect/>
          </a:stretch>
        </p:blipFill>
        <p:spPr>
          <a:xfrm>
            <a:off x="126626" y="5723965"/>
            <a:ext cx="2324100" cy="990600"/>
          </a:xfrm>
          <a:prstGeom prst="rect">
            <a:avLst/>
          </a:prstGeom>
        </p:spPr>
      </p:pic>
      <p:sp>
        <p:nvSpPr>
          <p:cNvPr id="10" name="Tekstvak 9">
            <a:extLst>
              <a:ext uri="{FF2B5EF4-FFF2-40B4-BE49-F238E27FC236}">
                <a16:creationId xmlns:a16="http://schemas.microsoft.com/office/drawing/2014/main" id="{028FE1F8-523A-70F7-EFC2-B80920FAC26A}"/>
              </a:ext>
            </a:extLst>
          </p:cNvPr>
          <p:cNvSpPr txBox="1"/>
          <p:nvPr/>
        </p:nvSpPr>
        <p:spPr>
          <a:xfrm>
            <a:off x="6069106" y="624126"/>
            <a:ext cx="6096000" cy="5262979"/>
          </a:xfrm>
          <a:prstGeom prst="rect">
            <a:avLst/>
          </a:prstGeom>
          <a:noFill/>
        </p:spPr>
        <p:txBody>
          <a:bodyPr wrap="square">
            <a:spAutoFit/>
          </a:bodyPr>
          <a:lstStyle/>
          <a:p>
            <a:pPr marL="285750" indent="-285750">
              <a:buFont typeface="Wingdings" panose="05000000000000000000" pitchFamily="2" charset="2"/>
              <a:buChar char="Ø"/>
            </a:pPr>
            <a:r>
              <a:rPr lang="en-US" b="1" i="0" dirty="0">
                <a:effectLst/>
              </a:rPr>
              <a:t>Digital competences: </a:t>
            </a:r>
            <a:r>
              <a:rPr lang="en-US" b="1" i="0" dirty="0" err="1">
                <a:effectLst/>
              </a:rPr>
              <a:t>resultaten</a:t>
            </a:r>
            <a:r>
              <a:rPr lang="en-US" b="1" i="0" dirty="0">
                <a:effectLst/>
              </a:rPr>
              <a:t> WP1</a:t>
            </a: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i="0" dirty="0">
              <a:effectLst/>
            </a:endParaRP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i="0" dirty="0">
              <a:effectLst/>
            </a:endParaRPr>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dirty="0"/>
          </a:p>
          <a:p>
            <a:pPr marL="285750" indent="-285750">
              <a:buFont typeface="Wingdings" panose="05000000000000000000" pitchFamily="2" charset="2"/>
              <a:buChar char="Ø"/>
            </a:pPr>
            <a:endParaRPr lang="en-US" b="1" i="0" dirty="0">
              <a:effectLst/>
            </a:endParaRPr>
          </a:p>
          <a:p>
            <a:pPr marL="285750" indent="-285750">
              <a:buFont typeface="Wingdings" panose="05000000000000000000" pitchFamily="2" charset="2"/>
              <a:buChar char="Ø"/>
            </a:pPr>
            <a:r>
              <a:rPr lang="en-US" b="1" i="0" dirty="0">
                <a:effectLst/>
              </a:rPr>
              <a:t>Digital </a:t>
            </a:r>
            <a:r>
              <a:rPr lang="en-US" b="1" i="0" dirty="0" err="1">
                <a:effectLst/>
              </a:rPr>
              <a:t>competenties</a:t>
            </a:r>
            <a:r>
              <a:rPr lang="en-US" b="1" i="0" dirty="0">
                <a:effectLst/>
              </a:rPr>
              <a:t>: </a:t>
            </a:r>
            <a:r>
              <a:rPr lang="en-US" b="1" i="0" dirty="0" err="1">
                <a:effectLst/>
              </a:rPr>
              <a:t>Digicomp</a:t>
            </a:r>
            <a:r>
              <a:rPr lang="en-US" b="1" i="0" dirty="0">
                <a:effectLst/>
              </a:rPr>
              <a:t> 2.1</a:t>
            </a:r>
            <a:r>
              <a:rPr lang="en-US" baseline="30000" dirty="0"/>
              <a:t>12</a:t>
            </a:r>
            <a:endParaRPr lang="en-US" b="1" i="0" dirty="0">
              <a:effectLst/>
            </a:endParaRPr>
          </a:p>
          <a:p>
            <a:pPr marL="971550" lvl="1" indent="-285750">
              <a:buFont typeface="Wingdings" panose="05000000000000000000" pitchFamily="2" charset="2"/>
              <a:buChar char="Ø"/>
            </a:pPr>
            <a:r>
              <a:rPr lang="nl-NL" sz="1400" dirty="0">
                <a:solidFill>
                  <a:schemeClr val="accent5"/>
                </a:solidFill>
              </a:rPr>
              <a:t>Het </a:t>
            </a:r>
            <a:r>
              <a:rPr lang="nl-NL" sz="1400" dirty="0" err="1">
                <a:solidFill>
                  <a:schemeClr val="accent5"/>
                </a:solidFill>
              </a:rPr>
              <a:t>digicomp</a:t>
            </a:r>
            <a:r>
              <a:rPr lang="nl-NL" sz="1400" dirty="0">
                <a:solidFill>
                  <a:schemeClr val="accent5"/>
                </a:solidFill>
              </a:rPr>
              <a:t> 2.1-kader definieert 21 digitale competenties voor burgers, verdeeld over vijf competentiegebieden en acht vaardigheidsniveaus per competentie</a:t>
            </a:r>
          </a:p>
          <a:p>
            <a:pPr marL="971550" lvl="1" indent="-285750">
              <a:buFont typeface="Wingdings" panose="05000000000000000000" pitchFamily="2" charset="2"/>
              <a:buChar char="Ø"/>
            </a:pPr>
            <a:r>
              <a:rPr lang="nl-NL" sz="1400" dirty="0">
                <a:solidFill>
                  <a:schemeClr val="accent5"/>
                </a:solidFill>
              </a:rPr>
              <a:t>Competentiegebieden: informatie- en datageletterdheid, communicatie en samenwerking, creëren van digitale inhoud, veiligheid en probleemoplossing</a:t>
            </a:r>
          </a:p>
        </p:txBody>
      </p:sp>
      <p:pic>
        <p:nvPicPr>
          <p:cNvPr id="16" name="Afbeelding 15">
            <a:extLst>
              <a:ext uri="{FF2B5EF4-FFF2-40B4-BE49-F238E27FC236}">
                <a16:creationId xmlns:a16="http://schemas.microsoft.com/office/drawing/2014/main" id="{CB335856-67B7-701D-015F-F21D5A02274D}"/>
              </a:ext>
            </a:extLst>
          </p:cNvPr>
          <p:cNvPicPr>
            <a:picLocks noChangeAspect="1"/>
          </p:cNvPicPr>
          <p:nvPr/>
        </p:nvPicPr>
        <p:blipFill>
          <a:blip r:embed="rId4"/>
          <a:stretch>
            <a:fillRect/>
          </a:stretch>
        </p:blipFill>
        <p:spPr>
          <a:xfrm>
            <a:off x="4999038" y="1057291"/>
            <a:ext cx="3816340" cy="2560899"/>
          </a:xfrm>
          <a:prstGeom prst="rect">
            <a:avLst/>
          </a:prstGeom>
        </p:spPr>
      </p:pic>
      <p:pic>
        <p:nvPicPr>
          <p:cNvPr id="18" name="Afbeelding 17">
            <a:extLst>
              <a:ext uri="{FF2B5EF4-FFF2-40B4-BE49-F238E27FC236}">
                <a16:creationId xmlns:a16="http://schemas.microsoft.com/office/drawing/2014/main" id="{4B51FDCA-4C24-29C7-079B-C766A7D79232}"/>
              </a:ext>
            </a:extLst>
          </p:cNvPr>
          <p:cNvPicPr>
            <a:picLocks noChangeAspect="1"/>
          </p:cNvPicPr>
          <p:nvPr/>
        </p:nvPicPr>
        <p:blipFill>
          <a:blip r:embed="rId5"/>
          <a:stretch>
            <a:fillRect/>
          </a:stretch>
        </p:blipFill>
        <p:spPr>
          <a:xfrm>
            <a:off x="8977761" y="997657"/>
            <a:ext cx="3214239" cy="2680166"/>
          </a:xfrm>
          <a:prstGeom prst="rect">
            <a:avLst/>
          </a:prstGeom>
        </p:spPr>
      </p:pic>
    </p:spTree>
    <p:extLst>
      <p:ext uri="{BB962C8B-B14F-4D97-AF65-F5344CB8AC3E}">
        <p14:creationId xmlns:p14="http://schemas.microsoft.com/office/powerpoint/2010/main" val="41561805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EE45-03A0-236F-CF58-7295E705712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B6860EF-61F7-5083-CCEB-0A18AE56012B}"/>
              </a:ext>
            </a:extLst>
          </p:cNvPr>
          <p:cNvSpPr>
            <a:spLocks noGrp="1"/>
          </p:cNvSpPr>
          <p:nvPr>
            <p:ph type="title"/>
          </p:nvPr>
        </p:nvSpPr>
        <p:spPr>
          <a:xfrm>
            <a:off x="536257" y="143435"/>
            <a:ext cx="4670743" cy="1901265"/>
          </a:xfrm>
        </p:spPr>
        <p:txBody>
          <a:bodyPr rtlCol="0">
            <a:normAutofit/>
          </a:bodyPr>
          <a:lstStyle/>
          <a:p>
            <a:pPr rtl="0"/>
            <a:r>
              <a:rPr lang="nl-NL" sz="2700" dirty="0"/>
              <a:t>(Vrouwelijk) leiderschap in het digitale tijdperk: welke vaardigheden zijn nodig?</a:t>
            </a:r>
          </a:p>
        </p:txBody>
      </p:sp>
      <p:sp>
        <p:nvSpPr>
          <p:cNvPr id="8" name="Tijdelijke aanduiding voor tekst 7">
            <a:extLst>
              <a:ext uri="{FF2B5EF4-FFF2-40B4-BE49-F238E27FC236}">
                <a16:creationId xmlns:a16="http://schemas.microsoft.com/office/drawing/2014/main" id="{6AAB2925-144F-06BE-8495-3C05F46D495A}"/>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3" name="Tijdelijke aanduiding voor tekst 6">
            <a:extLst>
              <a:ext uri="{FF2B5EF4-FFF2-40B4-BE49-F238E27FC236}">
                <a16:creationId xmlns:a16="http://schemas.microsoft.com/office/drawing/2014/main" id="{1FF630E9-5ADB-A97D-FC65-8315BA42AEF0}"/>
              </a:ext>
            </a:extLst>
          </p:cNvPr>
          <p:cNvSpPr>
            <a:spLocks noGrp="1"/>
          </p:cNvSpPr>
          <p:nvPr>
            <p:ph type="body" sz="quarter" idx="17"/>
          </p:nvPr>
        </p:nvSpPr>
        <p:spPr>
          <a:xfrm>
            <a:off x="6376167" y="607277"/>
            <a:ext cx="5610424" cy="5452283"/>
          </a:xfrm>
        </p:spPr>
        <p:txBody>
          <a:bodyPr rtlCol="0">
            <a:noAutofit/>
          </a:bodyPr>
          <a:lstStyle/>
          <a:p>
            <a:pPr lvl="1" indent="0">
              <a:buNone/>
            </a:pPr>
            <a:endParaRPr lang="nl-NL" sz="1400" b="1" dirty="0">
              <a:solidFill>
                <a:schemeClr val="accent5"/>
              </a:solidFill>
            </a:endParaRPr>
          </a:p>
          <a:p>
            <a:pPr marL="285750" indent="-285750">
              <a:buFont typeface="Wingdings" panose="05000000000000000000" pitchFamily="2" charset="2"/>
              <a:buChar char="Ø"/>
            </a:pPr>
            <a:r>
              <a:rPr lang="nl-NL" sz="2000" b="1" dirty="0">
                <a:solidFill>
                  <a:schemeClr val="accent5"/>
                </a:solidFill>
              </a:rPr>
              <a:t>Vaardigheden om nieuwe, ontwrichtende bedrijven te leiden</a:t>
            </a:r>
            <a:r>
              <a:rPr lang="en-US" sz="2000" baseline="30000" dirty="0"/>
              <a:t>13</a:t>
            </a:r>
            <a:endParaRPr lang="nl-NL" sz="2000" b="1" dirty="0">
              <a:solidFill>
                <a:schemeClr val="accent5"/>
              </a:solidFill>
            </a:endParaRPr>
          </a:p>
          <a:p>
            <a:pPr marL="971550" lvl="1" indent="-285750"/>
            <a:r>
              <a:rPr lang="nl-NL" sz="2000" dirty="0">
                <a:solidFill>
                  <a:schemeClr val="accent5"/>
                </a:solidFill>
                <a:cs typeface="Arial"/>
              </a:rPr>
              <a:t>Innovatievaardigheden: creatief denken, risico's nemen, projectmanagementvaardigheden, netwerkvaardigheden, enz.</a:t>
            </a:r>
          </a:p>
          <a:p>
            <a:pPr marL="971550" lvl="1" indent="-285750"/>
            <a:r>
              <a:rPr lang="nl-NL" sz="2000" dirty="0">
                <a:cs typeface="Arial"/>
              </a:rPr>
              <a:t>Leiderschapsvaardigheden: prestatieontwikkeling, </a:t>
            </a:r>
            <a:r>
              <a:rPr lang="nl-NL" sz="2000" b="1" dirty="0">
                <a:cs typeface="Arial"/>
              </a:rPr>
              <a:t>coaching en </a:t>
            </a:r>
            <a:r>
              <a:rPr lang="nl-NL" sz="2000" b="1" dirty="0" err="1">
                <a:cs typeface="Arial"/>
              </a:rPr>
              <a:t>mentoring</a:t>
            </a:r>
            <a:r>
              <a:rPr lang="nl-NL" sz="2000" b="1" dirty="0">
                <a:cs typeface="Arial"/>
              </a:rPr>
              <a:t>, communicatievaardigheden, omgaan met (culturele) verschillen, enz.</a:t>
            </a:r>
          </a:p>
          <a:p>
            <a:pPr marL="971550" lvl="1" indent="-285750"/>
            <a:r>
              <a:rPr lang="nl-NL" sz="2000" dirty="0">
                <a:cs typeface="Arial"/>
              </a:rPr>
              <a:t>Managementvaardigheden: </a:t>
            </a:r>
            <a:r>
              <a:rPr lang="nl-NL" sz="2000" b="1" dirty="0">
                <a:cs typeface="Arial"/>
              </a:rPr>
              <a:t>organiseren van nieuwe werkvormen</a:t>
            </a:r>
            <a:r>
              <a:rPr lang="nl-NL" sz="2000" dirty="0">
                <a:cs typeface="Arial"/>
              </a:rPr>
              <a:t>, kennis van technologie, informatieanalyse, strategische vaardigheden, enz.</a:t>
            </a:r>
            <a:br>
              <a:rPr lang="nl-NL" sz="2000" dirty="0"/>
            </a:br>
            <a:endParaRPr lang="nl-NL" sz="2000" dirty="0"/>
          </a:p>
        </p:txBody>
      </p:sp>
      <p:sp>
        <p:nvSpPr>
          <p:cNvPr id="4" name="Tijdelijke aanduiding voor tekst 7">
            <a:extLst>
              <a:ext uri="{FF2B5EF4-FFF2-40B4-BE49-F238E27FC236}">
                <a16:creationId xmlns:a16="http://schemas.microsoft.com/office/drawing/2014/main" id="{71B53D73-63D8-4068-F3A9-B2E3F166951C}"/>
              </a:ext>
            </a:extLst>
          </p:cNvPr>
          <p:cNvSpPr txBox="1">
            <a:spLocks/>
          </p:cNvSpPr>
          <p:nvPr/>
        </p:nvSpPr>
        <p:spPr>
          <a:xfrm>
            <a:off x="990600" y="365106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b="1"/>
          </a:p>
          <a:p>
            <a:endParaRPr lang="nl-NL" sz="1400" b="1"/>
          </a:p>
        </p:txBody>
      </p:sp>
      <p:sp>
        <p:nvSpPr>
          <p:cNvPr id="6" name="Tijdelijke aanduiding voor tekst 7">
            <a:extLst>
              <a:ext uri="{FF2B5EF4-FFF2-40B4-BE49-F238E27FC236}">
                <a16:creationId xmlns:a16="http://schemas.microsoft.com/office/drawing/2014/main" id="{BDC8D96A-541E-1EB2-A222-780A59C02BE8}"/>
              </a:ext>
            </a:extLst>
          </p:cNvPr>
          <p:cNvSpPr txBox="1">
            <a:spLocks/>
          </p:cNvSpPr>
          <p:nvPr/>
        </p:nvSpPr>
        <p:spPr>
          <a:xfrm>
            <a:off x="685799" y="2610044"/>
            <a:ext cx="4670743" cy="3206556"/>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err="1"/>
              <a:t>Digitalisering</a:t>
            </a:r>
            <a:r>
              <a:rPr lang="en-GB" sz="2000" dirty="0"/>
              <a:t> </a:t>
            </a:r>
            <a:r>
              <a:rPr lang="en-GB" sz="2000" dirty="0" err="1"/>
              <a:t>heeft</a:t>
            </a:r>
            <a:r>
              <a:rPr lang="en-GB" sz="2000" dirty="0"/>
              <a:t> </a:t>
            </a:r>
            <a:r>
              <a:rPr lang="en-GB" sz="2000" dirty="0" err="1"/>
              <a:t>een</a:t>
            </a:r>
            <a:r>
              <a:rPr lang="en-GB" sz="2000" dirty="0"/>
              <a:t> </a:t>
            </a:r>
            <a:r>
              <a:rPr lang="en-GB" sz="2000" dirty="0" err="1"/>
              <a:t>grote</a:t>
            </a:r>
            <a:r>
              <a:rPr lang="en-GB" sz="2000" dirty="0"/>
              <a:t> impact op </a:t>
            </a:r>
            <a:r>
              <a:rPr lang="en-GB" sz="2000" dirty="0" err="1"/>
              <a:t>organisaties</a:t>
            </a:r>
            <a:r>
              <a:rPr lang="en-GB" sz="2000" dirty="0"/>
              <a:t> </a:t>
            </a:r>
            <a:r>
              <a:rPr lang="en-GB" sz="2000" dirty="0" err="1"/>
              <a:t>en</a:t>
            </a:r>
            <a:r>
              <a:rPr lang="en-GB" sz="2000" dirty="0"/>
              <a:t> de </a:t>
            </a:r>
            <a:r>
              <a:rPr lang="en-GB" sz="2000" dirty="0" err="1"/>
              <a:t>arbeidsmarkt</a:t>
            </a:r>
            <a:r>
              <a:rPr lang="en-GB" sz="2000" dirty="0"/>
              <a:t>. Internet of Things, </a:t>
            </a:r>
            <a:r>
              <a:rPr lang="en-GB" sz="2000" dirty="0" err="1"/>
              <a:t>kunstmatige</a:t>
            </a:r>
            <a:r>
              <a:rPr lang="en-GB" sz="2000" dirty="0"/>
              <a:t> </a:t>
            </a:r>
            <a:r>
              <a:rPr lang="en-GB" sz="2000" dirty="0" err="1"/>
              <a:t>intelligentie</a:t>
            </a:r>
            <a:r>
              <a:rPr lang="en-GB" sz="2000" dirty="0"/>
              <a:t>, </a:t>
            </a:r>
            <a:r>
              <a:rPr lang="en-GB" sz="2000" dirty="0" err="1"/>
              <a:t>robotica</a:t>
            </a:r>
            <a:r>
              <a:rPr lang="en-GB" sz="2000" dirty="0"/>
              <a:t> </a:t>
            </a:r>
            <a:r>
              <a:rPr lang="en-GB" sz="2000" dirty="0" err="1"/>
              <a:t>en</a:t>
            </a:r>
            <a:r>
              <a:rPr lang="en-GB" sz="2000" dirty="0"/>
              <a:t> big data </a:t>
            </a:r>
            <a:r>
              <a:rPr lang="en-GB" sz="2000" dirty="0" err="1"/>
              <a:t>veranderen</a:t>
            </a:r>
            <a:r>
              <a:rPr lang="en-GB" sz="2000" dirty="0"/>
              <a:t> de </a:t>
            </a:r>
            <a:r>
              <a:rPr lang="en-GB" sz="2000" dirty="0" err="1"/>
              <a:t>manier</a:t>
            </a:r>
            <a:r>
              <a:rPr lang="en-GB" sz="2000" dirty="0"/>
              <a:t> </a:t>
            </a:r>
            <a:r>
              <a:rPr lang="en-GB" sz="2000" dirty="0" err="1"/>
              <a:t>waarop</a:t>
            </a:r>
            <a:r>
              <a:rPr lang="en-GB" sz="2000" dirty="0"/>
              <a:t> </a:t>
            </a:r>
            <a:r>
              <a:rPr lang="en-GB" sz="2000" dirty="0" err="1"/>
              <a:t>markten</a:t>
            </a:r>
            <a:r>
              <a:rPr lang="en-GB" sz="2000" dirty="0"/>
              <a:t> </a:t>
            </a:r>
            <a:r>
              <a:rPr lang="en-GB" sz="2000" dirty="0" err="1"/>
              <a:t>en</a:t>
            </a:r>
            <a:r>
              <a:rPr lang="en-GB" sz="2000" dirty="0"/>
              <a:t> </a:t>
            </a:r>
            <a:r>
              <a:rPr lang="en-GB" sz="2000" dirty="0" err="1"/>
              <a:t>organisaties</a:t>
            </a:r>
            <a:r>
              <a:rPr lang="en-GB" sz="2000" dirty="0"/>
              <a:t> </a:t>
            </a:r>
            <a:r>
              <a:rPr lang="en-GB" sz="2000" dirty="0" err="1"/>
              <a:t>werken</a:t>
            </a:r>
            <a:r>
              <a:rPr lang="en-GB" sz="2000" dirty="0"/>
              <a:t>. </a:t>
            </a:r>
          </a:p>
          <a:p>
            <a:endParaRPr lang="en-GB" sz="1700" dirty="0">
              <a:solidFill>
                <a:schemeClr val="tx1"/>
              </a:solidFill>
            </a:endParaRPr>
          </a:p>
          <a:p>
            <a:endParaRPr lang="nl-NL" sz="1700" dirty="0"/>
          </a:p>
        </p:txBody>
      </p:sp>
      <p:pic>
        <p:nvPicPr>
          <p:cNvPr id="9" name="Picture 25" descr="Text&#10;&#10;Description automatically generated">
            <a:extLst>
              <a:ext uri="{FF2B5EF4-FFF2-40B4-BE49-F238E27FC236}">
                <a16:creationId xmlns:a16="http://schemas.microsoft.com/office/drawing/2014/main" id="{987CBB49-9171-B609-B663-1F2DD2270AFE}"/>
              </a:ext>
            </a:extLst>
          </p:cNvPr>
          <p:cNvPicPr>
            <a:picLocks noChangeAspect="1"/>
          </p:cNvPicPr>
          <p:nvPr/>
        </p:nvPicPr>
        <p:blipFill>
          <a:blip r:embed="rId3"/>
          <a:stretch>
            <a:fillRect/>
          </a:stretch>
        </p:blipFill>
        <p:spPr>
          <a:xfrm>
            <a:off x="126626" y="5723965"/>
            <a:ext cx="2324100" cy="990600"/>
          </a:xfrm>
          <a:prstGeom prst="rect">
            <a:avLst/>
          </a:prstGeom>
        </p:spPr>
      </p:pic>
    </p:spTree>
    <p:extLst>
      <p:ext uri="{BB962C8B-B14F-4D97-AF65-F5344CB8AC3E}">
        <p14:creationId xmlns:p14="http://schemas.microsoft.com/office/powerpoint/2010/main" val="2612671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2EE45-03A0-236F-CF58-7295E7057127}"/>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EB6860EF-61F7-5083-CCEB-0A18AE56012B}"/>
              </a:ext>
            </a:extLst>
          </p:cNvPr>
          <p:cNvSpPr>
            <a:spLocks noGrp="1"/>
          </p:cNvSpPr>
          <p:nvPr>
            <p:ph type="title"/>
          </p:nvPr>
        </p:nvSpPr>
        <p:spPr>
          <a:xfrm>
            <a:off x="536257" y="143435"/>
            <a:ext cx="4670743" cy="1901265"/>
          </a:xfrm>
        </p:spPr>
        <p:txBody>
          <a:bodyPr rtlCol="0">
            <a:normAutofit/>
          </a:bodyPr>
          <a:lstStyle/>
          <a:p>
            <a:pPr rtl="0"/>
            <a:r>
              <a:rPr lang="nl-NL" sz="2700" dirty="0"/>
              <a:t>(Vrouwelijk) leiderschap in het digitale tijdperk: welke vaardigheden zijn nodig?</a:t>
            </a:r>
          </a:p>
        </p:txBody>
      </p:sp>
      <p:sp>
        <p:nvSpPr>
          <p:cNvPr id="8" name="Tijdelijke aanduiding voor tekst 7">
            <a:extLst>
              <a:ext uri="{FF2B5EF4-FFF2-40B4-BE49-F238E27FC236}">
                <a16:creationId xmlns:a16="http://schemas.microsoft.com/office/drawing/2014/main" id="{6AAB2925-144F-06BE-8495-3C05F46D495A}"/>
              </a:ext>
            </a:extLst>
          </p:cNvPr>
          <p:cNvSpPr>
            <a:spLocks noGrp="1"/>
          </p:cNvSpPr>
          <p:nvPr>
            <p:ph type="body" sz="quarter" idx="11"/>
          </p:nvPr>
        </p:nvSpPr>
        <p:spPr/>
        <p:txBody>
          <a:bodyPr rtlCol="0"/>
          <a:lstStyle/>
          <a:p>
            <a:pPr rtl="0"/>
            <a:br>
              <a:rPr lang="en-US"/>
            </a:br>
            <a:endParaRPr lang="nl-NL">
              <a:solidFill>
                <a:schemeClr val="bg1"/>
              </a:solidFill>
              <a:latin typeface="Calibri Light (Hoofdtekst)"/>
            </a:endParaRPr>
          </a:p>
        </p:txBody>
      </p:sp>
      <p:sp>
        <p:nvSpPr>
          <p:cNvPr id="3" name="Tijdelijke aanduiding voor tekst 6">
            <a:extLst>
              <a:ext uri="{FF2B5EF4-FFF2-40B4-BE49-F238E27FC236}">
                <a16:creationId xmlns:a16="http://schemas.microsoft.com/office/drawing/2014/main" id="{1FF630E9-5ADB-A97D-FC65-8315BA42AEF0}"/>
              </a:ext>
            </a:extLst>
          </p:cNvPr>
          <p:cNvSpPr>
            <a:spLocks noGrp="1"/>
          </p:cNvSpPr>
          <p:nvPr>
            <p:ph type="body" sz="quarter" idx="17"/>
          </p:nvPr>
        </p:nvSpPr>
        <p:spPr>
          <a:xfrm>
            <a:off x="6341443" y="1094067"/>
            <a:ext cx="5610424" cy="5452283"/>
          </a:xfrm>
        </p:spPr>
        <p:txBody>
          <a:bodyPr rtlCol="0">
            <a:noAutofit/>
          </a:bodyPr>
          <a:lstStyle/>
          <a:p>
            <a:pPr lvl="1" indent="0">
              <a:buNone/>
            </a:pPr>
            <a:endParaRPr lang="nl-NL" sz="2000" b="1" dirty="0">
              <a:solidFill>
                <a:schemeClr val="accent5"/>
              </a:solidFill>
            </a:endParaRPr>
          </a:p>
          <a:p>
            <a:pPr fontAlgn="base">
              <a:buFont typeface="Arial" panose="020B0604020202020204" pitchFamily="34" charset="0"/>
              <a:buChar char="•"/>
            </a:pPr>
            <a:r>
              <a:rPr lang="nl-NL" sz="2000" b="1" dirty="0">
                <a:solidFill>
                  <a:schemeClr val="accent5"/>
                </a:solidFill>
                <a:cs typeface="Arial"/>
              </a:rPr>
              <a:t>Digitale leiderschapsvaardigheden</a:t>
            </a:r>
            <a:r>
              <a:rPr lang="en-US" sz="2000" b="1" dirty="0">
                <a:solidFill>
                  <a:schemeClr val="accent5"/>
                </a:solidFill>
                <a:cs typeface="Arial"/>
              </a:rPr>
              <a:t>​</a:t>
            </a:r>
            <a:br>
              <a:rPr lang="en-US" sz="1800" b="0" i="0" dirty="0">
                <a:solidFill>
                  <a:srgbClr val="3F3F3F"/>
                </a:solidFill>
                <a:effectLst/>
                <a:latin typeface="Calibri Light" panose="020F0302020204030204" pitchFamily="34" charset="0"/>
              </a:rPr>
            </a:br>
            <a:r>
              <a:rPr lang="nl-NL" sz="2000" dirty="0">
                <a:solidFill>
                  <a:schemeClr val="accent5"/>
                </a:solidFill>
                <a:cs typeface="Arial"/>
              </a:rPr>
              <a:t>Vrouwelijke leiders vinden de volgende dimensies van digitaal leiderschap belangrijk</a:t>
            </a:r>
            <a:r>
              <a:rPr lang="en-US" sz="2000" baseline="30000" dirty="0"/>
              <a:t>14</a:t>
            </a:r>
            <a:endParaRPr lang="nl-NL" sz="2000" b="1" dirty="0">
              <a:solidFill>
                <a:schemeClr val="accent5"/>
              </a:solidFill>
            </a:endParaRPr>
          </a:p>
          <a:p>
            <a:pPr algn="l" rtl="0" fontAlgn="base">
              <a:buFont typeface="Arial" panose="020B0604020202020204" pitchFamily="34" charset="0"/>
              <a:buChar char="•"/>
            </a:pPr>
            <a:r>
              <a:rPr lang="nl-NL" sz="2000" dirty="0">
                <a:solidFill>
                  <a:schemeClr val="accent5"/>
                </a:solidFill>
                <a:cs typeface="Arial"/>
              </a:rPr>
              <a:t>:</a:t>
            </a:r>
            <a:r>
              <a:rPr lang="en-US" sz="2000" dirty="0">
                <a:solidFill>
                  <a:schemeClr val="accent5"/>
                </a:solidFill>
                <a:cs typeface="Arial"/>
              </a:rPr>
              <a:t>​</a:t>
            </a:r>
          </a:p>
          <a:p>
            <a:pPr lvl="1" fontAlgn="base">
              <a:buFont typeface="Arial" panose="020B0604020202020204" pitchFamily="34" charset="0"/>
              <a:buChar char="•"/>
            </a:pPr>
            <a:r>
              <a:rPr lang="en-US" sz="2000" dirty="0" err="1">
                <a:solidFill>
                  <a:schemeClr val="accent5"/>
                </a:solidFill>
                <a:cs typeface="Arial"/>
              </a:rPr>
              <a:t>Nieuwsgierigheid</a:t>
            </a:r>
            <a:r>
              <a:rPr lang="en-US" sz="2000" dirty="0">
                <a:solidFill>
                  <a:schemeClr val="accent5"/>
                </a:solidFill>
                <a:cs typeface="Arial"/>
              </a:rPr>
              <a:t> </a:t>
            </a:r>
            <a:r>
              <a:rPr lang="en-US" sz="2000" dirty="0" err="1">
                <a:solidFill>
                  <a:schemeClr val="accent5"/>
                </a:solidFill>
                <a:cs typeface="Arial"/>
              </a:rPr>
              <a:t>en</a:t>
            </a:r>
            <a:r>
              <a:rPr lang="en-US" sz="2000" dirty="0">
                <a:solidFill>
                  <a:schemeClr val="accent5"/>
                </a:solidFill>
                <a:cs typeface="Arial"/>
              </a:rPr>
              <a:t> interesse in </a:t>
            </a:r>
            <a:r>
              <a:rPr lang="en-US" sz="2000" dirty="0" err="1">
                <a:solidFill>
                  <a:schemeClr val="accent5"/>
                </a:solidFill>
                <a:cs typeface="Arial"/>
              </a:rPr>
              <a:t>technologische</a:t>
            </a:r>
            <a:r>
              <a:rPr lang="en-US" sz="2000" dirty="0">
                <a:solidFill>
                  <a:schemeClr val="accent5"/>
                </a:solidFill>
                <a:cs typeface="Arial"/>
              </a:rPr>
              <a:t> </a:t>
            </a:r>
            <a:r>
              <a:rPr lang="en-US" sz="2000" dirty="0" err="1">
                <a:solidFill>
                  <a:schemeClr val="accent5"/>
                </a:solidFill>
                <a:cs typeface="Arial"/>
              </a:rPr>
              <a:t>innovaties</a:t>
            </a:r>
            <a:r>
              <a:rPr lang="en-US" sz="2000" dirty="0">
                <a:solidFill>
                  <a:schemeClr val="accent5"/>
                </a:solidFill>
                <a:cs typeface="Arial"/>
              </a:rPr>
              <a:t> (70%)​</a:t>
            </a:r>
          </a:p>
          <a:p>
            <a:pPr lvl="1" fontAlgn="base">
              <a:buFont typeface="Arial" panose="020B0604020202020204" pitchFamily="34" charset="0"/>
              <a:buChar char="•"/>
            </a:pPr>
            <a:r>
              <a:rPr lang="en-US" sz="2000" dirty="0" err="1">
                <a:solidFill>
                  <a:schemeClr val="accent5"/>
                </a:solidFill>
                <a:cs typeface="Arial"/>
              </a:rPr>
              <a:t>Een</a:t>
            </a:r>
            <a:r>
              <a:rPr lang="en-US" sz="2000" dirty="0">
                <a:solidFill>
                  <a:schemeClr val="accent5"/>
                </a:solidFill>
                <a:cs typeface="Arial"/>
              </a:rPr>
              <a:t> </a:t>
            </a:r>
            <a:r>
              <a:rPr lang="en-US" sz="2000" dirty="0" err="1">
                <a:solidFill>
                  <a:schemeClr val="accent5"/>
                </a:solidFill>
                <a:cs typeface="Arial"/>
              </a:rPr>
              <a:t>actieve</a:t>
            </a:r>
            <a:r>
              <a:rPr lang="en-US" sz="2000" dirty="0">
                <a:solidFill>
                  <a:schemeClr val="accent5"/>
                </a:solidFill>
                <a:cs typeface="Arial"/>
              </a:rPr>
              <a:t> </a:t>
            </a:r>
            <a:r>
              <a:rPr lang="en-US" sz="2000" dirty="0" err="1">
                <a:solidFill>
                  <a:schemeClr val="accent5"/>
                </a:solidFill>
                <a:cs typeface="Arial"/>
              </a:rPr>
              <a:t>rol</a:t>
            </a:r>
            <a:r>
              <a:rPr lang="en-US" sz="2000" dirty="0">
                <a:solidFill>
                  <a:schemeClr val="accent5"/>
                </a:solidFill>
                <a:cs typeface="Arial"/>
              </a:rPr>
              <a:t> </a:t>
            </a:r>
            <a:r>
              <a:rPr lang="en-US" sz="2000" dirty="0" err="1">
                <a:solidFill>
                  <a:schemeClr val="accent5"/>
                </a:solidFill>
                <a:cs typeface="Arial"/>
              </a:rPr>
              <a:t>spelen</a:t>
            </a:r>
            <a:r>
              <a:rPr lang="en-US" sz="2000" dirty="0">
                <a:solidFill>
                  <a:schemeClr val="accent5"/>
                </a:solidFill>
                <a:cs typeface="Arial"/>
              </a:rPr>
              <a:t> in het </a:t>
            </a:r>
            <a:r>
              <a:rPr lang="en-US" sz="2000" dirty="0" err="1">
                <a:solidFill>
                  <a:schemeClr val="accent5"/>
                </a:solidFill>
                <a:cs typeface="Arial"/>
              </a:rPr>
              <a:t>vormgeven</a:t>
            </a:r>
            <a:r>
              <a:rPr lang="en-US" sz="2000" dirty="0">
                <a:solidFill>
                  <a:schemeClr val="accent5"/>
                </a:solidFill>
                <a:cs typeface="Arial"/>
              </a:rPr>
              <a:t> van </a:t>
            </a:r>
            <a:r>
              <a:rPr lang="en-US" sz="2000" dirty="0" err="1">
                <a:solidFill>
                  <a:schemeClr val="accent5"/>
                </a:solidFill>
                <a:cs typeface="Arial"/>
              </a:rPr>
              <a:t>en</a:t>
            </a:r>
            <a:r>
              <a:rPr lang="en-US" sz="2000" dirty="0">
                <a:solidFill>
                  <a:schemeClr val="accent5"/>
                </a:solidFill>
                <a:cs typeface="Arial"/>
              </a:rPr>
              <a:t> </a:t>
            </a:r>
            <a:r>
              <a:rPr lang="en-US" sz="2000" dirty="0" err="1">
                <a:solidFill>
                  <a:schemeClr val="accent5"/>
                </a:solidFill>
                <a:cs typeface="Arial"/>
              </a:rPr>
              <a:t>eigenaar</a:t>
            </a:r>
            <a:r>
              <a:rPr lang="en-US" sz="2000" dirty="0">
                <a:solidFill>
                  <a:schemeClr val="accent5"/>
                </a:solidFill>
                <a:cs typeface="Arial"/>
              </a:rPr>
              <a:t> </a:t>
            </a:r>
            <a:r>
              <a:rPr lang="en-US" sz="2000" dirty="0" err="1">
                <a:solidFill>
                  <a:schemeClr val="accent5"/>
                </a:solidFill>
                <a:cs typeface="Arial"/>
              </a:rPr>
              <a:t>zijn</a:t>
            </a:r>
            <a:r>
              <a:rPr lang="en-US" sz="2000" dirty="0">
                <a:solidFill>
                  <a:schemeClr val="accent5"/>
                </a:solidFill>
                <a:cs typeface="Arial"/>
              </a:rPr>
              <a:t> van de </a:t>
            </a:r>
            <a:r>
              <a:rPr lang="en-US" sz="2000" dirty="0" err="1">
                <a:solidFill>
                  <a:schemeClr val="accent5"/>
                </a:solidFill>
                <a:cs typeface="Arial"/>
              </a:rPr>
              <a:t>digitale</a:t>
            </a:r>
            <a:r>
              <a:rPr lang="en-US" sz="2000" dirty="0">
                <a:solidFill>
                  <a:schemeClr val="accent5"/>
                </a:solidFill>
                <a:cs typeface="Arial"/>
              </a:rPr>
              <a:t> </a:t>
            </a:r>
            <a:r>
              <a:rPr lang="en-US" sz="2000" dirty="0" err="1">
                <a:solidFill>
                  <a:schemeClr val="accent5"/>
                </a:solidFill>
                <a:cs typeface="Arial"/>
              </a:rPr>
              <a:t>verandering</a:t>
            </a:r>
            <a:r>
              <a:rPr lang="en-US" sz="2000" dirty="0">
                <a:solidFill>
                  <a:schemeClr val="accent5"/>
                </a:solidFill>
                <a:cs typeface="Arial"/>
              </a:rPr>
              <a:t> </a:t>
            </a:r>
            <a:r>
              <a:rPr lang="en-US" sz="2000" dirty="0" err="1">
                <a:solidFill>
                  <a:schemeClr val="accent5"/>
                </a:solidFill>
                <a:cs typeface="Arial"/>
              </a:rPr>
              <a:t>binnen</a:t>
            </a:r>
            <a:r>
              <a:rPr lang="en-US" sz="2000" dirty="0">
                <a:solidFill>
                  <a:schemeClr val="accent5"/>
                </a:solidFill>
                <a:cs typeface="Arial"/>
              </a:rPr>
              <a:t> het </a:t>
            </a:r>
            <a:r>
              <a:rPr lang="en-US" sz="2000" dirty="0" err="1">
                <a:solidFill>
                  <a:schemeClr val="accent5"/>
                </a:solidFill>
                <a:cs typeface="Arial"/>
              </a:rPr>
              <a:t>bedrijf</a:t>
            </a:r>
            <a:r>
              <a:rPr lang="en-US" sz="2000" dirty="0">
                <a:solidFill>
                  <a:schemeClr val="accent5"/>
                </a:solidFill>
                <a:cs typeface="Arial"/>
              </a:rPr>
              <a:t> (67%)​</a:t>
            </a:r>
          </a:p>
          <a:p>
            <a:pPr lvl="1" fontAlgn="base">
              <a:buFont typeface="Arial" panose="020B0604020202020204" pitchFamily="34" charset="0"/>
              <a:buChar char="•"/>
            </a:pPr>
            <a:r>
              <a:rPr lang="en-US" sz="2000" dirty="0" err="1">
                <a:solidFill>
                  <a:schemeClr val="accent5"/>
                </a:solidFill>
                <a:cs typeface="Arial"/>
              </a:rPr>
              <a:t>Inlevingsvermogen</a:t>
            </a:r>
            <a:r>
              <a:rPr lang="en-US" sz="2000" dirty="0">
                <a:solidFill>
                  <a:schemeClr val="accent5"/>
                </a:solidFill>
                <a:cs typeface="Arial"/>
              </a:rPr>
              <a:t> </a:t>
            </a:r>
            <a:r>
              <a:rPr lang="en-US" sz="2000" dirty="0" err="1">
                <a:solidFill>
                  <a:schemeClr val="accent5"/>
                </a:solidFill>
                <a:cs typeface="Arial"/>
              </a:rPr>
              <a:t>en</a:t>
            </a:r>
            <a:r>
              <a:rPr lang="en-US" sz="2000" dirty="0">
                <a:solidFill>
                  <a:schemeClr val="accent5"/>
                </a:solidFill>
                <a:cs typeface="Arial"/>
              </a:rPr>
              <a:t> </a:t>
            </a:r>
            <a:r>
              <a:rPr lang="en-US" sz="2000" dirty="0" err="1">
                <a:solidFill>
                  <a:schemeClr val="accent5"/>
                </a:solidFill>
                <a:cs typeface="Arial"/>
              </a:rPr>
              <a:t>sociale</a:t>
            </a:r>
            <a:r>
              <a:rPr lang="en-US" sz="2000" dirty="0">
                <a:solidFill>
                  <a:schemeClr val="accent5"/>
                </a:solidFill>
                <a:cs typeface="Arial"/>
              </a:rPr>
              <a:t> </a:t>
            </a:r>
            <a:r>
              <a:rPr lang="en-US" sz="2000" dirty="0" err="1">
                <a:solidFill>
                  <a:schemeClr val="accent5"/>
                </a:solidFill>
                <a:cs typeface="Arial"/>
              </a:rPr>
              <a:t>vaardigheden</a:t>
            </a:r>
            <a:r>
              <a:rPr lang="en-US" sz="2000" dirty="0">
                <a:solidFill>
                  <a:schemeClr val="accent5"/>
                </a:solidFill>
                <a:cs typeface="Arial"/>
              </a:rPr>
              <a:t> om de </a:t>
            </a:r>
            <a:r>
              <a:rPr lang="en-US" sz="2000" dirty="0" err="1">
                <a:solidFill>
                  <a:schemeClr val="accent5"/>
                </a:solidFill>
                <a:cs typeface="Arial"/>
              </a:rPr>
              <a:t>waarde</a:t>
            </a:r>
            <a:r>
              <a:rPr lang="en-US" sz="2000" dirty="0">
                <a:solidFill>
                  <a:schemeClr val="accent5"/>
                </a:solidFill>
                <a:cs typeface="Arial"/>
              </a:rPr>
              <a:t> die </a:t>
            </a:r>
            <a:r>
              <a:rPr lang="en-US" sz="2000" dirty="0" err="1">
                <a:solidFill>
                  <a:schemeClr val="accent5"/>
                </a:solidFill>
                <a:cs typeface="Arial"/>
              </a:rPr>
              <a:t>verandering</a:t>
            </a:r>
            <a:r>
              <a:rPr lang="en-US" sz="2000" dirty="0">
                <a:solidFill>
                  <a:schemeClr val="accent5"/>
                </a:solidFill>
                <a:cs typeface="Arial"/>
              </a:rPr>
              <a:t> </a:t>
            </a:r>
            <a:r>
              <a:rPr lang="en-US" sz="2000" dirty="0" err="1">
                <a:solidFill>
                  <a:schemeClr val="accent5"/>
                </a:solidFill>
                <a:cs typeface="Arial"/>
              </a:rPr>
              <a:t>voor</a:t>
            </a:r>
            <a:r>
              <a:rPr lang="en-US" sz="2000" dirty="0">
                <a:solidFill>
                  <a:schemeClr val="accent5"/>
                </a:solidFill>
                <a:cs typeface="Arial"/>
              </a:rPr>
              <a:t> </a:t>
            </a:r>
            <a:r>
              <a:rPr lang="en-US" sz="2000" dirty="0" err="1">
                <a:solidFill>
                  <a:schemeClr val="accent5"/>
                </a:solidFill>
                <a:cs typeface="Arial"/>
              </a:rPr>
              <a:t>werknemers</a:t>
            </a:r>
            <a:r>
              <a:rPr lang="en-US" sz="2000" dirty="0">
                <a:solidFill>
                  <a:schemeClr val="accent5"/>
                </a:solidFill>
                <a:cs typeface="Arial"/>
              </a:rPr>
              <a:t> </a:t>
            </a:r>
            <a:r>
              <a:rPr lang="en-US" sz="2000" dirty="0" err="1">
                <a:solidFill>
                  <a:schemeClr val="accent5"/>
                </a:solidFill>
                <a:cs typeface="Arial"/>
              </a:rPr>
              <a:t>oplevert</a:t>
            </a:r>
            <a:r>
              <a:rPr lang="en-US" sz="2000" dirty="0">
                <a:solidFill>
                  <a:schemeClr val="accent5"/>
                </a:solidFill>
                <a:cs typeface="Arial"/>
              </a:rPr>
              <a:t> </a:t>
            </a:r>
            <a:r>
              <a:rPr lang="en-US" sz="2000" dirty="0" err="1">
                <a:solidFill>
                  <a:schemeClr val="accent5"/>
                </a:solidFill>
                <a:cs typeface="Arial"/>
              </a:rPr>
              <a:t>te</a:t>
            </a:r>
            <a:r>
              <a:rPr lang="en-US" sz="2000" dirty="0">
                <a:solidFill>
                  <a:schemeClr val="accent5"/>
                </a:solidFill>
                <a:cs typeface="Arial"/>
              </a:rPr>
              <a:t> </a:t>
            </a:r>
            <a:r>
              <a:rPr lang="en-US" sz="2000" dirty="0" err="1">
                <a:solidFill>
                  <a:schemeClr val="accent5"/>
                </a:solidFill>
                <a:cs typeface="Arial"/>
              </a:rPr>
              <a:t>verwoorden</a:t>
            </a:r>
            <a:r>
              <a:rPr lang="en-US" sz="2000" dirty="0">
                <a:solidFill>
                  <a:schemeClr val="accent5"/>
                </a:solidFill>
                <a:cs typeface="Arial"/>
              </a:rPr>
              <a:t> (51%)​</a:t>
            </a:r>
          </a:p>
          <a:p>
            <a:pPr lvl="1" fontAlgn="base">
              <a:buFont typeface="Arial" panose="020B0604020202020204" pitchFamily="34" charset="0"/>
              <a:buChar char="•"/>
            </a:pPr>
            <a:r>
              <a:rPr lang="en-US" sz="2000" dirty="0">
                <a:solidFill>
                  <a:schemeClr val="accent5"/>
                </a:solidFill>
                <a:cs typeface="Arial"/>
              </a:rPr>
              <a:t>Eigen expertise </a:t>
            </a:r>
            <a:r>
              <a:rPr lang="en-US" sz="2000" dirty="0" err="1">
                <a:solidFill>
                  <a:schemeClr val="accent5"/>
                </a:solidFill>
                <a:cs typeface="Arial"/>
              </a:rPr>
              <a:t>en</a:t>
            </a:r>
            <a:r>
              <a:rPr lang="en-US" sz="2000" dirty="0">
                <a:solidFill>
                  <a:schemeClr val="accent5"/>
                </a:solidFill>
                <a:cs typeface="Arial"/>
              </a:rPr>
              <a:t> </a:t>
            </a:r>
            <a:r>
              <a:rPr lang="en-US" sz="2000" dirty="0" err="1">
                <a:solidFill>
                  <a:schemeClr val="accent5"/>
                </a:solidFill>
                <a:cs typeface="Arial"/>
              </a:rPr>
              <a:t>bereidheid</a:t>
            </a:r>
            <a:r>
              <a:rPr lang="en-US" sz="2000" dirty="0">
                <a:solidFill>
                  <a:schemeClr val="accent5"/>
                </a:solidFill>
                <a:cs typeface="Arial"/>
              </a:rPr>
              <a:t> tot </a:t>
            </a:r>
            <a:r>
              <a:rPr lang="en-US" sz="2000" dirty="0" err="1">
                <a:solidFill>
                  <a:schemeClr val="accent5"/>
                </a:solidFill>
                <a:cs typeface="Arial"/>
              </a:rPr>
              <a:t>levenslang</a:t>
            </a:r>
            <a:r>
              <a:rPr lang="en-US" sz="2000" dirty="0">
                <a:solidFill>
                  <a:schemeClr val="accent5"/>
                </a:solidFill>
                <a:cs typeface="Arial"/>
              </a:rPr>
              <a:t> </a:t>
            </a:r>
            <a:r>
              <a:rPr lang="en-US" sz="2000" dirty="0" err="1">
                <a:solidFill>
                  <a:schemeClr val="accent5"/>
                </a:solidFill>
                <a:cs typeface="Arial"/>
              </a:rPr>
              <a:t>leren</a:t>
            </a:r>
            <a:r>
              <a:rPr lang="en-US" sz="2000" dirty="0">
                <a:solidFill>
                  <a:schemeClr val="accent5"/>
                </a:solidFill>
                <a:cs typeface="Arial"/>
              </a:rPr>
              <a:t> over </a:t>
            </a:r>
            <a:r>
              <a:rPr lang="en-US" sz="2000" dirty="0" err="1">
                <a:solidFill>
                  <a:schemeClr val="accent5"/>
                </a:solidFill>
                <a:cs typeface="Arial"/>
              </a:rPr>
              <a:t>digitale</a:t>
            </a:r>
            <a:r>
              <a:rPr lang="en-US" sz="2000" dirty="0">
                <a:solidFill>
                  <a:schemeClr val="accent5"/>
                </a:solidFill>
                <a:cs typeface="Arial"/>
              </a:rPr>
              <a:t> </a:t>
            </a:r>
            <a:r>
              <a:rPr lang="en-US" sz="2000" dirty="0" err="1">
                <a:solidFill>
                  <a:schemeClr val="accent5"/>
                </a:solidFill>
                <a:cs typeface="Arial"/>
              </a:rPr>
              <a:t>technologieën</a:t>
            </a:r>
            <a:r>
              <a:rPr lang="en-US" sz="2000" dirty="0">
                <a:solidFill>
                  <a:schemeClr val="accent5"/>
                </a:solidFill>
                <a:cs typeface="Arial"/>
              </a:rPr>
              <a:t> (39%).</a:t>
            </a:r>
            <a:r>
              <a:rPr lang="nl-NL" sz="2000" dirty="0">
                <a:solidFill>
                  <a:schemeClr val="accent5"/>
                </a:solidFill>
                <a:cs typeface="Arial"/>
              </a:rPr>
              <a:t>​</a:t>
            </a:r>
            <a:br>
              <a:rPr lang="nl-NL" sz="2000" dirty="0">
                <a:solidFill>
                  <a:schemeClr val="accent5"/>
                </a:solidFill>
                <a:cs typeface="Arial"/>
              </a:rPr>
            </a:br>
            <a:r>
              <a:rPr lang="nl-NL" sz="2000" dirty="0">
                <a:solidFill>
                  <a:schemeClr val="accent5"/>
                </a:solidFill>
                <a:cs typeface="Arial"/>
              </a:rPr>
              <a:t>​</a:t>
            </a:r>
            <a:br>
              <a:rPr lang="nl-NL" sz="2000" dirty="0">
                <a:solidFill>
                  <a:schemeClr val="accent5"/>
                </a:solidFill>
                <a:cs typeface="Arial"/>
              </a:rPr>
            </a:br>
            <a:endParaRPr lang="nl-NL" sz="2000" dirty="0">
              <a:solidFill>
                <a:schemeClr val="accent5"/>
              </a:solidFill>
              <a:cs typeface="Arial"/>
            </a:endParaRPr>
          </a:p>
          <a:p>
            <a:pPr marL="285750" indent="-285750">
              <a:buFont typeface="Wingdings" panose="05000000000000000000" pitchFamily="2" charset="2"/>
              <a:buChar char="Ø"/>
            </a:pPr>
            <a:br>
              <a:rPr lang="en-US" i="0" dirty="0">
                <a:effectLst/>
                <a:latin typeface="Arial" panose="020B0604020202020204" pitchFamily="34" charset="0"/>
              </a:rPr>
            </a:br>
            <a:br>
              <a:rPr lang="en-US" b="0" i="0" dirty="0">
                <a:effectLst/>
                <a:latin typeface="Arial" panose="020B0604020202020204" pitchFamily="34" charset="0"/>
              </a:rPr>
            </a:br>
            <a:endParaRPr lang="nl-NL" dirty="0">
              <a:solidFill>
                <a:schemeClr val="accent5"/>
              </a:solidFill>
            </a:endParaRPr>
          </a:p>
        </p:txBody>
      </p:sp>
      <p:sp>
        <p:nvSpPr>
          <p:cNvPr id="4" name="Tijdelijke aanduiding voor tekst 7">
            <a:extLst>
              <a:ext uri="{FF2B5EF4-FFF2-40B4-BE49-F238E27FC236}">
                <a16:creationId xmlns:a16="http://schemas.microsoft.com/office/drawing/2014/main" id="{71B53D73-63D8-4068-F3A9-B2E3F166951C}"/>
              </a:ext>
            </a:extLst>
          </p:cNvPr>
          <p:cNvSpPr txBox="1">
            <a:spLocks/>
          </p:cNvSpPr>
          <p:nvPr/>
        </p:nvSpPr>
        <p:spPr>
          <a:xfrm>
            <a:off x="990600" y="3651061"/>
            <a:ext cx="4008438" cy="2560899"/>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0" i="0" kern="1200">
                <a:solidFill>
                  <a:schemeClr val="bg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b="1"/>
          </a:p>
          <a:p>
            <a:endParaRPr lang="nl-NL" sz="1400" b="1"/>
          </a:p>
        </p:txBody>
      </p:sp>
      <p:pic>
        <p:nvPicPr>
          <p:cNvPr id="9" name="Picture 25" descr="Text&#10;&#10;Description automatically generated">
            <a:extLst>
              <a:ext uri="{FF2B5EF4-FFF2-40B4-BE49-F238E27FC236}">
                <a16:creationId xmlns:a16="http://schemas.microsoft.com/office/drawing/2014/main" id="{987CBB49-9171-B609-B663-1F2DD2270AFE}"/>
              </a:ext>
            </a:extLst>
          </p:cNvPr>
          <p:cNvPicPr>
            <a:picLocks noChangeAspect="1"/>
          </p:cNvPicPr>
          <p:nvPr/>
        </p:nvPicPr>
        <p:blipFill>
          <a:blip r:embed="rId3"/>
          <a:stretch>
            <a:fillRect/>
          </a:stretch>
        </p:blipFill>
        <p:spPr>
          <a:xfrm>
            <a:off x="126626" y="5723965"/>
            <a:ext cx="2324100" cy="990600"/>
          </a:xfrm>
          <a:prstGeom prst="rect">
            <a:avLst/>
          </a:prstGeom>
        </p:spPr>
      </p:pic>
    </p:spTree>
    <p:extLst>
      <p:ext uri="{BB962C8B-B14F-4D97-AF65-F5344CB8AC3E}">
        <p14:creationId xmlns:p14="http://schemas.microsoft.com/office/powerpoint/2010/main" val="1620642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29921CE4-C308-AB8A-2FF7-3E5DEED78CF3}"/>
              </a:ext>
            </a:extLst>
          </p:cNvPr>
          <p:cNvSpPr txBox="1">
            <a:spLocks/>
          </p:cNvSpPr>
          <p:nvPr/>
        </p:nvSpPr>
        <p:spPr>
          <a:xfrm>
            <a:off x="6019800" y="1800355"/>
            <a:ext cx="6172200" cy="2753198"/>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Clr>
                <a:srgbClr val="E86507"/>
              </a:buClr>
              <a:buFont typeface="Wingdings" pitchFamily="2" charset="2"/>
              <a:buChar char="§"/>
              <a:defRPr sz="3200" kern="1200">
                <a:solidFill>
                  <a:schemeClr val="tx1"/>
                </a:solidFill>
                <a:latin typeface="+mn-lt"/>
                <a:ea typeface="Jost Bold Italic" pitchFamily="2" charset="77"/>
                <a:cs typeface="+mn-cs"/>
              </a:defRPr>
            </a:lvl1pPr>
            <a:lvl2pPr marL="685800" indent="-228600" algn="l" defTabSz="914400" rtl="0" eaLnBrk="1" latinLnBrk="0" hangingPunct="1">
              <a:lnSpc>
                <a:spcPct val="90000"/>
              </a:lnSpc>
              <a:spcBef>
                <a:spcPts val="500"/>
              </a:spcBef>
              <a:buClr>
                <a:srgbClr val="E86507"/>
              </a:buClr>
              <a:buFont typeface="Wingdings" pitchFamily="2" charset="2"/>
              <a:buChar char="§"/>
              <a:defRPr sz="2800" kern="1200">
                <a:solidFill>
                  <a:schemeClr val="tx1"/>
                </a:solidFill>
                <a:latin typeface="+mn-lt"/>
                <a:ea typeface="Jost Bold Italic" pitchFamily="2" charset="77"/>
                <a:cs typeface="+mn-cs"/>
              </a:defRPr>
            </a:lvl2pPr>
            <a:lvl3pPr marL="1143000" indent="-228600" algn="l" defTabSz="914400" rtl="0" eaLnBrk="1" latinLnBrk="0" hangingPunct="1">
              <a:lnSpc>
                <a:spcPct val="90000"/>
              </a:lnSpc>
              <a:spcBef>
                <a:spcPts val="500"/>
              </a:spcBef>
              <a:buClr>
                <a:srgbClr val="E86507"/>
              </a:buClr>
              <a:buFont typeface="Wingdings" pitchFamily="2" charset="2"/>
              <a:buChar char="§"/>
              <a:defRPr sz="2400" kern="1200">
                <a:solidFill>
                  <a:schemeClr val="tx1"/>
                </a:solidFill>
                <a:latin typeface="+mn-lt"/>
                <a:ea typeface="Jost Bold Italic" pitchFamily="2" charset="77"/>
                <a:cs typeface="+mn-cs"/>
              </a:defRPr>
            </a:lvl3pPr>
            <a:lvl4pPr marL="16002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4pPr>
            <a:lvl5pPr marL="2057400" indent="-228600" algn="l" defTabSz="914400" rtl="0" eaLnBrk="1" latinLnBrk="0" hangingPunct="1">
              <a:lnSpc>
                <a:spcPct val="90000"/>
              </a:lnSpc>
              <a:spcBef>
                <a:spcPts val="500"/>
              </a:spcBef>
              <a:buClr>
                <a:srgbClr val="E86507"/>
              </a:buClr>
              <a:buFont typeface="Wingdings" pitchFamily="2" charset="2"/>
              <a:buChar char="§"/>
              <a:defRPr sz="2000" kern="1200">
                <a:solidFill>
                  <a:schemeClr val="tx1"/>
                </a:solidFill>
                <a:latin typeface="+mn-lt"/>
                <a:ea typeface="Jost Bold Italic"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a:lnSpc>
                <a:spcPct val="230000"/>
              </a:lnSpc>
              <a:spcBef>
                <a:spcPts val="0"/>
              </a:spcBef>
            </a:pPr>
            <a:r>
              <a:rPr lang="en-GB" sz="2800" dirty="0">
                <a:latin typeface="Jost" pitchFamily="2" charset="0"/>
                <a:ea typeface="Jost" pitchFamily="2" charset="0"/>
              </a:rPr>
              <a:t>Onbewuste vooroordelen en stereotypen</a:t>
            </a:r>
          </a:p>
          <a:p>
            <a:pPr>
              <a:lnSpc>
                <a:spcPct val="230000"/>
              </a:lnSpc>
              <a:spcBef>
                <a:spcPts val="0"/>
              </a:spcBef>
            </a:pPr>
            <a:r>
              <a:rPr lang="en-GB" sz="2800" dirty="0">
                <a:latin typeface="Jost" pitchFamily="2" charset="0"/>
                <a:ea typeface="Jost" pitchFamily="2" charset="0"/>
              </a:rPr>
              <a:t>Impliciete leiderschapstheorieën</a:t>
            </a:r>
          </a:p>
          <a:p>
            <a:pPr>
              <a:lnSpc>
                <a:spcPct val="230000"/>
              </a:lnSpc>
              <a:spcBef>
                <a:spcPts val="0"/>
              </a:spcBef>
            </a:pPr>
            <a:r>
              <a:rPr lang="en-GB" sz="2800" dirty="0">
                <a:latin typeface="Jost" pitchFamily="2" charset="0"/>
                <a:ea typeface="Jost" pitchFamily="2" charset="0"/>
              </a:rPr>
              <a:t>Rol-congruentie theorie</a:t>
            </a:r>
          </a:p>
        </p:txBody>
      </p:sp>
      <p:sp>
        <p:nvSpPr>
          <p:cNvPr id="9" name="Textplatzhalter 5">
            <a:extLst>
              <a:ext uri="{FF2B5EF4-FFF2-40B4-BE49-F238E27FC236}">
                <a16:creationId xmlns:a16="http://schemas.microsoft.com/office/drawing/2014/main" id="{A8822480-F75A-E4C0-09D3-7FE8A1BD2EB3}"/>
              </a:ext>
            </a:extLst>
          </p:cNvPr>
          <p:cNvSpPr txBox="1">
            <a:spLocks noGrp="1"/>
          </p:cNvSpPr>
          <p:nvPr>
            <p:ph type="body" sz="half" idx="2"/>
          </p:nvPr>
        </p:nvSpPr>
        <p:spPr>
          <a:xfrm>
            <a:off x="322633" y="1800355"/>
            <a:ext cx="4586824" cy="2025262"/>
          </a:xfrm>
          <a:prstGeom prst="rect">
            <a:avLst/>
          </a:prstGeom>
        </p:spPr>
        <p:txBody>
          <a:bodyPr vert="horz" lIns="91440" tIns="45720" rIns="91440" bIns="45720" rtlCol="0" anchor="b">
            <a:noAutofit/>
          </a:bodyPr>
          <a:lstStyle>
            <a:lvl1pPr algn="ctr">
              <a:lnSpc>
                <a:spcPct val="90000"/>
              </a:lnSpc>
              <a:spcBef>
                <a:spcPct val="0"/>
              </a:spcBef>
              <a:buNone/>
              <a:defRPr sz="6000" b="1" i="0">
                <a:solidFill>
                  <a:schemeClr val="bg1"/>
                </a:solidFill>
                <a:latin typeface="Jost Medium Roman" pitchFamily="2" charset="77"/>
                <a:ea typeface="Jost Medium Roman" pitchFamily="2" charset="77"/>
                <a:cs typeface="+mj-cs"/>
              </a:defRPr>
            </a:lvl1pPr>
          </a:lstStyle>
          <a:p>
            <a:r>
              <a:rPr lang="de-DE" sz="4800">
                <a:solidFill>
                  <a:schemeClr val="tx1"/>
                </a:solidFill>
                <a:latin typeface="Jost" pitchFamily="2" charset="0"/>
                <a:ea typeface="Jost" pitchFamily="2" charset="0"/>
              </a:rPr>
              <a:t>DENK-MANAGER,</a:t>
            </a:r>
          </a:p>
          <a:p>
            <a:r>
              <a:rPr lang="de-DE" sz="4800">
                <a:solidFill>
                  <a:schemeClr val="tx1"/>
                </a:solidFill>
                <a:latin typeface="Jost" pitchFamily="2" charset="0"/>
                <a:ea typeface="Jost" pitchFamily="2" charset="0"/>
              </a:rPr>
              <a:t>THINK-MALE</a:t>
            </a:r>
          </a:p>
        </p:txBody>
      </p:sp>
      <p:sp>
        <p:nvSpPr>
          <p:cNvPr id="10" name="Textfeld 9">
            <a:extLst>
              <a:ext uri="{FF2B5EF4-FFF2-40B4-BE49-F238E27FC236}">
                <a16:creationId xmlns:a16="http://schemas.microsoft.com/office/drawing/2014/main" id="{187AE38F-FAC3-EF79-5F72-D06BDEF55DDE}"/>
              </a:ext>
            </a:extLst>
          </p:cNvPr>
          <p:cNvSpPr txBox="1"/>
          <p:nvPr/>
        </p:nvSpPr>
        <p:spPr>
          <a:xfrm>
            <a:off x="1003327" y="3793609"/>
            <a:ext cx="3365024" cy="369332"/>
          </a:xfrm>
          <a:prstGeom prst="rect">
            <a:avLst/>
          </a:prstGeom>
          <a:noFill/>
        </p:spPr>
        <p:txBody>
          <a:bodyPr wrap="none" rtlCol="0">
            <a:spAutoFit/>
          </a:bodyPr>
          <a:lstStyle/>
          <a:p>
            <a:r>
              <a:rPr lang="en-GB">
                <a:latin typeface="Jost" pitchFamily="2" charset="0"/>
                <a:ea typeface="Jost" pitchFamily="2" charset="0"/>
              </a:rPr>
              <a:t>Leiderschap als mannelijk paradigma?</a:t>
            </a:r>
          </a:p>
        </p:txBody>
      </p:sp>
    </p:spTree>
    <p:extLst>
      <p:ext uri="{BB962C8B-B14F-4D97-AF65-F5344CB8AC3E}">
        <p14:creationId xmlns:p14="http://schemas.microsoft.com/office/powerpoint/2010/main" val="229848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B47B3DC-8B10-4881-5816-7677E39EC0F3}"/>
              </a:ext>
            </a:extLst>
          </p:cNvPr>
          <p:cNvSpPr>
            <a:spLocks noGrp="1"/>
          </p:cNvSpPr>
          <p:nvPr>
            <p:ph type="sldNum" sz="quarter" idx="12"/>
          </p:nvPr>
        </p:nvSpPr>
        <p:spPr/>
        <p:txBody>
          <a:bodyPr/>
          <a:lstStyle/>
          <a:p>
            <a:fld id="{F96B14D3-7D2A-2041-9DA6-67735C9926F2}" type="slidenum">
              <a:rPr lang="de-DE" smtClean="0"/>
              <a:t>7</a:t>
            </a:fld>
            <a:endParaRPr lang="de-DE"/>
          </a:p>
        </p:txBody>
      </p:sp>
      <p:sp>
        <p:nvSpPr>
          <p:cNvPr id="6" name="Textfeld 5">
            <a:extLst>
              <a:ext uri="{FF2B5EF4-FFF2-40B4-BE49-F238E27FC236}">
                <a16:creationId xmlns:a16="http://schemas.microsoft.com/office/drawing/2014/main" id="{D0E92620-48B4-C0B9-3469-AF797B841561}"/>
              </a:ext>
            </a:extLst>
          </p:cNvPr>
          <p:cNvSpPr txBox="1"/>
          <p:nvPr/>
        </p:nvSpPr>
        <p:spPr>
          <a:xfrm>
            <a:off x="3178450" y="1922215"/>
            <a:ext cx="6097604" cy="2400657"/>
          </a:xfrm>
          <a:prstGeom prst="rect">
            <a:avLst/>
          </a:prstGeom>
          <a:noFill/>
        </p:spPr>
        <p:txBody>
          <a:bodyPr wrap="square" anchor="ctr">
            <a:spAutoFit/>
          </a:bodyPr>
          <a:lstStyle/>
          <a:p>
            <a:pPr algn="ctr">
              <a:spcBef>
                <a:spcPts val="0"/>
              </a:spcBef>
            </a:pPr>
            <a:r>
              <a:rPr lang="en-GB" sz="5000" b="1" dirty="0">
                <a:solidFill>
                  <a:schemeClr val="bg1"/>
                </a:solidFill>
                <a:latin typeface="Jost" pitchFamily="2" charset="0"/>
                <a:ea typeface="Jost" pitchFamily="2" charset="0"/>
              </a:rPr>
              <a:t>ONBEWUSTE</a:t>
            </a:r>
          </a:p>
          <a:p>
            <a:pPr algn="ctr">
              <a:spcBef>
                <a:spcPts val="0"/>
              </a:spcBef>
            </a:pPr>
            <a:r>
              <a:rPr lang="en-GB" sz="5000" b="1" dirty="0">
                <a:solidFill>
                  <a:schemeClr val="bg1"/>
                </a:solidFill>
                <a:latin typeface="Jost" pitchFamily="2" charset="0"/>
                <a:ea typeface="Jost" pitchFamily="2" charset="0"/>
              </a:rPr>
              <a:t>VOOROORDELEN EN STEREOTYPEN</a:t>
            </a:r>
          </a:p>
        </p:txBody>
      </p:sp>
    </p:spTree>
    <p:extLst>
      <p:ext uri="{BB962C8B-B14F-4D97-AF65-F5344CB8AC3E}">
        <p14:creationId xmlns:p14="http://schemas.microsoft.com/office/powerpoint/2010/main" val="3845001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umsplatzhalter 2">
            <a:extLst>
              <a:ext uri="{FF2B5EF4-FFF2-40B4-BE49-F238E27FC236}">
                <a16:creationId xmlns:a16="http://schemas.microsoft.com/office/drawing/2014/main" id="{33350A45-06B8-9394-44E3-E5E3B28CA5D0}"/>
              </a:ext>
            </a:extLst>
          </p:cNvPr>
          <p:cNvSpPr>
            <a:spLocks noGrp="1"/>
          </p:cNvSpPr>
          <p:nvPr>
            <p:ph type="dt" sz="half" idx="10"/>
          </p:nvPr>
        </p:nvSpPr>
        <p:spPr/>
        <p:txBody>
          <a:bodyPr/>
          <a:lstStyle/>
          <a:p>
            <a:fld id="{423DEAB5-B634-4B1D-AD4B-77139435E81F}" type="datetime1">
              <a:rPr lang="en-GB" noProof="0" smtClean="0"/>
              <a:t>21/11/2024</a:t>
            </a:fld>
            <a:endParaRPr lang="en-GB" noProof="0"/>
          </a:p>
        </p:txBody>
      </p:sp>
      <p:sp>
        <p:nvSpPr>
          <p:cNvPr id="6" name="Fußzeilenplatzhalter 3">
            <a:extLst>
              <a:ext uri="{FF2B5EF4-FFF2-40B4-BE49-F238E27FC236}">
                <a16:creationId xmlns:a16="http://schemas.microsoft.com/office/drawing/2014/main" id="{A29047D5-89D0-138B-72EE-1C6069AE6D7F}"/>
              </a:ext>
            </a:extLst>
          </p:cNvPr>
          <p:cNvSpPr>
            <a:spLocks noGrp="1"/>
          </p:cNvSpPr>
          <p:nvPr>
            <p:ph type="ftr" sz="quarter" idx="11"/>
          </p:nvPr>
        </p:nvSpPr>
        <p:spPr/>
        <p:txBody>
          <a:bodyPr/>
          <a:lstStyle/>
          <a:p>
            <a:r>
              <a:rPr lang="en-GB" noProof="0"/>
              <a:t>ERASMUS+ DIGIGEN 
Project Ref. No. 2021-1-DE02-KA220-VET-000025335</a:t>
            </a:r>
          </a:p>
        </p:txBody>
      </p:sp>
      <p:sp>
        <p:nvSpPr>
          <p:cNvPr id="4" name="Foliennummernplatzhalter 3">
            <a:extLst>
              <a:ext uri="{FF2B5EF4-FFF2-40B4-BE49-F238E27FC236}">
                <a16:creationId xmlns:a16="http://schemas.microsoft.com/office/drawing/2014/main" id="{1866C311-DF99-3142-35D5-7D22676BF40B}"/>
              </a:ext>
            </a:extLst>
          </p:cNvPr>
          <p:cNvSpPr>
            <a:spLocks noGrp="1"/>
          </p:cNvSpPr>
          <p:nvPr>
            <p:ph type="sldNum" sz="quarter" idx="12"/>
          </p:nvPr>
        </p:nvSpPr>
        <p:spPr/>
        <p:txBody>
          <a:bodyPr/>
          <a:lstStyle/>
          <a:p>
            <a:fld id="{35ACAA2A-A583-422A-97F0-9DEA9756D41B}" type="slidenum">
              <a:rPr lang="de-DE" smtClean="0"/>
              <a:t>8</a:t>
            </a:fld>
            <a:endParaRPr lang="de-DE"/>
          </a:p>
        </p:txBody>
      </p:sp>
      <p:sp>
        <p:nvSpPr>
          <p:cNvPr id="3" name="Inhaltsplatzhalter 2">
            <a:extLst>
              <a:ext uri="{FF2B5EF4-FFF2-40B4-BE49-F238E27FC236}">
                <a16:creationId xmlns:a16="http://schemas.microsoft.com/office/drawing/2014/main" id="{509FE0C6-1C2B-95BE-A83E-9610918D4AD6}"/>
              </a:ext>
            </a:extLst>
          </p:cNvPr>
          <p:cNvSpPr>
            <a:spLocks noGrp="1"/>
          </p:cNvSpPr>
          <p:nvPr>
            <p:ph idx="4294967295"/>
          </p:nvPr>
        </p:nvSpPr>
        <p:spPr>
          <a:xfrm>
            <a:off x="594691" y="942002"/>
            <a:ext cx="11002618" cy="3562350"/>
          </a:xfrm>
        </p:spPr>
        <p:txBody>
          <a:bodyPr>
            <a:noAutofit/>
          </a:bodyPr>
          <a:lstStyle/>
          <a:p>
            <a:pPr marL="0" indent="0" algn="ctr">
              <a:lnSpc>
                <a:spcPct val="100000"/>
              </a:lnSpc>
              <a:buNone/>
            </a:pPr>
            <a:r>
              <a:rPr lang="en-GB" sz="4800" dirty="0">
                <a:latin typeface="+mj-lt"/>
              </a:rPr>
              <a:t>Mensen zijn nu eenmaal feilbaar </a:t>
            </a:r>
            <a:r>
              <a:rPr lang="en-GB" sz="4800" dirty="0" err="1">
                <a:latin typeface="+mj-lt"/>
              </a:rPr>
              <a:t>voor</a:t>
            </a:r>
            <a:r>
              <a:rPr lang="en-GB" sz="4800" dirty="0">
                <a:latin typeface="+mj-lt"/>
              </a:rPr>
              <a:t> </a:t>
            </a:r>
            <a:r>
              <a:rPr lang="en-GB" sz="4800" b="1" dirty="0">
                <a:solidFill>
                  <a:schemeClr val="accent1"/>
                </a:solidFill>
                <a:latin typeface="+mj-lt"/>
              </a:rPr>
              <a:t>ONBEWUSTE BIAS</a:t>
            </a:r>
            <a:r>
              <a:rPr lang="en-GB" sz="4800" dirty="0">
                <a:latin typeface="+mj-lt"/>
              </a:rPr>
              <a:t>. We </a:t>
            </a:r>
            <a:r>
              <a:rPr lang="en-GB" sz="4800" dirty="0" err="1">
                <a:latin typeface="+mj-lt"/>
              </a:rPr>
              <a:t>zijn</a:t>
            </a:r>
            <a:r>
              <a:rPr lang="en-GB" sz="4800" dirty="0">
                <a:solidFill>
                  <a:srgbClr val="FF0000"/>
                </a:solidFill>
                <a:latin typeface="+mj-lt"/>
              </a:rPr>
              <a:t> </a:t>
            </a:r>
            <a:r>
              <a:rPr lang="en-GB" sz="4800" dirty="0" err="1">
                <a:solidFill>
                  <a:schemeClr val="accent2">
                    <a:lumMod val="75000"/>
                  </a:schemeClr>
                </a:solidFill>
                <a:latin typeface="+mj-lt"/>
              </a:rPr>
              <a:t>niet</a:t>
            </a:r>
            <a:r>
              <a:rPr lang="en-GB" sz="4800" dirty="0">
                <a:solidFill>
                  <a:schemeClr val="accent2">
                    <a:lumMod val="75000"/>
                  </a:schemeClr>
                </a:solidFill>
                <a:latin typeface="+mj-lt"/>
              </a:rPr>
              <a:t> </a:t>
            </a:r>
            <a:r>
              <a:rPr lang="en-GB" sz="4800" dirty="0" err="1">
                <a:solidFill>
                  <a:schemeClr val="accent2">
                    <a:lumMod val="75000"/>
                  </a:schemeClr>
                </a:solidFill>
                <a:latin typeface="+mj-lt"/>
              </a:rPr>
              <a:t>opzettelijk</a:t>
            </a:r>
            <a:r>
              <a:rPr lang="en-GB" sz="4800" dirty="0">
                <a:solidFill>
                  <a:srgbClr val="FF0000"/>
                </a:solidFill>
                <a:latin typeface="+mj-lt"/>
              </a:rPr>
              <a:t> </a:t>
            </a:r>
            <a:r>
              <a:rPr lang="en-GB" sz="4800" dirty="0" err="1">
                <a:latin typeface="+mj-lt"/>
              </a:rPr>
              <a:t>bevooroordeeld</a:t>
            </a:r>
            <a:r>
              <a:rPr lang="en-GB" sz="4800" dirty="0">
                <a:latin typeface="+mj-lt"/>
              </a:rPr>
              <a:t>, we </a:t>
            </a:r>
            <a:r>
              <a:rPr lang="en-GB" sz="4800" dirty="0">
                <a:solidFill>
                  <a:schemeClr val="accent2">
                    <a:lumMod val="75000"/>
                  </a:schemeClr>
                </a:solidFill>
                <a:latin typeface="+mj-lt"/>
              </a:rPr>
              <a:t>willen</a:t>
            </a:r>
            <a:r>
              <a:rPr lang="en-GB" sz="4800" dirty="0">
                <a:latin typeface="+mj-lt"/>
              </a:rPr>
              <a:t> </a:t>
            </a:r>
            <a:r>
              <a:rPr lang="en-GB" sz="4800" dirty="0">
                <a:solidFill>
                  <a:schemeClr val="accent1"/>
                </a:solidFill>
                <a:latin typeface="+mj-lt"/>
              </a:rPr>
              <a:t>niet </a:t>
            </a:r>
            <a:r>
              <a:rPr lang="en-GB" sz="4800" dirty="0">
                <a:latin typeface="+mj-lt"/>
              </a:rPr>
              <a:t>bevooroordeeld zijn. Maar </a:t>
            </a:r>
            <a:r>
              <a:rPr lang="en-GB" sz="4800" dirty="0">
                <a:solidFill>
                  <a:schemeClr val="accent1"/>
                </a:solidFill>
                <a:latin typeface="+mj-lt"/>
              </a:rPr>
              <a:t>we zijn het wel</a:t>
            </a:r>
            <a:r>
              <a:rPr lang="en-GB" sz="4800" dirty="0">
                <a:latin typeface="+mj-lt"/>
              </a:rPr>
              <a:t>. En we komen er niet overheen door elkaar erop te wijzen.</a:t>
            </a:r>
            <a:endParaRPr lang="en-GB" sz="4800" dirty="0">
              <a:latin typeface="+mj-lt"/>
              <a:sym typeface="Wingdings" panose="05000000000000000000" pitchFamily="2" charset="2"/>
            </a:endParaRPr>
          </a:p>
          <a:p>
            <a:pPr marL="0" indent="0" algn="ctr">
              <a:lnSpc>
                <a:spcPct val="150000"/>
              </a:lnSpc>
              <a:buNone/>
            </a:pPr>
            <a:r>
              <a:rPr lang="en-GB" sz="1400" i="1" dirty="0">
                <a:sym typeface="Wingdings" panose="05000000000000000000" pitchFamily="2" charset="2"/>
              </a:rPr>
              <a:t>Kerry Edelstein</a:t>
            </a:r>
            <a:endParaRPr lang="en-GB" sz="1400" b="0" i="1" dirty="0">
              <a:effectLst/>
            </a:endParaRPr>
          </a:p>
        </p:txBody>
      </p:sp>
    </p:spTree>
    <p:extLst>
      <p:ext uri="{BB962C8B-B14F-4D97-AF65-F5344CB8AC3E}">
        <p14:creationId xmlns:p14="http://schemas.microsoft.com/office/powerpoint/2010/main" val="133629105"/>
      </p:ext>
    </p:extLst>
  </p:cSld>
  <p:clrMapOvr>
    <a:masterClrMapping/>
  </p:clrMapOvr>
</p:sld>
</file>

<file path=ppt/theme/theme1.xml><?xml version="1.0" encoding="utf-8"?>
<a:theme xmlns:a="http://schemas.openxmlformats.org/drawingml/2006/main" name="Office">
  <a:themeElements>
    <a:clrScheme name="Benutzerdefiniert 1">
      <a:dk1>
        <a:sysClr val="windowText" lastClr="000000"/>
      </a:dk1>
      <a:lt1>
        <a:sysClr val="window" lastClr="FFFFFF"/>
      </a:lt1>
      <a:dk2>
        <a:srgbClr val="44546A"/>
      </a:dk2>
      <a:lt2>
        <a:srgbClr val="E7E6E6"/>
      </a:lt2>
      <a:accent1>
        <a:srgbClr val="833C0B"/>
      </a:accent1>
      <a:accent2>
        <a:srgbClr val="C55A11"/>
      </a:accent2>
      <a:accent3>
        <a:srgbClr val="F7CBAC"/>
      </a:accent3>
      <a:accent4>
        <a:srgbClr val="FBE5D5"/>
      </a:accent4>
      <a:accent5>
        <a:srgbClr val="323F4F"/>
      </a:accent5>
      <a:accent6>
        <a:srgbClr val="8496B0"/>
      </a:accent6>
      <a:hlink>
        <a:srgbClr val="2E75B5"/>
      </a:hlink>
      <a:folHlink>
        <a:srgbClr val="6F3B5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_Interim Report.potx" id="{3743BA56-1DA7-4358-A543-24A82D470874}" vid="{A2762B04-18C1-4D1F-926A-35F02993C903}"/>
    </a:ext>
  </a:extLst>
</a:theme>
</file>

<file path=ppt/theme/theme2.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3.xml><?xml version="1.0" encoding="utf-8"?>
<a:theme xmlns:a="http://schemas.openxmlformats.org/drawingml/2006/main" name="1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4.xml><?xml version="1.0" encoding="utf-8"?>
<a:theme xmlns:a="http://schemas.openxmlformats.org/drawingml/2006/main" name="2_Office">
  <a:themeElements>
    <a:clrScheme name="DIGIGEN">
      <a:dk1>
        <a:sysClr val="windowText" lastClr="000000"/>
      </a:dk1>
      <a:lt1>
        <a:sysClr val="window" lastClr="FFFFFF"/>
      </a:lt1>
      <a:dk2>
        <a:srgbClr val="4D4D4D"/>
      </a:dk2>
      <a:lt2>
        <a:srgbClr val="E7E6E6"/>
      </a:lt2>
      <a:accent1>
        <a:srgbClr val="E9550D"/>
      </a:accent1>
      <a:accent2>
        <a:srgbClr val="F5854D"/>
      </a:accent2>
      <a:accent3>
        <a:srgbClr val="F8A57C"/>
      </a:accent3>
      <a:accent4>
        <a:srgbClr val="FDECE3"/>
      </a:accent4>
      <a:accent5>
        <a:srgbClr val="333F50"/>
      </a:accent5>
      <a:accent6>
        <a:srgbClr val="D6DCE5"/>
      </a:accent6>
      <a:hlink>
        <a:srgbClr val="149C99"/>
      </a:hlink>
      <a:folHlink>
        <a:srgbClr val="66CFF0"/>
      </a:folHlink>
    </a:clrScheme>
    <a:fontScheme name="DIGIGEN">
      <a:majorFont>
        <a:latin typeface="Jost"/>
        <a:ea typeface=""/>
        <a:cs typeface=""/>
      </a:majorFont>
      <a:minorFont>
        <a:latin typeface="Jos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GEN template.pptx" id="{0733B4D9-8EC3-4E71-ABE2-E9F541DB9C42}" vid="{833FB46B-A7C4-4BDB-BDCA-F1B3C1647C8B}"/>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FA7B4E93E75B48AE5A7F52419B6F0E" ma:contentTypeVersion="15" ma:contentTypeDescription="Create a new document." ma:contentTypeScope="" ma:versionID="619e22b577d8e023754ef470d0d27362">
  <xsd:schema xmlns:xsd="http://www.w3.org/2001/XMLSchema" xmlns:xs="http://www.w3.org/2001/XMLSchema" xmlns:p="http://schemas.microsoft.com/office/2006/metadata/properties" xmlns:ns2="cf28526a-872d-4332-a3be-d415821f5f21" xmlns:ns3="ebad3182-2dc0-43e0-9217-85dfa6f0ff35" targetNamespace="http://schemas.microsoft.com/office/2006/metadata/properties" ma:root="true" ma:fieldsID="6650b59aa877217c0096b68a448e0f38" ns2:_="" ns3:_="">
    <xsd:import namespace="cf28526a-872d-4332-a3be-d415821f5f21"/>
    <xsd:import namespace="ebad3182-2dc0-43e0-9217-85dfa6f0ff3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8526a-872d-4332-a3be-d415821f5f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1334321-1934-4fef-a422-ea6e9e4bec9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ad3182-2dc0-43e0-9217-85dfa6f0ff3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315f64e-fa48-451c-a8b9-de9c79651fd4}" ma:internalName="TaxCatchAll" ma:showField="CatchAllData" ma:web="ebad3182-2dc0-43e0-9217-85dfa6f0ff3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bad3182-2dc0-43e0-9217-85dfa6f0ff35" xsi:nil="true"/>
    <lcf76f155ced4ddcb4097134ff3c332f xmlns="cf28526a-872d-4332-a3be-d415821f5f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03AE2B-EC9F-4527-9621-4E81C3970D37}">
  <ds:schemaRefs>
    <ds:schemaRef ds:uri="http://schemas.microsoft.com/sharepoint/v3/contenttype/forms"/>
  </ds:schemaRefs>
</ds:datastoreItem>
</file>

<file path=customXml/itemProps2.xml><?xml version="1.0" encoding="utf-8"?>
<ds:datastoreItem xmlns:ds="http://schemas.openxmlformats.org/officeDocument/2006/customXml" ds:itemID="{FDBF8AFB-6B3F-429C-9246-CABE0FD953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8526a-872d-4332-a3be-d415821f5f21"/>
    <ds:schemaRef ds:uri="ebad3182-2dc0-43e0-9217-85dfa6f0ff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6FFBB9-D641-49B2-98E9-79BEC2537874}">
  <ds:schemaRefs>
    <ds:schemaRef ds:uri="http://purl.org/dc/terms/"/>
    <ds:schemaRef ds:uri="http://www.w3.org/XML/1998/namespace"/>
    <ds:schemaRef ds:uri="http://purl.org/dc/dcmitype/"/>
    <ds:schemaRef ds:uri="http://schemas.microsoft.com/office/2006/documentManagement/types"/>
    <ds:schemaRef ds:uri="ebad3182-2dc0-43e0-9217-85dfa6f0ff35"/>
    <ds:schemaRef ds:uri="http://purl.org/dc/elements/1.1/"/>
    <ds:schemaRef ds:uri="http://schemas.microsoft.com/office/infopath/2007/PartnerControls"/>
    <ds:schemaRef ds:uri="http://schemas.openxmlformats.org/package/2006/metadata/core-properties"/>
    <ds:schemaRef ds:uri="cf28526a-872d-4332-a3be-d415821f5f2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DIGIGEN_Template</Template>
  <TotalTime>0</TotalTime>
  <Words>2908</Words>
  <Application>Microsoft Office PowerPoint</Application>
  <PresentationFormat>Breitbild</PresentationFormat>
  <Paragraphs>390</Paragraphs>
  <Slides>38</Slides>
  <Notes>24</Notes>
  <HiddenSlides>0</HiddenSlides>
  <MMClips>0</MMClips>
  <ScaleCrop>false</ScaleCrop>
  <HeadingPairs>
    <vt:vector size="6" baseType="variant">
      <vt:variant>
        <vt:lpstr>Verwendete Schriftarten</vt:lpstr>
      </vt:variant>
      <vt:variant>
        <vt:i4>12</vt:i4>
      </vt:variant>
      <vt:variant>
        <vt:lpstr>Design</vt:lpstr>
      </vt:variant>
      <vt:variant>
        <vt:i4>4</vt:i4>
      </vt:variant>
      <vt:variant>
        <vt:lpstr>Folientitel</vt:lpstr>
      </vt:variant>
      <vt:variant>
        <vt:i4>38</vt:i4>
      </vt:variant>
    </vt:vector>
  </HeadingPairs>
  <TitlesOfParts>
    <vt:vector size="54" baseType="lpstr">
      <vt:lpstr>-apple-system</vt:lpstr>
      <vt:lpstr>Arial</vt:lpstr>
      <vt:lpstr>Asap</vt:lpstr>
      <vt:lpstr>Calibri</vt:lpstr>
      <vt:lpstr>Calibri Light</vt:lpstr>
      <vt:lpstr>Calibri Light (Hoofdtekst)</vt:lpstr>
      <vt:lpstr>Jost</vt:lpstr>
      <vt:lpstr>Jost Bold Italic</vt:lpstr>
      <vt:lpstr>Jost Bold Roman</vt:lpstr>
      <vt:lpstr>Jost Medium</vt:lpstr>
      <vt:lpstr>Segoe UI</vt:lpstr>
      <vt:lpstr>Wingdings</vt:lpstr>
      <vt:lpstr>Office</vt:lpstr>
      <vt:lpstr>1_Office</vt:lpstr>
      <vt:lpstr>1_Office</vt:lpstr>
      <vt:lpstr>2_Office</vt:lpstr>
      <vt:lpstr>LOOPBAANONTWIKKELING  EN EMPOWERMENT VAN VROUWEN</vt:lpstr>
      <vt:lpstr>Empowerment van vrouwelijke leiders in het digitale tijdperk</vt:lpstr>
      <vt:lpstr>De digitale en leiderschapskloof tussen mannen en vrouwen blijft bestaan</vt:lpstr>
      <vt:lpstr>(Vrouwelijk) leiderschap in het digitale tijdperk: welke vaardigheden zijn nodig?</vt:lpstr>
      <vt:lpstr>(Vrouwelijk) leiderschap in het digitale tijdperk: welke vaardigheden zijn nodig?</vt:lpstr>
      <vt:lpstr>(Vrouwelijk) leiderschap in het digitale tijdperk: welke vaardigheden zijn nodig?</vt:lpstr>
      <vt:lpstr>PowerPoint-Präsentation</vt:lpstr>
      <vt:lpstr>PowerPoint-Präsentation</vt:lpstr>
      <vt:lpstr>PowerPoint-Präsentation</vt:lpstr>
      <vt:lpstr>PowerPoint-Präsentation</vt:lpstr>
      <vt:lpstr>GROEPSDISCUSSIE Impact of stereotypes</vt:lpstr>
      <vt:lpstr>Effecten van gender-stereotypering</vt:lpstr>
      <vt:lpstr>PowerPoint-Präsentation</vt:lpstr>
      <vt:lpstr>PowerPoint-Präsentation</vt:lpstr>
      <vt:lpstr>Impliciete leaderschaps theorieën</vt:lpstr>
      <vt:lpstr>Denk manager - Denk man </vt:lpstr>
      <vt:lpstr>Toeschrijven stereotypen als typisch mannelijk (agency) of typisch vrouwelijk (communion) </vt:lpstr>
      <vt:lpstr>Agency- ondernemend (Mannelijk) of  Communion- gemeenschapszin (vrouwelijk) </vt:lpstr>
      <vt:lpstr>Mannelijk-vrouwelijk</vt:lpstr>
      <vt:lpstr>Bevindingen</vt:lpstr>
      <vt:lpstr>PowerPoint-Präsentation</vt:lpstr>
      <vt:lpstr>PowerPoint-Präsentation</vt:lpstr>
      <vt:lpstr>Rolcongruentie-theorie</vt:lpstr>
      <vt:lpstr>Perceptie van de geschiktheid van de sollicitant</vt:lpstr>
      <vt:lpstr>PowerPoint-Präsentation</vt:lpstr>
      <vt:lpstr>PowerPoint-Präsentation</vt:lpstr>
      <vt:lpstr>PowerPoint-Präsentation</vt:lpstr>
      <vt:lpstr>Imposter syndroom</vt:lpstr>
      <vt:lpstr>Bijenkoninginnen syndroom</vt:lpstr>
      <vt:lpstr>Krabbenmandsyndroom</vt:lpstr>
      <vt:lpstr>Professionele uitdagingen</vt:lpstr>
      <vt:lpstr>Privé Uitdagingen</vt:lpstr>
      <vt:lpstr>PowerPoint-Präsentation</vt:lpstr>
      <vt:lpstr>GROEPSDISCUSSIE Belang van rolmodellen</vt:lpstr>
      <vt:lpstr>PowerPoint-Präsentation</vt:lpstr>
      <vt:lpstr>Effecten van rolmodellen</vt:lpstr>
      <vt:lpstr>PowerPoint-Präsentation</vt:lpstr>
      <vt:lpstr>Referenties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LEADERS WITH DIGITAL COMPETENCIES</dc:title>
  <dc:creator>Anke Reuter</dc:creator>
  <cp:keywords>, docId:9722F2C6478BE6D9D4E54C6E6A3C814D</cp:keywords>
  <cp:lastModifiedBy>Anke Reuter</cp:lastModifiedBy>
  <cp:revision>57</cp:revision>
  <dcterms:created xsi:type="dcterms:W3CDTF">2023-06-07T08:02:36Z</dcterms:created>
  <dcterms:modified xsi:type="dcterms:W3CDTF">2024-11-21T07:59:05Z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0x01010030FA7B4E93E75B48AE5A7F52419B6F0E</vt:lpwstr>
  </property>
  <property fmtid="{D5CDD505-2E9C-101B-9397-08002B2CF9AE}" pid="3" name="MediaServiceImageTags">
    <vt:lpwstr/>
  </property>
  <property fmtid="{D5CDD505-2E9C-101B-9397-08002B2CF9AE}" pid="4" name="Saxion_Organisatie">
    <vt:lpwstr/>
  </property>
</Properties>
</file>