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3.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5" r:id="rId4"/>
    <p:sldMasterId id="2147483660" r:id="rId5"/>
    <p:sldMasterId id="2147483683" r:id="rId6"/>
  </p:sldMasterIdLst>
  <p:notesMasterIdLst>
    <p:notesMasterId r:id="rId42"/>
  </p:notesMasterIdLst>
  <p:sldIdLst>
    <p:sldId id="258" r:id="rId7"/>
    <p:sldId id="264" r:id="rId8"/>
    <p:sldId id="261" r:id="rId9"/>
    <p:sldId id="269" r:id="rId10"/>
    <p:sldId id="268" r:id="rId11"/>
    <p:sldId id="265" r:id="rId12"/>
    <p:sldId id="402" r:id="rId13"/>
    <p:sldId id="270" r:id="rId14"/>
    <p:sldId id="276" r:id="rId15"/>
    <p:sldId id="272" r:id="rId16"/>
    <p:sldId id="274" r:id="rId17"/>
    <p:sldId id="275" r:id="rId18"/>
    <p:sldId id="273" r:id="rId19"/>
    <p:sldId id="292" r:id="rId20"/>
    <p:sldId id="398" r:id="rId21"/>
    <p:sldId id="322" r:id="rId22"/>
    <p:sldId id="399" r:id="rId23"/>
    <p:sldId id="263" r:id="rId24"/>
    <p:sldId id="277" r:id="rId25"/>
    <p:sldId id="271" r:id="rId26"/>
    <p:sldId id="279" r:id="rId27"/>
    <p:sldId id="278" r:id="rId28"/>
    <p:sldId id="280" r:id="rId29"/>
    <p:sldId id="284" r:id="rId30"/>
    <p:sldId id="289" r:id="rId31"/>
    <p:sldId id="259" r:id="rId32"/>
    <p:sldId id="281" r:id="rId33"/>
    <p:sldId id="282" r:id="rId34"/>
    <p:sldId id="283" r:id="rId35"/>
    <p:sldId id="285" r:id="rId36"/>
    <p:sldId id="286" r:id="rId37"/>
    <p:sldId id="287" r:id="rId38"/>
    <p:sldId id="288" r:id="rId39"/>
    <p:sldId id="373" r:id="rId40"/>
    <p:sldId id="401"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EDF2"/>
    <a:srgbClr val="A2B0C4"/>
    <a:srgbClr val="92A2BA"/>
    <a:srgbClr val="7489A6"/>
    <a:srgbClr val="566A88"/>
    <a:srgbClr val="2B3544"/>
    <a:srgbClr val="FDFDFD"/>
    <a:srgbClr val="F5F5F5"/>
    <a:srgbClr val="D1D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C82CA-16B5-419E-BBF2-130644F4414C}" v="6" dt="2024-06-11T09:34:06.00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Louise Rickhoff - Oude Brunink" userId="S::m.t.a.rickhoff@saxion.nl::4c8dc5cc-0b65-4515-9c9c-998d38cd7144" providerId="AD" clId="Web-{D227D48A-6C83-4413-91CC-85D0C4F38107}"/>
    <pc:docChg chg="addSld delSld modSld addMainMaster modMainMaster">
      <pc:chgData name="Marie Louise Rickhoff - Oude Brunink" userId="S::m.t.a.rickhoff@saxion.nl::4c8dc5cc-0b65-4515-9c9c-998d38cd7144" providerId="AD" clId="Web-{D227D48A-6C83-4413-91CC-85D0C4F38107}" dt="2024-05-27T10:36:53.938" v="6"/>
      <pc:docMkLst>
        <pc:docMk/>
      </pc:docMkLst>
      <pc:sldChg chg="del">
        <pc:chgData name="Marie Louise Rickhoff - Oude Brunink" userId="S::m.t.a.rickhoff@saxion.nl::4c8dc5cc-0b65-4515-9c9c-998d38cd7144" providerId="AD" clId="Web-{D227D48A-6C83-4413-91CC-85D0C4F38107}" dt="2024-05-27T10:36:53.938" v="6"/>
        <pc:sldMkLst>
          <pc:docMk/>
          <pc:sldMk cId="3858519266" sldId="267"/>
        </pc:sldMkLst>
      </pc:sldChg>
      <pc:sldChg chg="modNotes">
        <pc:chgData name="Marie Louise Rickhoff - Oude Brunink" userId="S::m.t.a.rickhoff@saxion.nl::4c8dc5cc-0b65-4515-9c9c-998d38cd7144" providerId="AD" clId="Web-{D227D48A-6C83-4413-91CC-85D0C4F38107}" dt="2024-05-27T10:35:57.671" v="0"/>
        <pc:sldMkLst>
          <pc:docMk/>
          <pc:sldMk cId="1411258314" sldId="280"/>
        </pc:sldMkLst>
      </pc:sldChg>
      <pc:sldChg chg="modNotes">
        <pc:chgData name="Marie Louise Rickhoff - Oude Brunink" userId="S::m.t.a.rickhoff@saxion.nl::4c8dc5cc-0b65-4515-9c9c-998d38cd7144" providerId="AD" clId="Web-{D227D48A-6C83-4413-91CC-85D0C4F38107}" dt="2024-05-27T10:36:16.765" v="3"/>
        <pc:sldMkLst>
          <pc:docMk/>
          <pc:sldMk cId="3259556714" sldId="281"/>
        </pc:sldMkLst>
      </pc:sldChg>
      <pc:sldChg chg="modNotes">
        <pc:chgData name="Marie Louise Rickhoff - Oude Brunink" userId="S::m.t.a.rickhoff@saxion.nl::4c8dc5cc-0b65-4515-9c9c-998d38cd7144" providerId="AD" clId="Web-{D227D48A-6C83-4413-91CC-85D0C4F38107}" dt="2024-05-27T10:36:24.750" v="4"/>
        <pc:sldMkLst>
          <pc:docMk/>
          <pc:sldMk cId="3987976304" sldId="288"/>
        </pc:sldMkLst>
      </pc:sldChg>
      <pc:sldChg chg="add">
        <pc:chgData name="Marie Louise Rickhoff - Oude Brunink" userId="S::m.t.a.rickhoff@saxion.nl::4c8dc5cc-0b65-4515-9c9c-998d38cd7144" providerId="AD" clId="Web-{D227D48A-6C83-4413-91CC-85D0C4F38107}" dt="2024-05-27T10:36:49.719" v="5"/>
        <pc:sldMkLst>
          <pc:docMk/>
          <pc:sldMk cId="2702814865" sldId="373"/>
        </pc:sldMkLst>
      </pc:sldChg>
      <pc:sldMasterChg chg="add addSldLayout">
        <pc:chgData name="Marie Louise Rickhoff - Oude Brunink" userId="S::m.t.a.rickhoff@saxion.nl::4c8dc5cc-0b65-4515-9c9c-998d38cd7144" providerId="AD" clId="Web-{D227D48A-6C83-4413-91CC-85D0C4F38107}" dt="2024-05-27T10:36:49.719" v="5"/>
        <pc:sldMasterMkLst>
          <pc:docMk/>
          <pc:sldMasterMk cId="211686908" sldId="2147483660"/>
        </pc:sldMasterMkLst>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2775961789" sldId="2147483650"/>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2801228801" sldId="2147483661"/>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3977476800" sldId="2147483662"/>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759218646" sldId="2147483663"/>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674687483" sldId="2147483664"/>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3165385104" sldId="2147483665"/>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3429296331" sldId="2147483666"/>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684696914" sldId="2147483667"/>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415208479" sldId="2147483668"/>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2179381671" sldId="2147483669"/>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3428147710" sldId="2147483670"/>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2086746727" sldId="2147483671"/>
          </pc:sldLayoutMkLst>
        </pc:sldLayoutChg>
        <pc:sldLayoutChg chg="add">
          <pc:chgData name="Marie Louise Rickhoff - Oude Brunink" userId="S::m.t.a.rickhoff@saxion.nl::4c8dc5cc-0b65-4515-9c9c-998d38cd7144" providerId="AD" clId="Web-{D227D48A-6C83-4413-91CC-85D0C4F38107}" dt="2024-05-27T10:36:49.719" v="5"/>
          <pc:sldLayoutMkLst>
            <pc:docMk/>
            <pc:sldMasterMk cId="211686908" sldId="2147483660"/>
            <pc:sldLayoutMk cId="591576484" sldId="2147483681"/>
          </pc:sldLayoutMkLst>
        </pc:sldLayoutChg>
      </pc:sldMasterChg>
      <pc:sldMasterChg chg="replId modSldLayout">
        <pc:chgData name="Marie Louise Rickhoff - Oude Brunink" userId="S::m.t.a.rickhoff@saxion.nl::4c8dc5cc-0b65-4515-9c9c-998d38cd7144" providerId="AD" clId="Web-{D227D48A-6C83-4413-91CC-85D0C4F38107}" dt="2024-05-27T10:36:49.719" v="5"/>
        <pc:sldMasterMkLst>
          <pc:docMk/>
          <pc:sldMasterMk cId="2453140222" sldId="2147483675"/>
        </pc:sldMasterMkLst>
        <pc:sldLayoutChg chg="replId">
          <pc:chgData name="Marie Louise Rickhoff - Oude Brunink" userId="S::m.t.a.rickhoff@saxion.nl::4c8dc5cc-0b65-4515-9c9c-998d38cd7144" providerId="AD" clId="Web-{D227D48A-6C83-4413-91CC-85D0C4F38107}" dt="2024-05-27T10:36:49.719" v="5"/>
          <pc:sldLayoutMkLst>
            <pc:docMk/>
            <pc:sldMasterMk cId="2453140222" sldId="2147483675"/>
            <pc:sldLayoutMk cId="2002381218" sldId="2147483676"/>
          </pc:sldLayoutMkLst>
        </pc:sldLayoutChg>
        <pc:sldLayoutChg chg="replId">
          <pc:chgData name="Marie Louise Rickhoff - Oude Brunink" userId="S::m.t.a.rickhoff@saxion.nl::4c8dc5cc-0b65-4515-9c9c-998d38cd7144" providerId="AD" clId="Web-{D227D48A-6C83-4413-91CC-85D0C4F38107}" dt="2024-05-27T10:36:49.719" v="5"/>
          <pc:sldLayoutMkLst>
            <pc:docMk/>
            <pc:sldMasterMk cId="2453140222" sldId="2147483675"/>
            <pc:sldLayoutMk cId="154322999" sldId="2147483677"/>
          </pc:sldLayoutMkLst>
        </pc:sldLayoutChg>
        <pc:sldLayoutChg chg="replId">
          <pc:chgData name="Marie Louise Rickhoff - Oude Brunink" userId="S::m.t.a.rickhoff@saxion.nl::4c8dc5cc-0b65-4515-9c9c-998d38cd7144" providerId="AD" clId="Web-{D227D48A-6C83-4413-91CC-85D0C4F38107}" dt="2024-05-27T10:36:49.719" v="5"/>
          <pc:sldLayoutMkLst>
            <pc:docMk/>
            <pc:sldMasterMk cId="2453140222" sldId="2147483675"/>
            <pc:sldLayoutMk cId="3507958659" sldId="2147483678"/>
          </pc:sldLayoutMkLst>
        </pc:sldLayoutChg>
        <pc:sldLayoutChg chg="replId">
          <pc:chgData name="Marie Louise Rickhoff - Oude Brunink" userId="S::m.t.a.rickhoff@saxion.nl::4c8dc5cc-0b65-4515-9c9c-998d38cd7144" providerId="AD" clId="Web-{D227D48A-6C83-4413-91CC-85D0C4F38107}" dt="2024-05-27T10:36:49.719" v="5"/>
          <pc:sldLayoutMkLst>
            <pc:docMk/>
            <pc:sldMasterMk cId="2453140222" sldId="2147483675"/>
            <pc:sldLayoutMk cId="433512158" sldId="2147483679"/>
          </pc:sldLayoutMkLst>
        </pc:sldLayoutChg>
        <pc:sldLayoutChg chg="replId">
          <pc:chgData name="Marie Louise Rickhoff - Oude Brunink" userId="S::m.t.a.rickhoff@saxion.nl::4c8dc5cc-0b65-4515-9c9c-998d38cd7144" providerId="AD" clId="Web-{D227D48A-6C83-4413-91CC-85D0C4F38107}" dt="2024-05-27T10:36:49.719" v="5"/>
          <pc:sldLayoutMkLst>
            <pc:docMk/>
            <pc:sldMasterMk cId="2453140222" sldId="2147483675"/>
            <pc:sldLayoutMk cId="2236157255" sldId="2147483680"/>
          </pc:sldLayoutMkLst>
        </pc:sldLayoutChg>
        <pc:sldLayoutChg chg="replId">
          <pc:chgData name="Marie Louise Rickhoff - Oude Brunink" userId="S::m.t.a.rickhoff@saxion.nl::4c8dc5cc-0b65-4515-9c9c-998d38cd7144" providerId="AD" clId="Web-{D227D48A-6C83-4413-91CC-85D0C4F38107}" dt="2024-05-27T10:36:49.719" v="5"/>
          <pc:sldLayoutMkLst>
            <pc:docMk/>
            <pc:sldMasterMk cId="2453140222" sldId="2147483675"/>
            <pc:sldLayoutMk cId="1173476959" sldId="2147483682"/>
          </pc:sldLayoutMkLst>
        </pc:sldLayoutChg>
      </pc:sldMasterChg>
    </pc:docChg>
  </pc:docChgLst>
  <pc:docChgLst>
    <pc:chgData name="Marie Louise Rickhoff - Oude Brunink" userId="S::m.t.a.rickhoff@saxion.nl::4c8dc5cc-0b65-4515-9c9c-998d38cd7144" providerId="AD" clId="Web-{F9DCBCD3-0FFD-4981-82B2-FB242DDBE87B}"/>
    <pc:docChg chg="addSld delSld">
      <pc:chgData name="Marie Louise Rickhoff - Oude Brunink" userId="S::m.t.a.rickhoff@saxion.nl::4c8dc5cc-0b65-4515-9c9c-998d38cd7144" providerId="AD" clId="Web-{F9DCBCD3-0FFD-4981-82B2-FB242DDBE87B}" dt="2024-03-13T08:14:44.330" v="1"/>
      <pc:docMkLst>
        <pc:docMk/>
      </pc:docMkLst>
      <pc:sldChg chg="del">
        <pc:chgData name="Marie Louise Rickhoff - Oude Brunink" userId="S::m.t.a.rickhoff@saxion.nl::4c8dc5cc-0b65-4515-9c9c-998d38cd7144" providerId="AD" clId="Web-{F9DCBCD3-0FFD-4981-82B2-FB242DDBE87B}" dt="2024-03-13T08:14:44.330" v="1"/>
        <pc:sldMkLst>
          <pc:docMk/>
          <pc:sldMk cId="356205584" sldId="400"/>
        </pc:sldMkLst>
      </pc:sldChg>
      <pc:sldChg chg="add">
        <pc:chgData name="Marie Louise Rickhoff - Oude Brunink" userId="S::m.t.a.rickhoff@saxion.nl::4c8dc5cc-0b65-4515-9c9c-998d38cd7144" providerId="AD" clId="Web-{F9DCBCD3-0FFD-4981-82B2-FB242DDBE87B}" dt="2024-03-13T08:14:38.627" v="0"/>
        <pc:sldMkLst>
          <pc:docMk/>
          <pc:sldMk cId="3927763467" sldId="401"/>
        </pc:sldMkLst>
      </pc:sldChg>
    </pc:docChg>
  </pc:docChgLst>
  <pc:docChgLst>
    <pc:chgData name="Dennis Trotta" userId="30128cfe-f109-4615-9566-5e94bcfe3ae3" providerId="ADAL" clId="{EB6C82CA-16B5-419E-BBF2-130644F4414C}"/>
    <pc:docChg chg="custSel modMainMaster">
      <pc:chgData name="Dennis Trotta" userId="30128cfe-f109-4615-9566-5e94bcfe3ae3" providerId="ADAL" clId="{EB6C82CA-16B5-419E-BBF2-130644F4414C}" dt="2024-06-11T09:34:06.002" v="11"/>
      <pc:docMkLst>
        <pc:docMk/>
      </pc:docMkLst>
      <pc:sldMasterChg chg="modSldLayout">
        <pc:chgData name="Dennis Trotta" userId="30128cfe-f109-4615-9566-5e94bcfe3ae3" providerId="ADAL" clId="{EB6C82CA-16B5-419E-BBF2-130644F4414C}" dt="2024-06-11T09:34:06.002" v="11"/>
        <pc:sldMasterMkLst>
          <pc:docMk/>
          <pc:sldMasterMk cId="211686908" sldId="2147483660"/>
        </pc:sldMasterMkLst>
        <pc:sldLayoutChg chg="addSp delSp modSp mod">
          <pc:chgData name="Dennis Trotta" userId="30128cfe-f109-4615-9566-5e94bcfe3ae3" providerId="ADAL" clId="{EB6C82CA-16B5-419E-BBF2-130644F4414C}" dt="2024-06-11T09:33:27.987" v="5"/>
          <pc:sldLayoutMkLst>
            <pc:docMk/>
            <pc:sldMasterMk cId="211686908" sldId="2147483660"/>
            <pc:sldLayoutMk cId="2801228801" sldId="2147483661"/>
          </pc:sldLayoutMkLst>
          <pc:picChg chg="add mod">
            <ac:chgData name="Dennis Trotta" userId="30128cfe-f109-4615-9566-5e94bcfe3ae3" providerId="ADAL" clId="{EB6C82CA-16B5-419E-BBF2-130644F4414C}" dt="2024-06-11T09:33:27.987" v="5"/>
            <ac:picMkLst>
              <pc:docMk/>
              <pc:sldMasterMk cId="211686908" sldId="2147483660"/>
              <pc:sldLayoutMk cId="2801228801" sldId="2147483661"/>
              <ac:picMk id="4" creationId="{302F5282-FFF9-7D1D-05CC-E6719F3B13A1}"/>
            </ac:picMkLst>
          </pc:picChg>
          <pc:picChg chg="del">
            <ac:chgData name="Dennis Trotta" userId="30128cfe-f109-4615-9566-5e94bcfe3ae3" providerId="ADAL" clId="{EB6C82CA-16B5-419E-BBF2-130644F4414C}" dt="2024-06-11T09:33:27.670" v="4" actId="478"/>
            <ac:picMkLst>
              <pc:docMk/>
              <pc:sldMasterMk cId="211686908" sldId="2147483660"/>
              <pc:sldLayoutMk cId="2801228801" sldId="2147483661"/>
              <ac:picMk id="17" creationId="{7E343B44-D364-8AEF-9AB9-A694E3024BC1}"/>
            </ac:picMkLst>
          </pc:picChg>
        </pc:sldLayoutChg>
        <pc:sldLayoutChg chg="addSp delSp modSp mod">
          <pc:chgData name="Dennis Trotta" userId="30128cfe-f109-4615-9566-5e94bcfe3ae3" providerId="ADAL" clId="{EB6C82CA-16B5-419E-BBF2-130644F4414C}" dt="2024-06-11T09:33:32.841" v="7"/>
          <pc:sldLayoutMkLst>
            <pc:docMk/>
            <pc:sldMasterMk cId="211686908" sldId="2147483660"/>
            <pc:sldLayoutMk cId="3977476800" sldId="2147483662"/>
          </pc:sldLayoutMkLst>
          <pc:picChg chg="add mod">
            <ac:chgData name="Dennis Trotta" userId="30128cfe-f109-4615-9566-5e94bcfe3ae3" providerId="ADAL" clId="{EB6C82CA-16B5-419E-BBF2-130644F4414C}" dt="2024-06-11T09:33:32.841" v="7"/>
            <ac:picMkLst>
              <pc:docMk/>
              <pc:sldMasterMk cId="211686908" sldId="2147483660"/>
              <pc:sldLayoutMk cId="3977476800" sldId="2147483662"/>
              <ac:picMk id="4" creationId="{3A0A5941-225A-E0A6-DC85-CAC765A8A6EB}"/>
            </ac:picMkLst>
          </pc:picChg>
          <pc:picChg chg="del">
            <ac:chgData name="Dennis Trotta" userId="30128cfe-f109-4615-9566-5e94bcfe3ae3" providerId="ADAL" clId="{EB6C82CA-16B5-419E-BBF2-130644F4414C}" dt="2024-06-11T09:33:32.540" v="6" actId="478"/>
            <ac:picMkLst>
              <pc:docMk/>
              <pc:sldMasterMk cId="211686908" sldId="2147483660"/>
              <pc:sldLayoutMk cId="3977476800" sldId="2147483662"/>
              <ac:picMk id="17" creationId="{7E343B44-D364-8AEF-9AB9-A694E3024BC1}"/>
            </ac:picMkLst>
          </pc:picChg>
        </pc:sldLayoutChg>
        <pc:sldLayoutChg chg="addSp delSp modSp mod">
          <pc:chgData name="Dennis Trotta" userId="30128cfe-f109-4615-9566-5e94bcfe3ae3" providerId="ADAL" clId="{EB6C82CA-16B5-419E-BBF2-130644F4414C}" dt="2024-06-11T09:34:06.002" v="11"/>
          <pc:sldLayoutMkLst>
            <pc:docMk/>
            <pc:sldMasterMk cId="211686908" sldId="2147483660"/>
            <pc:sldLayoutMk cId="3428147710" sldId="2147483670"/>
          </pc:sldLayoutMkLst>
          <pc:picChg chg="del">
            <ac:chgData name="Dennis Trotta" userId="30128cfe-f109-4615-9566-5e94bcfe3ae3" providerId="ADAL" clId="{EB6C82CA-16B5-419E-BBF2-130644F4414C}" dt="2024-06-11T09:34:05.501" v="10" actId="478"/>
            <ac:picMkLst>
              <pc:docMk/>
              <pc:sldMasterMk cId="211686908" sldId="2147483660"/>
              <pc:sldLayoutMk cId="3428147710" sldId="2147483670"/>
              <ac:picMk id="3" creationId="{AB573B1B-2CC7-DE4B-EB21-BAF45BDBC859}"/>
            </ac:picMkLst>
          </pc:picChg>
          <pc:picChg chg="add mod">
            <ac:chgData name="Dennis Trotta" userId="30128cfe-f109-4615-9566-5e94bcfe3ae3" providerId="ADAL" clId="{EB6C82CA-16B5-419E-BBF2-130644F4414C}" dt="2024-06-11T09:34:06.002" v="11"/>
            <ac:picMkLst>
              <pc:docMk/>
              <pc:sldMasterMk cId="211686908" sldId="2147483660"/>
              <pc:sldLayoutMk cId="3428147710" sldId="2147483670"/>
              <ac:picMk id="4" creationId="{85233221-BF6C-3097-839D-1B457F18DFF6}"/>
            </ac:picMkLst>
          </pc:picChg>
        </pc:sldLayoutChg>
      </pc:sldMasterChg>
      <pc:sldMasterChg chg="modSldLayout">
        <pc:chgData name="Dennis Trotta" userId="30128cfe-f109-4615-9566-5e94bcfe3ae3" providerId="ADAL" clId="{EB6C82CA-16B5-419E-BBF2-130644F4414C}" dt="2024-06-11T09:33:59.813" v="9"/>
        <pc:sldMasterMkLst>
          <pc:docMk/>
          <pc:sldMasterMk cId="2453140222" sldId="2147483675"/>
        </pc:sldMasterMkLst>
        <pc:sldLayoutChg chg="addSp delSp modSp mod">
          <pc:chgData name="Dennis Trotta" userId="30128cfe-f109-4615-9566-5e94bcfe3ae3" providerId="ADAL" clId="{EB6C82CA-16B5-419E-BBF2-130644F4414C}" dt="2024-06-11T09:33:59.813" v="9"/>
          <pc:sldLayoutMkLst>
            <pc:docMk/>
            <pc:sldMasterMk cId="2453140222" sldId="2147483675"/>
            <pc:sldLayoutMk cId="7823763" sldId="2147483673"/>
          </pc:sldLayoutMkLst>
          <pc:picChg chg="del">
            <ac:chgData name="Dennis Trotta" userId="30128cfe-f109-4615-9566-5e94bcfe3ae3" providerId="ADAL" clId="{EB6C82CA-16B5-419E-BBF2-130644F4414C}" dt="2024-06-11T09:33:59.512" v="8" actId="478"/>
            <ac:picMkLst>
              <pc:docMk/>
              <pc:sldMasterMk cId="2453140222" sldId="2147483675"/>
              <pc:sldLayoutMk cId="7823763" sldId="2147483673"/>
              <ac:picMk id="3" creationId="{AB573B1B-2CC7-DE4B-EB21-BAF45BDBC859}"/>
            </ac:picMkLst>
          </pc:picChg>
          <pc:picChg chg="add mod">
            <ac:chgData name="Dennis Trotta" userId="30128cfe-f109-4615-9566-5e94bcfe3ae3" providerId="ADAL" clId="{EB6C82CA-16B5-419E-BBF2-130644F4414C}" dt="2024-06-11T09:33:59.813" v="9"/>
            <ac:picMkLst>
              <pc:docMk/>
              <pc:sldMasterMk cId="2453140222" sldId="2147483675"/>
              <pc:sldLayoutMk cId="7823763" sldId="2147483673"/>
              <ac:picMk id="4" creationId="{9170D9FB-2DA4-8CEF-5956-AA569650890B}"/>
            </ac:picMkLst>
          </pc:picChg>
        </pc:sldLayoutChg>
        <pc:sldLayoutChg chg="addSp delSp modSp mod">
          <pc:chgData name="Dennis Trotta" userId="30128cfe-f109-4615-9566-5e94bcfe3ae3" providerId="ADAL" clId="{EB6C82CA-16B5-419E-BBF2-130644F4414C}" dt="2024-06-11T09:33:12.690" v="1"/>
          <pc:sldLayoutMkLst>
            <pc:docMk/>
            <pc:sldMasterMk cId="2453140222" sldId="2147483675"/>
            <pc:sldLayoutMk cId="2002381218" sldId="2147483676"/>
          </pc:sldLayoutMkLst>
          <pc:picChg chg="add mod">
            <ac:chgData name="Dennis Trotta" userId="30128cfe-f109-4615-9566-5e94bcfe3ae3" providerId="ADAL" clId="{EB6C82CA-16B5-419E-BBF2-130644F4414C}" dt="2024-06-11T09:33:12.690" v="1"/>
            <ac:picMkLst>
              <pc:docMk/>
              <pc:sldMasterMk cId="2453140222" sldId="2147483675"/>
              <pc:sldLayoutMk cId="2002381218" sldId="2147483676"/>
              <ac:picMk id="4" creationId="{8ECB51EF-1805-4704-5AEC-DD01EBA55003}"/>
            </ac:picMkLst>
          </pc:picChg>
          <pc:picChg chg="del">
            <ac:chgData name="Dennis Trotta" userId="30128cfe-f109-4615-9566-5e94bcfe3ae3" providerId="ADAL" clId="{EB6C82CA-16B5-419E-BBF2-130644F4414C}" dt="2024-06-11T09:33:12.411" v="0" actId="478"/>
            <ac:picMkLst>
              <pc:docMk/>
              <pc:sldMasterMk cId="2453140222" sldId="2147483675"/>
              <pc:sldLayoutMk cId="2002381218" sldId="2147483676"/>
              <ac:picMk id="17" creationId="{7E343B44-D364-8AEF-9AB9-A694E3024BC1}"/>
            </ac:picMkLst>
          </pc:picChg>
        </pc:sldLayoutChg>
        <pc:sldLayoutChg chg="addSp delSp modSp mod">
          <pc:chgData name="Dennis Trotta" userId="30128cfe-f109-4615-9566-5e94bcfe3ae3" providerId="ADAL" clId="{EB6C82CA-16B5-419E-BBF2-130644F4414C}" dt="2024-06-11T09:33:16.060" v="3"/>
          <pc:sldLayoutMkLst>
            <pc:docMk/>
            <pc:sldMasterMk cId="2453140222" sldId="2147483675"/>
            <pc:sldLayoutMk cId="154322999" sldId="2147483677"/>
          </pc:sldLayoutMkLst>
          <pc:picChg chg="add mod">
            <ac:chgData name="Dennis Trotta" userId="30128cfe-f109-4615-9566-5e94bcfe3ae3" providerId="ADAL" clId="{EB6C82CA-16B5-419E-BBF2-130644F4414C}" dt="2024-06-11T09:33:16.060" v="3"/>
            <ac:picMkLst>
              <pc:docMk/>
              <pc:sldMasterMk cId="2453140222" sldId="2147483675"/>
              <pc:sldLayoutMk cId="154322999" sldId="2147483677"/>
              <ac:picMk id="4" creationId="{7B856485-130A-7299-C797-623F56671EE5}"/>
            </ac:picMkLst>
          </pc:picChg>
          <pc:picChg chg="del">
            <ac:chgData name="Dennis Trotta" userId="30128cfe-f109-4615-9566-5e94bcfe3ae3" providerId="ADAL" clId="{EB6C82CA-16B5-419E-BBF2-130644F4414C}" dt="2024-06-11T09:33:15.810" v="2" actId="478"/>
            <ac:picMkLst>
              <pc:docMk/>
              <pc:sldMasterMk cId="2453140222" sldId="2147483675"/>
              <pc:sldLayoutMk cId="154322999" sldId="2147483677"/>
              <ac:picMk id="17" creationId="{7E343B44-D364-8AEF-9AB9-A694E3024BC1}"/>
            </ac:picMkLst>
          </pc:picChg>
        </pc:sldLayoutChg>
      </pc:sldMasterChg>
    </pc:docChg>
  </pc:docChgLst>
  <pc:docChgLst>
    <pc:chgData name="Marie Louise Rickhoff - Oude Brunink" userId="S::m.t.a.rickhoff@saxion.nl::4c8dc5cc-0b65-4515-9c9c-998d38cd7144" providerId="AD" clId="Web-{680FA437-3866-4E57-BF43-0B7CA70CC71B}"/>
    <pc:docChg chg="addSld delSld">
      <pc:chgData name="Marie Louise Rickhoff - Oude Brunink" userId="S::m.t.a.rickhoff@saxion.nl::4c8dc5cc-0b65-4515-9c9c-998d38cd7144" providerId="AD" clId="Web-{680FA437-3866-4E57-BF43-0B7CA70CC71B}" dt="2024-03-20T14:17:29.089" v="1"/>
      <pc:docMkLst>
        <pc:docMk/>
      </pc:docMkLst>
      <pc:sldChg chg="del">
        <pc:chgData name="Marie Louise Rickhoff - Oude Brunink" userId="S::m.t.a.rickhoff@saxion.nl::4c8dc5cc-0b65-4515-9c9c-998d38cd7144" providerId="AD" clId="Web-{680FA437-3866-4E57-BF43-0B7CA70CC71B}" dt="2024-03-20T14:17:29.089" v="1"/>
        <pc:sldMkLst>
          <pc:docMk/>
          <pc:sldMk cId="3576244408" sldId="266"/>
        </pc:sldMkLst>
      </pc:sldChg>
      <pc:sldChg chg="add">
        <pc:chgData name="Marie Louise Rickhoff - Oude Brunink" userId="S::m.t.a.rickhoff@saxion.nl::4c8dc5cc-0b65-4515-9c9c-998d38cd7144" providerId="AD" clId="Web-{680FA437-3866-4E57-BF43-0B7CA70CC71B}" dt="2024-03-20T14:17:24.167" v="0"/>
        <pc:sldMkLst>
          <pc:docMk/>
          <pc:sldMk cId="3043540937" sldId="402"/>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22.jpeg"/></Relationships>
</file>

<file path=ppt/diagrams/_rels/data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9E922-8D6A-4F8B-98F3-7A535F8F36EC}" type="doc">
      <dgm:prSet loTypeId="urn:microsoft.com/office/officeart/2005/8/layout/chevron1" loCatId="process" qsTypeId="urn:microsoft.com/office/officeart/2005/8/quickstyle/simple1" qsCatId="simple" csTypeId="urn:microsoft.com/office/officeart/2005/8/colors/accent5_2" csCatId="accent5" phldr="1"/>
      <dgm:spPr/>
    </dgm:pt>
    <dgm:pt modelId="{B99E017F-F4F5-4DC4-82D1-9F5059952B81}">
      <dgm:prSet phldrT="[Text]" custT="1"/>
      <dgm:spPr>
        <a:solidFill>
          <a:schemeClr val="accent1">
            <a:lumMod val="50000"/>
          </a:schemeClr>
        </a:solidFill>
      </dgm:spPr>
      <dgm:t>
        <a:bodyPr/>
        <a:lstStyle/>
        <a:p>
          <a:r>
            <a:rPr lang="en-GB" sz="1500" noProof="0"/>
            <a:t>Gehoord</a:t>
          </a:r>
        </a:p>
      </dgm:t>
    </dgm:pt>
    <dgm:pt modelId="{868FD896-D88E-41F3-BB1E-11B95E29CBA9}" type="parTrans" cxnId="{8869A442-BA05-47DD-8DD3-E5E3FF105F5A}">
      <dgm:prSet/>
      <dgm:spPr/>
      <dgm:t>
        <a:bodyPr/>
        <a:lstStyle/>
        <a:p>
          <a:endParaRPr lang="en-GB" sz="1500" noProof="0"/>
        </a:p>
      </dgm:t>
    </dgm:pt>
    <dgm:pt modelId="{3711C7D4-A15A-4B41-8F1C-886E3901EF1E}" type="sibTrans" cxnId="{8869A442-BA05-47DD-8DD3-E5E3FF105F5A}">
      <dgm:prSet/>
      <dgm:spPr/>
      <dgm:t>
        <a:bodyPr/>
        <a:lstStyle/>
        <a:p>
          <a:endParaRPr lang="en-GB" sz="1500" noProof="0"/>
        </a:p>
      </dgm:t>
    </dgm:pt>
    <dgm:pt modelId="{F7ED884B-F09C-4F1B-A57C-F1572C199510}">
      <dgm:prSet phldrT="[Text]" custT="1"/>
      <dgm:spPr>
        <a:solidFill>
          <a:schemeClr val="accent2">
            <a:lumMod val="50000"/>
          </a:schemeClr>
        </a:solidFill>
      </dgm:spPr>
      <dgm:t>
        <a:bodyPr/>
        <a:lstStyle/>
        <a:p>
          <a:r>
            <a:rPr lang="en-GB" sz="1500" noProof="0"/>
            <a:t>Begrepen</a:t>
          </a:r>
        </a:p>
      </dgm:t>
    </dgm:pt>
    <dgm:pt modelId="{1BAD5A57-6354-45A5-870D-3AA2B93EBCB4}" type="parTrans" cxnId="{E32C4698-1619-4E8D-AD5E-CC0F2403CB02}">
      <dgm:prSet/>
      <dgm:spPr/>
      <dgm:t>
        <a:bodyPr/>
        <a:lstStyle/>
        <a:p>
          <a:endParaRPr lang="en-GB" sz="1500" noProof="0"/>
        </a:p>
      </dgm:t>
    </dgm:pt>
    <dgm:pt modelId="{E2DCBEA1-71D1-4EDC-A736-6AE1FC6C1408}" type="sibTrans" cxnId="{E32C4698-1619-4E8D-AD5E-CC0F2403CB02}">
      <dgm:prSet/>
      <dgm:spPr/>
      <dgm:t>
        <a:bodyPr/>
        <a:lstStyle/>
        <a:p>
          <a:endParaRPr lang="en-GB" sz="1500" noProof="0"/>
        </a:p>
      </dgm:t>
    </dgm:pt>
    <dgm:pt modelId="{23B6CCDF-B433-42A8-A49E-4BC82F30705F}">
      <dgm:prSet phldrT="[Text]" custT="1"/>
      <dgm:spPr>
        <a:solidFill>
          <a:schemeClr val="accent3">
            <a:lumMod val="50000"/>
          </a:schemeClr>
        </a:solidFill>
      </dgm:spPr>
      <dgm:t>
        <a:bodyPr/>
        <a:lstStyle/>
        <a:p>
          <a:r>
            <a:rPr lang="en-GB" sz="1500" noProof="0"/>
            <a:t>Akkoord</a:t>
          </a:r>
        </a:p>
      </dgm:t>
    </dgm:pt>
    <dgm:pt modelId="{3A16B4EA-62EF-477E-974C-42BEC5F62C63}" type="parTrans" cxnId="{16FA7E78-D97E-4B99-AA62-74482CC93B8D}">
      <dgm:prSet/>
      <dgm:spPr/>
      <dgm:t>
        <a:bodyPr/>
        <a:lstStyle/>
        <a:p>
          <a:endParaRPr lang="en-GB" sz="1500" noProof="0"/>
        </a:p>
      </dgm:t>
    </dgm:pt>
    <dgm:pt modelId="{40D3B5CD-BA7E-4765-AA19-EDA3CA6692A0}" type="sibTrans" cxnId="{16FA7E78-D97E-4B99-AA62-74482CC93B8D}">
      <dgm:prSet/>
      <dgm:spPr/>
      <dgm:t>
        <a:bodyPr/>
        <a:lstStyle/>
        <a:p>
          <a:endParaRPr lang="en-GB" sz="1500" noProof="0"/>
        </a:p>
      </dgm:t>
    </dgm:pt>
    <dgm:pt modelId="{C95BBC7D-86B8-4CE0-A623-B79779D7F299}">
      <dgm:prSet phldrT="[Text]" custT="1"/>
      <dgm:spPr>
        <a:solidFill>
          <a:schemeClr val="accent4">
            <a:lumMod val="50000"/>
          </a:schemeClr>
        </a:solidFill>
      </dgm:spPr>
      <dgm:t>
        <a:bodyPr/>
        <a:lstStyle/>
        <a:p>
          <a:r>
            <a:rPr lang="en-GB" sz="1500" noProof="0"/>
            <a:t>Gedaan</a:t>
          </a:r>
        </a:p>
      </dgm:t>
    </dgm:pt>
    <dgm:pt modelId="{8918FD45-43E1-4DAC-889C-0D663CFEDA40}" type="parTrans" cxnId="{FC58226D-BEB4-4B99-8A30-CCB235CFCAFB}">
      <dgm:prSet/>
      <dgm:spPr/>
      <dgm:t>
        <a:bodyPr/>
        <a:lstStyle/>
        <a:p>
          <a:endParaRPr lang="en-GB" sz="1500" noProof="0"/>
        </a:p>
      </dgm:t>
    </dgm:pt>
    <dgm:pt modelId="{B58879AC-4F8A-4476-A6CD-76C5B5B0FE07}" type="sibTrans" cxnId="{FC58226D-BEB4-4B99-8A30-CCB235CFCAFB}">
      <dgm:prSet/>
      <dgm:spPr/>
      <dgm:t>
        <a:bodyPr/>
        <a:lstStyle/>
        <a:p>
          <a:endParaRPr lang="en-GB" sz="1500" noProof="0"/>
        </a:p>
      </dgm:t>
    </dgm:pt>
    <dgm:pt modelId="{96B8CC76-87CF-4295-BB8A-581BE72772D9}" type="pres">
      <dgm:prSet presAssocID="{CAB9E922-8D6A-4F8B-98F3-7A535F8F36EC}" presName="Name0" presStyleCnt="0">
        <dgm:presLayoutVars>
          <dgm:dir/>
          <dgm:animLvl val="lvl"/>
          <dgm:resizeHandles val="exact"/>
        </dgm:presLayoutVars>
      </dgm:prSet>
      <dgm:spPr/>
    </dgm:pt>
    <dgm:pt modelId="{01345933-98C7-436F-A3D5-82BDAB23DF4A}" type="pres">
      <dgm:prSet presAssocID="{B99E017F-F4F5-4DC4-82D1-9F5059952B81}" presName="parTxOnly" presStyleLbl="node1" presStyleIdx="0" presStyleCnt="4" custScaleX="167359">
        <dgm:presLayoutVars>
          <dgm:chMax val="0"/>
          <dgm:chPref val="0"/>
          <dgm:bulletEnabled val="1"/>
        </dgm:presLayoutVars>
      </dgm:prSet>
      <dgm:spPr/>
    </dgm:pt>
    <dgm:pt modelId="{C0FEFB35-0AA2-4268-99CA-7D83CB82BF9D}" type="pres">
      <dgm:prSet presAssocID="{3711C7D4-A15A-4B41-8F1C-886E3901EF1E}" presName="parTxOnlySpace" presStyleCnt="0"/>
      <dgm:spPr/>
    </dgm:pt>
    <dgm:pt modelId="{EFC4C5E7-71D3-480E-9CE2-B0620DC1D588}" type="pres">
      <dgm:prSet presAssocID="{F7ED884B-F09C-4F1B-A57C-F1572C199510}" presName="parTxOnly" presStyleLbl="node1" presStyleIdx="1" presStyleCnt="4" custScaleX="107847">
        <dgm:presLayoutVars>
          <dgm:chMax val="0"/>
          <dgm:chPref val="0"/>
          <dgm:bulletEnabled val="1"/>
        </dgm:presLayoutVars>
      </dgm:prSet>
      <dgm:spPr/>
    </dgm:pt>
    <dgm:pt modelId="{6C9ECF70-8225-47AB-A7CC-825319FB181A}" type="pres">
      <dgm:prSet presAssocID="{E2DCBEA1-71D1-4EDC-A736-6AE1FC6C1408}" presName="parTxOnlySpace" presStyleCnt="0"/>
      <dgm:spPr/>
    </dgm:pt>
    <dgm:pt modelId="{5544535D-A673-4FEF-952B-17F99A050506}" type="pres">
      <dgm:prSet presAssocID="{23B6CCDF-B433-42A8-A49E-4BC82F30705F}" presName="parTxOnly" presStyleLbl="node1" presStyleIdx="2" presStyleCnt="4">
        <dgm:presLayoutVars>
          <dgm:chMax val="0"/>
          <dgm:chPref val="0"/>
          <dgm:bulletEnabled val="1"/>
        </dgm:presLayoutVars>
      </dgm:prSet>
      <dgm:spPr/>
    </dgm:pt>
    <dgm:pt modelId="{62E1CB73-ACC3-49E8-B740-C778C0D6785B}" type="pres">
      <dgm:prSet presAssocID="{40D3B5CD-BA7E-4765-AA19-EDA3CA6692A0}" presName="parTxOnlySpace" presStyleCnt="0"/>
      <dgm:spPr/>
    </dgm:pt>
    <dgm:pt modelId="{4F699AE9-29E6-4BF7-98AA-6EF7953C5747}" type="pres">
      <dgm:prSet presAssocID="{C95BBC7D-86B8-4CE0-A623-B79779D7F299}" presName="parTxOnly" presStyleLbl="node1" presStyleIdx="3" presStyleCnt="4">
        <dgm:presLayoutVars>
          <dgm:chMax val="0"/>
          <dgm:chPref val="0"/>
          <dgm:bulletEnabled val="1"/>
        </dgm:presLayoutVars>
      </dgm:prSet>
      <dgm:spPr/>
    </dgm:pt>
  </dgm:ptLst>
  <dgm:cxnLst>
    <dgm:cxn modelId="{343C0A1B-5FD7-42F5-A6FB-1357E44558FA}" type="presOf" srcId="{CAB9E922-8D6A-4F8B-98F3-7A535F8F36EC}" destId="{96B8CC76-87CF-4295-BB8A-581BE72772D9}" srcOrd="0" destOrd="0" presId="urn:microsoft.com/office/officeart/2005/8/layout/chevron1"/>
    <dgm:cxn modelId="{FC04F720-71A4-46F4-A565-82EA8B1BFDA8}" type="presOf" srcId="{C95BBC7D-86B8-4CE0-A623-B79779D7F299}" destId="{4F699AE9-29E6-4BF7-98AA-6EF7953C5747}" srcOrd="0" destOrd="0" presId="urn:microsoft.com/office/officeart/2005/8/layout/chevron1"/>
    <dgm:cxn modelId="{F96EDF23-0387-44BC-AEF9-51394F11BF3B}" type="presOf" srcId="{B99E017F-F4F5-4DC4-82D1-9F5059952B81}" destId="{01345933-98C7-436F-A3D5-82BDAB23DF4A}" srcOrd="0" destOrd="0" presId="urn:microsoft.com/office/officeart/2005/8/layout/chevron1"/>
    <dgm:cxn modelId="{8943B75B-EBEE-445C-977D-B003F43E3726}" type="presOf" srcId="{23B6CCDF-B433-42A8-A49E-4BC82F30705F}" destId="{5544535D-A673-4FEF-952B-17F99A050506}" srcOrd="0" destOrd="0" presId="urn:microsoft.com/office/officeart/2005/8/layout/chevron1"/>
    <dgm:cxn modelId="{8869A442-BA05-47DD-8DD3-E5E3FF105F5A}" srcId="{CAB9E922-8D6A-4F8B-98F3-7A535F8F36EC}" destId="{B99E017F-F4F5-4DC4-82D1-9F5059952B81}" srcOrd="0" destOrd="0" parTransId="{868FD896-D88E-41F3-BB1E-11B95E29CBA9}" sibTransId="{3711C7D4-A15A-4B41-8F1C-886E3901EF1E}"/>
    <dgm:cxn modelId="{FC58226D-BEB4-4B99-8A30-CCB235CFCAFB}" srcId="{CAB9E922-8D6A-4F8B-98F3-7A535F8F36EC}" destId="{C95BBC7D-86B8-4CE0-A623-B79779D7F299}" srcOrd="3" destOrd="0" parTransId="{8918FD45-43E1-4DAC-889C-0D663CFEDA40}" sibTransId="{B58879AC-4F8A-4476-A6CD-76C5B5B0FE07}"/>
    <dgm:cxn modelId="{16FA7E78-D97E-4B99-AA62-74482CC93B8D}" srcId="{CAB9E922-8D6A-4F8B-98F3-7A535F8F36EC}" destId="{23B6CCDF-B433-42A8-A49E-4BC82F30705F}" srcOrd="2" destOrd="0" parTransId="{3A16B4EA-62EF-477E-974C-42BEC5F62C63}" sibTransId="{40D3B5CD-BA7E-4765-AA19-EDA3CA6692A0}"/>
    <dgm:cxn modelId="{E32C4698-1619-4E8D-AD5E-CC0F2403CB02}" srcId="{CAB9E922-8D6A-4F8B-98F3-7A535F8F36EC}" destId="{F7ED884B-F09C-4F1B-A57C-F1572C199510}" srcOrd="1" destOrd="0" parTransId="{1BAD5A57-6354-45A5-870D-3AA2B93EBCB4}" sibTransId="{E2DCBEA1-71D1-4EDC-A736-6AE1FC6C1408}"/>
    <dgm:cxn modelId="{EB2111FB-E74E-476F-B69A-6EED51A6A535}" type="presOf" srcId="{F7ED884B-F09C-4F1B-A57C-F1572C199510}" destId="{EFC4C5E7-71D3-480E-9CE2-B0620DC1D588}" srcOrd="0" destOrd="0" presId="urn:microsoft.com/office/officeart/2005/8/layout/chevron1"/>
    <dgm:cxn modelId="{3029BEB9-5468-4E46-BE38-7CCB43CD61C2}" type="presParOf" srcId="{96B8CC76-87CF-4295-BB8A-581BE72772D9}" destId="{01345933-98C7-436F-A3D5-82BDAB23DF4A}" srcOrd="0" destOrd="0" presId="urn:microsoft.com/office/officeart/2005/8/layout/chevron1"/>
    <dgm:cxn modelId="{B48545C0-BFB7-40ED-9A42-6F437FF0F1D1}" type="presParOf" srcId="{96B8CC76-87CF-4295-BB8A-581BE72772D9}" destId="{C0FEFB35-0AA2-4268-99CA-7D83CB82BF9D}" srcOrd="1" destOrd="0" presId="urn:microsoft.com/office/officeart/2005/8/layout/chevron1"/>
    <dgm:cxn modelId="{4A273AB0-007E-4FF3-B5D3-FE29A4517553}" type="presParOf" srcId="{96B8CC76-87CF-4295-BB8A-581BE72772D9}" destId="{EFC4C5E7-71D3-480E-9CE2-B0620DC1D588}" srcOrd="2" destOrd="0" presId="urn:microsoft.com/office/officeart/2005/8/layout/chevron1"/>
    <dgm:cxn modelId="{5FF6F8C1-5155-4317-BA67-4D46FB1FCC76}" type="presParOf" srcId="{96B8CC76-87CF-4295-BB8A-581BE72772D9}" destId="{6C9ECF70-8225-47AB-A7CC-825319FB181A}" srcOrd="3" destOrd="0" presId="urn:microsoft.com/office/officeart/2005/8/layout/chevron1"/>
    <dgm:cxn modelId="{57CF8880-EDDD-4C37-9A23-1D3B4C7D5213}" type="presParOf" srcId="{96B8CC76-87CF-4295-BB8A-581BE72772D9}" destId="{5544535D-A673-4FEF-952B-17F99A050506}" srcOrd="4" destOrd="0" presId="urn:microsoft.com/office/officeart/2005/8/layout/chevron1"/>
    <dgm:cxn modelId="{104C4A37-6CB4-46FA-8750-F3FE144BD1F3}" type="presParOf" srcId="{96B8CC76-87CF-4295-BB8A-581BE72772D9}" destId="{62E1CB73-ACC3-49E8-B740-C778C0D6785B}" srcOrd="5" destOrd="0" presId="urn:microsoft.com/office/officeart/2005/8/layout/chevron1"/>
    <dgm:cxn modelId="{B6A8124B-3B15-4065-AB32-9E0AAD4C0377}" type="presParOf" srcId="{96B8CC76-87CF-4295-BB8A-581BE72772D9}" destId="{4F699AE9-29E6-4BF7-98AA-6EF7953C5747}" srcOrd="6" destOrd="0" presId="urn:microsoft.com/office/officeart/2005/8/layout/chevron1"/>
  </dgm:cxnLst>
  <dgm:bg/>
  <dgm:whole/>
  <dgm:extLst>
    <a:ext uri="http://schemas.microsoft.com/office/drawing/2008/diagram">
      <dsp:dataModelExt xmlns:dsp="http://schemas.microsoft.com/office/drawing/2008/diagram" relId="rId1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64331-B79B-41EC-8263-0D5C3CFE3C00}"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5B336498-D25A-4B4D-AAE1-404B20A3004C}">
      <dgm:prSet phldrT="[Text]"/>
      <dgm:spPr/>
      <dgm:t>
        <a:bodyPr/>
        <a:lstStyle/>
        <a:p>
          <a:r>
            <a:rPr lang="en-GB"/>
            <a:t>Geschiedenis</a:t>
          </a:r>
        </a:p>
      </dgm:t>
    </dgm:pt>
    <dgm:pt modelId="{D78E115D-32EA-4F95-AEAA-AA1C92AD5C7B}" type="parTrans" cxnId="{707ED045-44C6-4C7B-BA62-A0913DF43014}">
      <dgm:prSet/>
      <dgm:spPr/>
      <dgm:t>
        <a:bodyPr/>
        <a:lstStyle/>
        <a:p>
          <a:endParaRPr lang="en-GB"/>
        </a:p>
      </dgm:t>
    </dgm:pt>
    <dgm:pt modelId="{A2B2CB8E-13E7-4C43-906E-0FCEE53A702A}" type="sibTrans" cxnId="{707ED045-44C6-4C7B-BA62-A0913DF43014}">
      <dgm:prSet/>
      <dgm:spPr/>
      <dgm:t>
        <a:bodyPr/>
        <a:lstStyle/>
        <a:p>
          <a:endParaRPr lang="en-GB"/>
        </a:p>
      </dgm:t>
    </dgm:pt>
    <dgm:pt modelId="{523FAA0D-3522-4231-9EA1-720F8EA44A2F}">
      <dgm:prSet phldrT="[Text]" custT="1"/>
      <dgm:spPr/>
      <dgm:t>
        <a:bodyPr/>
        <a:lstStyle/>
        <a:p>
          <a:r>
            <a:rPr lang="en-GB" sz="1500" b="1"/>
            <a:t>Context</a:t>
          </a:r>
          <a:br>
            <a:rPr lang="en-GB" sz="1500" b="1"/>
          </a:br>
          <a:br>
            <a:rPr lang="en-GB" sz="1500" b="1"/>
          </a:br>
          <a:endParaRPr lang="en-GB" sz="1500" b="1"/>
        </a:p>
      </dgm:t>
    </dgm:pt>
    <dgm:pt modelId="{150516EC-62D4-453E-B02C-06E64031D6F6}" type="parTrans" cxnId="{72B61DEA-19EB-4345-A6FA-7ECACBC7E4D1}">
      <dgm:prSet/>
      <dgm:spPr/>
      <dgm:t>
        <a:bodyPr/>
        <a:lstStyle/>
        <a:p>
          <a:endParaRPr lang="en-GB"/>
        </a:p>
      </dgm:t>
    </dgm:pt>
    <dgm:pt modelId="{C8855268-1138-4472-BAE4-4D6C800BA63F}" type="sibTrans" cxnId="{72B61DEA-19EB-4345-A6FA-7ECACBC7E4D1}">
      <dgm:prSet/>
      <dgm:spPr/>
      <dgm:t>
        <a:bodyPr/>
        <a:lstStyle/>
        <a:p>
          <a:endParaRPr lang="en-GB"/>
        </a:p>
      </dgm:t>
    </dgm:pt>
    <dgm:pt modelId="{6AD9599E-E0DB-476B-91F6-2B4CF8269BA7}">
      <dgm:prSet phldrT="[Text]" custT="1"/>
      <dgm:spPr/>
      <dgm:t>
        <a:bodyPr/>
        <a:lstStyle/>
        <a:p>
          <a:r>
            <a:rPr lang="en-GB" sz="1500" b="1"/>
            <a:t>Triggers</a:t>
          </a:r>
          <a:br>
            <a:rPr lang="en-GB" sz="1500" b="1"/>
          </a:br>
          <a:br>
            <a:rPr lang="en-GB" sz="1500" b="1"/>
          </a:br>
          <a:endParaRPr lang="en-GB" sz="1500" b="1"/>
        </a:p>
      </dgm:t>
    </dgm:pt>
    <dgm:pt modelId="{7E523951-19CA-4FF7-A6E0-0269E52D2C33}" type="parTrans" cxnId="{E5A94D07-19D2-4FC2-BF6A-F773B993ABCD}">
      <dgm:prSet/>
      <dgm:spPr/>
      <dgm:t>
        <a:bodyPr/>
        <a:lstStyle/>
        <a:p>
          <a:endParaRPr lang="en-GB"/>
        </a:p>
      </dgm:t>
    </dgm:pt>
    <dgm:pt modelId="{8653D004-E7D6-4F5C-A13B-8BF6961F96DD}" type="sibTrans" cxnId="{E5A94D07-19D2-4FC2-BF6A-F773B993ABCD}">
      <dgm:prSet/>
      <dgm:spPr/>
      <dgm:t>
        <a:bodyPr/>
        <a:lstStyle/>
        <a:p>
          <a:endParaRPr lang="en-GB"/>
        </a:p>
      </dgm:t>
    </dgm:pt>
    <dgm:pt modelId="{C993C4BA-A382-42B7-9165-9BDC6C54A39B}">
      <dgm:prSet phldrT="[Text]" custT="1"/>
      <dgm:spPr/>
      <dgm:t>
        <a:bodyPr/>
        <a:lstStyle/>
        <a:p>
          <a:r>
            <a:rPr lang="en-GB" sz="1500" b="1"/>
            <a:t>Filosofie</a:t>
          </a:r>
        </a:p>
      </dgm:t>
    </dgm:pt>
    <dgm:pt modelId="{1C5D7A42-02EB-4B64-B4D8-12F917C23DF2}" type="parTrans" cxnId="{305F1310-AB1E-47A5-9D9F-42088E44DE17}">
      <dgm:prSet/>
      <dgm:spPr/>
      <dgm:t>
        <a:bodyPr/>
        <a:lstStyle/>
        <a:p>
          <a:endParaRPr lang="en-GB"/>
        </a:p>
      </dgm:t>
    </dgm:pt>
    <dgm:pt modelId="{4AA883F4-1671-4D9F-AFF8-3B1D972B3F8F}" type="sibTrans" cxnId="{305F1310-AB1E-47A5-9D9F-42088E44DE17}">
      <dgm:prSet/>
      <dgm:spPr/>
      <dgm:t>
        <a:bodyPr/>
        <a:lstStyle/>
        <a:p>
          <a:endParaRPr lang="en-GB"/>
        </a:p>
      </dgm:t>
    </dgm:pt>
    <dgm:pt modelId="{CC45741F-CC65-4E35-94F9-A85C8F6208D2}">
      <dgm:prSet phldrT="[Text]" custT="1"/>
      <dgm:spPr/>
      <dgm:t>
        <a:bodyPr/>
        <a:lstStyle/>
        <a:p>
          <a:endParaRPr lang="en-GB" sz="1500" b="1"/>
        </a:p>
      </dgm:t>
    </dgm:pt>
    <dgm:pt modelId="{D2DD15CC-A958-4CD7-89B9-E6612C5D2812}" type="parTrans" cxnId="{8DDD57DB-D63D-4579-A9D3-726699F4608D}">
      <dgm:prSet/>
      <dgm:spPr/>
      <dgm:t>
        <a:bodyPr/>
        <a:lstStyle/>
        <a:p>
          <a:endParaRPr lang="en-GB"/>
        </a:p>
      </dgm:t>
    </dgm:pt>
    <dgm:pt modelId="{AF29DB41-EA76-4605-B606-B3BD7C73B042}" type="sibTrans" cxnId="{8DDD57DB-D63D-4579-A9D3-726699F4608D}">
      <dgm:prSet/>
      <dgm:spPr/>
      <dgm:t>
        <a:bodyPr/>
        <a:lstStyle/>
        <a:p>
          <a:endParaRPr lang="en-GB"/>
        </a:p>
      </dgm:t>
    </dgm:pt>
    <dgm:pt modelId="{AA765696-D0B6-46DA-93A2-9C9ED879505E}">
      <dgm:prSet phldrT="[Text]" custT="1"/>
      <dgm:spPr/>
      <dgm:t>
        <a:bodyPr/>
        <a:lstStyle/>
        <a:p>
          <a:endParaRPr lang="en-GB" sz="1500" b="1"/>
        </a:p>
      </dgm:t>
    </dgm:pt>
    <dgm:pt modelId="{6E013089-AD0E-4CB0-ABB8-1721DA95ADE3}" type="parTrans" cxnId="{7DA265DB-AB3A-43F3-8299-EC71553AF1D6}">
      <dgm:prSet/>
      <dgm:spPr/>
      <dgm:t>
        <a:bodyPr/>
        <a:lstStyle/>
        <a:p>
          <a:endParaRPr lang="en-GB"/>
        </a:p>
      </dgm:t>
    </dgm:pt>
    <dgm:pt modelId="{3136BBD5-D046-4869-AE17-04E0AEC817F5}" type="sibTrans" cxnId="{7DA265DB-AB3A-43F3-8299-EC71553AF1D6}">
      <dgm:prSet/>
      <dgm:spPr/>
      <dgm:t>
        <a:bodyPr/>
        <a:lstStyle/>
        <a:p>
          <a:endParaRPr lang="en-GB"/>
        </a:p>
      </dgm:t>
    </dgm:pt>
    <dgm:pt modelId="{6DED8397-2D64-4D6E-84C8-20D8D3E512D3}" type="pres">
      <dgm:prSet presAssocID="{38C64331-B79B-41EC-8263-0D5C3CFE3C00}" presName="linearFlow" presStyleCnt="0">
        <dgm:presLayoutVars>
          <dgm:dir/>
          <dgm:animLvl val="lvl"/>
          <dgm:resizeHandles/>
        </dgm:presLayoutVars>
      </dgm:prSet>
      <dgm:spPr/>
    </dgm:pt>
    <dgm:pt modelId="{002504E1-3E3B-44BF-B504-4A108C2E1ED4}" type="pres">
      <dgm:prSet presAssocID="{5B336498-D25A-4B4D-AAE1-404B20A3004C}" presName="compositeNode" presStyleCnt="0">
        <dgm:presLayoutVars>
          <dgm:bulletEnabled val="1"/>
        </dgm:presLayoutVars>
      </dgm:prSet>
      <dgm:spPr/>
    </dgm:pt>
    <dgm:pt modelId="{B53695D7-CE07-477B-BEB5-F13BB3DDB03D}" type="pres">
      <dgm:prSet presAssocID="{5B336498-D25A-4B4D-AAE1-404B20A3004C}" presName="imag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E03FE18-887F-45C8-BC9A-8C865226FBFE}" type="pres">
      <dgm:prSet presAssocID="{5B336498-D25A-4B4D-AAE1-404B20A3004C}" presName="childNode" presStyleLbl="node1" presStyleIdx="0" presStyleCnt="1" custLinFactNeighborY="-1600">
        <dgm:presLayoutVars>
          <dgm:bulletEnabled val="1"/>
        </dgm:presLayoutVars>
      </dgm:prSet>
      <dgm:spPr/>
    </dgm:pt>
    <dgm:pt modelId="{34495A27-D332-4999-B31F-3CD6D678E226}" type="pres">
      <dgm:prSet presAssocID="{5B336498-D25A-4B4D-AAE1-404B20A3004C}" presName="parentNode" presStyleLbl="revTx" presStyleIdx="0" presStyleCnt="1">
        <dgm:presLayoutVars>
          <dgm:chMax val="0"/>
          <dgm:bulletEnabled val="1"/>
        </dgm:presLayoutVars>
      </dgm:prSet>
      <dgm:spPr/>
    </dgm:pt>
  </dgm:ptLst>
  <dgm:cxnLst>
    <dgm:cxn modelId="{E5A94D07-19D2-4FC2-BF6A-F773B993ABCD}" srcId="{5B336498-D25A-4B4D-AAE1-404B20A3004C}" destId="{6AD9599E-E0DB-476B-91F6-2B4CF8269BA7}" srcOrd="2" destOrd="0" parTransId="{7E523951-19CA-4FF7-A6E0-0269E52D2C33}" sibTransId="{8653D004-E7D6-4F5C-A13B-8BF6961F96DD}"/>
    <dgm:cxn modelId="{305F1310-AB1E-47A5-9D9F-42088E44DE17}" srcId="{5B336498-D25A-4B4D-AAE1-404B20A3004C}" destId="{C993C4BA-A382-42B7-9165-9BDC6C54A39B}" srcOrd="4" destOrd="0" parTransId="{1C5D7A42-02EB-4B64-B4D8-12F917C23DF2}" sibTransId="{4AA883F4-1671-4D9F-AFF8-3B1D972B3F8F}"/>
    <dgm:cxn modelId="{45BA2F3E-751E-4B3B-869C-3F7874B9BEC3}" type="presOf" srcId="{C993C4BA-A382-42B7-9165-9BDC6C54A39B}" destId="{AE03FE18-887F-45C8-BC9A-8C865226FBFE}" srcOrd="0" destOrd="4" presId="urn:microsoft.com/office/officeart/2005/8/layout/hList2"/>
    <dgm:cxn modelId="{707ED045-44C6-4C7B-BA62-A0913DF43014}" srcId="{38C64331-B79B-41EC-8263-0D5C3CFE3C00}" destId="{5B336498-D25A-4B4D-AAE1-404B20A3004C}" srcOrd="0" destOrd="0" parTransId="{D78E115D-32EA-4F95-AEAA-AA1C92AD5C7B}" sibTransId="{A2B2CB8E-13E7-4C43-906E-0FCEE53A702A}"/>
    <dgm:cxn modelId="{FF037348-137F-48F6-BEAC-888A8CB7B3B4}" type="presOf" srcId="{38C64331-B79B-41EC-8263-0D5C3CFE3C00}" destId="{6DED8397-2D64-4D6E-84C8-20D8D3E512D3}" srcOrd="0" destOrd="0" presId="urn:microsoft.com/office/officeart/2005/8/layout/hList2"/>
    <dgm:cxn modelId="{CF01D890-9142-42BB-A685-A27ABC15EAD5}" type="presOf" srcId="{523FAA0D-3522-4231-9EA1-720F8EA44A2F}" destId="{AE03FE18-887F-45C8-BC9A-8C865226FBFE}" srcOrd="0" destOrd="0" presId="urn:microsoft.com/office/officeart/2005/8/layout/hList2"/>
    <dgm:cxn modelId="{3456B2C0-5934-48F1-B9BF-E93A6534BE95}" type="presOf" srcId="{AA765696-D0B6-46DA-93A2-9C9ED879505E}" destId="{AE03FE18-887F-45C8-BC9A-8C865226FBFE}" srcOrd="0" destOrd="1" presId="urn:microsoft.com/office/officeart/2005/8/layout/hList2"/>
    <dgm:cxn modelId="{8B1A2DCF-CBB7-42B3-8965-286872BF735F}" type="presOf" srcId="{6AD9599E-E0DB-476B-91F6-2B4CF8269BA7}" destId="{AE03FE18-887F-45C8-BC9A-8C865226FBFE}" srcOrd="0" destOrd="2" presId="urn:microsoft.com/office/officeart/2005/8/layout/hList2"/>
    <dgm:cxn modelId="{7DA265DB-AB3A-43F3-8299-EC71553AF1D6}" srcId="{5B336498-D25A-4B4D-AAE1-404B20A3004C}" destId="{AA765696-D0B6-46DA-93A2-9C9ED879505E}" srcOrd="1" destOrd="0" parTransId="{6E013089-AD0E-4CB0-ABB8-1721DA95ADE3}" sibTransId="{3136BBD5-D046-4869-AE17-04E0AEC817F5}"/>
    <dgm:cxn modelId="{8DDD57DB-D63D-4579-A9D3-726699F4608D}" srcId="{5B336498-D25A-4B4D-AAE1-404B20A3004C}" destId="{CC45741F-CC65-4E35-94F9-A85C8F6208D2}" srcOrd="3" destOrd="0" parTransId="{D2DD15CC-A958-4CD7-89B9-E6612C5D2812}" sibTransId="{AF29DB41-EA76-4605-B606-B3BD7C73B042}"/>
    <dgm:cxn modelId="{EF1562E1-0C5B-4D2A-A791-C83AD82382EE}" type="presOf" srcId="{CC45741F-CC65-4E35-94F9-A85C8F6208D2}" destId="{AE03FE18-887F-45C8-BC9A-8C865226FBFE}" srcOrd="0" destOrd="3" presId="urn:microsoft.com/office/officeart/2005/8/layout/hList2"/>
    <dgm:cxn modelId="{72B61DEA-19EB-4345-A6FA-7ECACBC7E4D1}" srcId="{5B336498-D25A-4B4D-AAE1-404B20A3004C}" destId="{523FAA0D-3522-4231-9EA1-720F8EA44A2F}" srcOrd="0" destOrd="0" parTransId="{150516EC-62D4-453E-B02C-06E64031D6F6}" sibTransId="{C8855268-1138-4472-BAE4-4D6C800BA63F}"/>
    <dgm:cxn modelId="{908F08EF-3523-4FE2-9562-25AA9E55B786}" type="presOf" srcId="{5B336498-D25A-4B4D-AAE1-404B20A3004C}" destId="{34495A27-D332-4999-B31F-3CD6D678E226}" srcOrd="0" destOrd="0" presId="urn:microsoft.com/office/officeart/2005/8/layout/hList2"/>
    <dgm:cxn modelId="{FBAFCF6C-0328-45FA-87A2-9F87EEA4270E}" type="presParOf" srcId="{6DED8397-2D64-4D6E-84C8-20D8D3E512D3}" destId="{002504E1-3E3B-44BF-B504-4A108C2E1ED4}" srcOrd="0" destOrd="0" presId="urn:microsoft.com/office/officeart/2005/8/layout/hList2"/>
    <dgm:cxn modelId="{F5858BC4-988C-42AB-B870-73FCAE646606}" type="presParOf" srcId="{002504E1-3E3B-44BF-B504-4A108C2E1ED4}" destId="{B53695D7-CE07-477B-BEB5-F13BB3DDB03D}" srcOrd="0" destOrd="0" presId="urn:microsoft.com/office/officeart/2005/8/layout/hList2"/>
    <dgm:cxn modelId="{B8485918-A0DB-4239-BC6D-90E87940E9DF}" type="presParOf" srcId="{002504E1-3E3B-44BF-B504-4A108C2E1ED4}" destId="{AE03FE18-887F-45C8-BC9A-8C865226FBFE}" srcOrd="1" destOrd="0" presId="urn:microsoft.com/office/officeart/2005/8/layout/hList2"/>
    <dgm:cxn modelId="{36CB9401-4607-4745-A928-148676C3FC29}" type="presParOf" srcId="{002504E1-3E3B-44BF-B504-4A108C2E1ED4}" destId="{34495A27-D332-4999-B31F-3CD6D678E22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B8299D-E2D2-4210-821C-85FE7911049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5BE68358-36BA-409D-AB18-EF4A18970566}">
      <dgm:prSet phldrT="[Text]"/>
      <dgm:spPr/>
      <dgm:t>
        <a:bodyPr/>
        <a:lstStyle/>
        <a:p>
          <a:r>
            <a:rPr lang="en-GB"/>
            <a:t>Yellow0print denken</a:t>
          </a:r>
        </a:p>
      </dgm:t>
    </dgm:pt>
    <dgm:pt modelId="{FAE7F430-5F63-4281-9A45-7B87C9B9B6A1}" type="parTrans" cxnId="{E7EDBEC9-B95D-4AB1-846B-57D792825556}">
      <dgm:prSet/>
      <dgm:spPr/>
      <dgm:t>
        <a:bodyPr/>
        <a:lstStyle/>
        <a:p>
          <a:endParaRPr lang="en-GB"/>
        </a:p>
      </dgm:t>
    </dgm:pt>
    <dgm:pt modelId="{B4F41D85-1D98-4AB3-9ABF-ACFDE9A450B4}" type="sibTrans" cxnId="{E7EDBEC9-B95D-4AB1-846B-57D792825556}">
      <dgm:prSet/>
      <dgm:spPr/>
      <dgm:t>
        <a:bodyPr/>
        <a:lstStyle/>
        <a:p>
          <a:endParaRPr lang="en-GB"/>
        </a:p>
      </dgm:t>
    </dgm:pt>
    <dgm:pt modelId="{44557E69-5D93-4ECF-90FC-7ED2313353A5}">
      <dgm:prSet phldrT="[Text]"/>
      <dgm:spPr>
        <a:solidFill>
          <a:schemeClr val="accent6">
            <a:lumMod val="25000"/>
          </a:schemeClr>
        </a:solidFill>
      </dgm:spPr>
      <dgm:t>
        <a:bodyPr/>
        <a:lstStyle/>
        <a:p>
          <a:r>
            <a:rPr lang="en-GB" b="1" u="none"/>
            <a:t>Intentie: </a:t>
          </a:r>
          <a:br>
            <a:rPr lang="en-GB" b="1" u="none"/>
          </a:br>
          <a:r>
            <a:rPr lang="en-GB"/>
            <a:t>Ik wil het beleid van de instelling veranderen</a:t>
          </a:r>
          <a:br>
            <a:rPr lang="en-GB"/>
          </a:br>
          <a:endParaRPr lang="en-GB"/>
        </a:p>
      </dgm:t>
    </dgm:pt>
    <dgm:pt modelId="{8FD43E9C-305B-485F-BC9B-1D1412D2FCAC}" type="parTrans" cxnId="{3FA8CF2F-BDAD-4AB6-9E44-B05955339E63}">
      <dgm:prSet/>
      <dgm:spPr/>
      <dgm:t>
        <a:bodyPr/>
        <a:lstStyle/>
        <a:p>
          <a:endParaRPr lang="en-GB"/>
        </a:p>
      </dgm:t>
    </dgm:pt>
    <dgm:pt modelId="{6C437E88-AAEA-4237-9713-820004CBB448}" type="sibTrans" cxnId="{3FA8CF2F-BDAD-4AB6-9E44-B05955339E63}">
      <dgm:prSet/>
      <dgm:spPr/>
      <dgm:t>
        <a:bodyPr/>
        <a:lstStyle/>
        <a:p>
          <a:endParaRPr lang="en-GB"/>
        </a:p>
      </dgm:t>
    </dgm:pt>
    <dgm:pt modelId="{E7030225-9DDA-46A6-A375-11CE2873F9A8}">
      <dgm:prSet phldrT="[Text]"/>
      <dgm:spPr>
        <a:solidFill>
          <a:schemeClr val="accent6">
            <a:lumMod val="25000"/>
          </a:schemeClr>
        </a:solidFill>
      </dgm:spPr>
      <dgm:t>
        <a:bodyPr/>
        <a:lstStyle/>
        <a:p>
          <a:r>
            <a:rPr lang="en-GB" b="1"/>
            <a:t>Rol/stijl</a:t>
          </a:r>
          <a:r>
            <a:rPr lang="en-GB" b="0"/>
            <a:t>: </a:t>
          </a:r>
          <a:br>
            <a:rPr lang="en-GB" b="0"/>
          </a:br>
          <a:r>
            <a:rPr lang="en-GB" b="0"/>
            <a:t>een procesbegeleider die zich richt op </a:t>
          </a:r>
          <a:r>
            <a:rPr lang="en-GB"/>
            <a:t>haalbare oplossingen terwijl hij zijn machtspositie gebruikt</a:t>
          </a:r>
          <a:endParaRPr lang="en-GB" b="1"/>
        </a:p>
      </dgm:t>
    </dgm:pt>
    <dgm:pt modelId="{64117185-B688-40DB-BB05-F1700FCE821A}" type="parTrans" cxnId="{348E936F-0FF7-40E3-9F0D-8F77E8379195}">
      <dgm:prSet/>
      <dgm:spPr/>
      <dgm:t>
        <a:bodyPr/>
        <a:lstStyle/>
        <a:p>
          <a:endParaRPr lang="en-GB"/>
        </a:p>
      </dgm:t>
    </dgm:pt>
    <dgm:pt modelId="{8E7DD6C9-436E-48E8-A2B8-5F50C5D0A8E0}" type="sibTrans" cxnId="{348E936F-0FF7-40E3-9F0D-8F77E8379195}">
      <dgm:prSet/>
      <dgm:spPr/>
      <dgm:t>
        <a:bodyPr/>
        <a:lstStyle/>
        <a:p>
          <a:endParaRPr lang="en-GB"/>
        </a:p>
      </dgm:t>
    </dgm:pt>
    <dgm:pt modelId="{03D604F8-56AD-4B98-9B83-A09C2E660D55}">
      <dgm:prSet phldrT="[Text]"/>
      <dgm:spPr/>
      <dgm:t>
        <a:bodyPr/>
        <a:lstStyle/>
        <a:p>
          <a:r>
            <a:rPr lang="en-GB"/>
            <a:t>Blauwdruk-denken</a:t>
          </a:r>
        </a:p>
      </dgm:t>
    </dgm:pt>
    <dgm:pt modelId="{49745669-16AE-4ED9-88BF-1F08FCF6772A}" type="parTrans" cxnId="{BCE1C16C-2ABA-40B5-ABE6-4F817962C527}">
      <dgm:prSet/>
      <dgm:spPr/>
      <dgm:t>
        <a:bodyPr/>
        <a:lstStyle/>
        <a:p>
          <a:endParaRPr lang="en-GB"/>
        </a:p>
      </dgm:t>
    </dgm:pt>
    <dgm:pt modelId="{744AB1CE-8F4D-4DE9-9844-A23A6CC0D844}" type="sibTrans" cxnId="{BCE1C16C-2ABA-40B5-ABE6-4F817962C527}">
      <dgm:prSet/>
      <dgm:spPr/>
      <dgm:t>
        <a:bodyPr/>
        <a:lstStyle/>
        <a:p>
          <a:endParaRPr lang="en-GB"/>
        </a:p>
      </dgm:t>
    </dgm:pt>
    <dgm:pt modelId="{E838BEC7-B9AC-48B6-A1CD-CAA566AE1893}">
      <dgm:prSet phldrT="[Text]"/>
      <dgm:spPr>
        <a:solidFill>
          <a:schemeClr val="accent6">
            <a:lumMod val="25000"/>
          </a:schemeClr>
        </a:solidFill>
      </dgm:spPr>
      <dgm:t>
        <a:bodyPr/>
        <a:lstStyle/>
        <a:p>
          <a:pPr>
            <a:buFont typeface="Arial" panose="020B0604020202020204" pitchFamily="34" charset="0"/>
            <a:buChar char="•"/>
          </a:pPr>
          <a:r>
            <a:rPr lang="en-GB" b="1"/>
            <a:t>Intentie: </a:t>
          </a:r>
          <a:br>
            <a:rPr lang="en-GB" b="1"/>
          </a:br>
          <a:r>
            <a:rPr lang="en-GB"/>
            <a:t>Ik wil een hard aspect (gebouw, systeem, enz.) veranderen.</a:t>
          </a:r>
          <a:br>
            <a:rPr lang="en-GB"/>
          </a:br>
          <a:endParaRPr lang="en-GB"/>
        </a:p>
      </dgm:t>
    </dgm:pt>
    <dgm:pt modelId="{77A368E1-D4A0-4C84-8ED1-4E45AFA68110}" type="parTrans" cxnId="{DF82DD66-C3F5-4C74-B46D-2D215B4895E3}">
      <dgm:prSet/>
      <dgm:spPr/>
      <dgm:t>
        <a:bodyPr/>
        <a:lstStyle/>
        <a:p>
          <a:endParaRPr lang="en-GB"/>
        </a:p>
      </dgm:t>
    </dgm:pt>
    <dgm:pt modelId="{0B036C05-4791-4789-8CA9-ED1CF0F56B10}" type="sibTrans" cxnId="{DF82DD66-C3F5-4C74-B46D-2D215B4895E3}">
      <dgm:prSet/>
      <dgm:spPr/>
      <dgm:t>
        <a:bodyPr/>
        <a:lstStyle/>
        <a:p>
          <a:endParaRPr lang="en-GB"/>
        </a:p>
      </dgm:t>
    </dgm:pt>
    <dgm:pt modelId="{C8F496E8-4109-4196-B3BD-9646C56A6003}">
      <dgm:prSet phldrT="[Text]"/>
      <dgm:spPr/>
      <dgm:t>
        <a:bodyPr/>
        <a:lstStyle/>
        <a:p>
          <a:r>
            <a:rPr lang="en-GB"/>
            <a:t>Rooddrukdenken</a:t>
          </a:r>
        </a:p>
      </dgm:t>
    </dgm:pt>
    <dgm:pt modelId="{CE32A3AB-DF53-4CFD-97BB-42A96E2D9E9F}" type="parTrans" cxnId="{61DC97F7-85C0-4503-888E-6FD4FF26DF8B}">
      <dgm:prSet/>
      <dgm:spPr/>
      <dgm:t>
        <a:bodyPr/>
        <a:lstStyle/>
        <a:p>
          <a:endParaRPr lang="en-GB"/>
        </a:p>
      </dgm:t>
    </dgm:pt>
    <dgm:pt modelId="{0E4114EB-3D79-4D60-8558-5AA10420676E}" type="sibTrans" cxnId="{61DC97F7-85C0-4503-888E-6FD4FF26DF8B}">
      <dgm:prSet/>
      <dgm:spPr/>
      <dgm:t>
        <a:bodyPr/>
        <a:lstStyle/>
        <a:p>
          <a:endParaRPr lang="en-GB"/>
        </a:p>
      </dgm:t>
    </dgm:pt>
    <dgm:pt modelId="{529A03E8-5E98-4734-8C04-345AEEE314BB}">
      <dgm:prSet phldrT="[Text]"/>
      <dgm:spPr>
        <a:solidFill>
          <a:schemeClr val="accent6">
            <a:lumMod val="25000"/>
          </a:schemeClr>
        </a:solidFill>
      </dgm:spPr>
      <dgm:t>
        <a:bodyPr/>
        <a:lstStyle/>
        <a:p>
          <a:pPr>
            <a:buFont typeface="Arial" panose="020B0604020202020204" pitchFamily="34" charset="0"/>
            <a:buChar char="•"/>
          </a:pPr>
          <a:r>
            <a:rPr lang="en-GB" b="1"/>
            <a:t>Intentie: </a:t>
          </a:r>
          <a:br>
            <a:rPr lang="en-GB" b="1"/>
          </a:br>
          <a:r>
            <a:rPr lang="en-GB"/>
            <a:t>Ik wil een zacht aspect veranderen (cultuur, personeel, enz.)</a:t>
          </a:r>
          <a:br>
            <a:rPr lang="en-GB"/>
          </a:br>
          <a:endParaRPr lang="en-GB"/>
        </a:p>
      </dgm:t>
    </dgm:pt>
    <dgm:pt modelId="{3CA66F46-C3B3-4883-B34D-0F0E8DB92BCF}" type="parTrans" cxnId="{1B1321C5-FFAF-427E-A0A9-7BA6EE2AEAAD}">
      <dgm:prSet/>
      <dgm:spPr/>
      <dgm:t>
        <a:bodyPr/>
        <a:lstStyle/>
        <a:p>
          <a:endParaRPr lang="en-GB"/>
        </a:p>
      </dgm:t>
    </dgm:pt>
    <dgm:pt modelId="{6FC7E3AA-71F1-4761-8264-B97E3E32B5D7}" type="sibTrans" cxnId="{1B1321C5-FFAF-427E-A0A9-7BA6EE2AEAAD}">
      <dgm:prSet/>
      <dgm:spPr/>
      <dgm:t>
        <a:bodyPr/>
        <a:lstStyle/>
        <a:p>
          <a:endParaRPr lang="en-GB"/>
        </a:p>
      </dgm:t>
    </dgm:pt>
    <dgm:pt modelId="{2C24B349-80FE-4476-98F6-41F6BC8557F2}">
      <dgm:prSet/>
      <dgm:spPr>
        <a:solidFill>
          <a:schemeClr val="accent6">
            <a:lumMod val="25000"/>
          </a:schemeClr>
        </a:solidFill>
      </dgm:spPr>
      <dgm:t>
        <a:bodyPr/>
        <a:lstStyle/>
        <a:p>
          <a:r>
            <a:rPr lang="en-GB" b="1"/>
            <a:t>Rol / stijl: </a:t>
          </a:r>
          <a:br>
            <a:rPr lang="en-GB" b="1"/>
          </a:br>
          <a:r>
            <a:rPr lang="en-GB"/>
            <a:t>een expert die zich richt op de beste oplossing en de implementatie aanstuurt en controleert</a:t>
          </a:r>
        </a:p>
      </dgm:t>
    </dgm:pt>
    <dgm:pt modelId="{9D58534D-26F0-4FCE-A544-7BBDD445A8DE}" type="parTrans" cxnId="{0F0ABB4A-4A0F-4847-AC09-F7674655950C}">
      <dgm:prSet/>
      <dgm:spPr/>
      <dgm:t>
        <a:bodyPr/>
        <a:lstStyle/>
        <a:p>
          <a:endParaRPr lang="en-GB"/>
        </a:p>
      </dgm:t>
    </dgm:pt>
    <dgm:pt modelId="{2E4C9F8B-A524-47F5-9453-247FAC3F44E9}" type="sibTrans" cxnId="{0F0ABB4A-4A0F-4847-AC09-F7674655950C}">
      <dgm:prSet/>
      <dgm:spPr/>
      <dgm:t>
        <a:bodyPr/>
        <a:lstStyle/>
        <a:p>
          <a:endParaRPr lang="en-GB"/>
        </a:p>
      </dgm:t>
    </dgm:pt>
    <dgm:pt modelId="{A3905690-9B94-4E96-ACA3-986086B0A75F}">
      <dgm:prSet/>
      <dgm:spPr>
        <a:solidFill>
          <a:schemeClr val="accent6">
            <a:lumMod val="25000"/>
          </a:schemeClr>
        </a:solidFill>
      </dgm:spPr>
      <dgm:t>
        <a:bodyPr/>
        <a:lstStyle/>
        <a:p>
          <a:r>
            <a:rPr lang="en-GB" b="1"/>
            <a:t>Rol / stijl: </a:t>
          </a:r>
          <a:br>
            <a:rPr lang="en-GB" b="1"/>
          </a:br>
          <a:r>
            <a:rPr lang="en-GB"/>
            <a:t>een procedurele expert die zich richt op een oplossing die wordt ondersteund en motivatie oproept</a:t>
          </a:r>
        </a:p>
      </dgm:t>
    </dgm:pt>
    <dgm:pt modelId="{DDD72F49-F342-4F69-98A5-2CD484EAAFB9}" type="parTrans" cxnId="{1856B40F-4830-4FE3-85D8-D889D5746053}">
      <dgm:prSet/>
      <dgm:spPr/>
      <dgm:t>
        <a:bodyPr/>
        <a:lstStyle/>
        <a:p>
          <a:endParaRPr lang="en-GB"/>
        </a:p>
      </dgm:t>
    </dgm:pt>
    <dgm:pt modelId="{774D08F4-9BCA-411C-A1CC-6D8A3223CCF2}" type="sibTrans" cxnId="{1856B40F-4830-4FE3-85D8-D889D5746053}">
      <dgm:prSet/>
      <dgm:spPr/>
      <dgm:t>
        <a:bodyPr/>
        <a:lstStyle/>
        <a:p>
          <a:endParaRPr lang="en-GB"/>
        </a:p>
      </dgm:t>
    </dgm:pt>
    <dgm:pt modelId="{99E27DF2-62BB-4881-A0B9-A0C7A65E9892}">
      <dgm:prSet/>
      <dgm:spPr>
        <a:solidFill>
          <a:schemeClr val="accent6">
            <a:lumMod val="25000"/>
          </a:schemeClr>
        </a:solidFill>
      </dgm:spPr>
      <dgm:t>
        <a:bodyPr/>
        <a:lstStyle/>
        <a:p>
          <a:r>
            <a:rPr lang="en-GB" b="1"/>
            <a:t>Intentie: </a:t>
          </a:r>
          <a:br>
            <a:rPr lang="en-GB"/>
          </a:br>
          <a:r>
            <a:rPr lang="en-GB"/>
            <a:t>Ik wil mensen veranderen en ontwikkelen</a:t>
          </a:r>
          <a:br>
            <a:rPr lang="en-GB"/>
          </a:br>
          <a:endParaRPr lang="en-GB"/>
        </a:p>
      </dgm:t>
    </dgm:pt>
    <dgm:pt modelId="{A0C39247-FD90-4673-8156-FB2640623CE6}" type="parTrans" cxnId="{23C60214-E60D-4F64-B28B-7F3A9A153A5E}">
      <dgm:prSet/>
      <dgm:spPr/>
      <dgm:t>
        <a:bodyPr/>
        <a:lstStyle/>
        <a:p>
          <a:endParaRPr lang="en-GB"/>
        </a:p>
      </dgm:t>
    </dgm:pt>
    <dgm:pt modelId="{FA34C748-0B61-4A66-94D9-9E3266F8F76E}" type="sibTrans" cxnId="{23C60214-E60D-4F64-B28B-7F3A9A153A5E}">
      <dgm:prSet/>
      <dgm:spPr/>
      <dgm:t>
        <a:bodyPr/>
        <a:lstStyle/>
        <a:p>
          <a:endParaRPr lang="en-GB"/>
        </a:p>
      </dgm:t>
    </dgm:pt>
    <dgm:pt modelId="{3F4594D8-B258-41BD-A7CE-4A50893A728E}">
      <dgm:prSet/>
      <dgm:spPr>
        <a:solidFill>
          <a:schemeClr val="accent6">
            <a:lumMod val="25000"/>
          </a:schemeClr>
        </a:solidFill>
      </dgm:spPr>
      <dgm:t>
        <a:bodyPr/>
        <a:lstStyle/>
        <a:p>
          <a:r>
            <a:rPr lang="en-GB" b="1"/>
            <a:t>Rol / stijl: </a:t>
          </a:r>
          <a:br>
            <a:rPr lang="en-GB"/>
          </a:br>
          <a:r>
            <a:rPr lang="en-GB"/>
            <a:t>een procesbegeleider gericht op het ondersteunen van mensen die oplossingen willen bereiken</a:t>
          </a:r>
        </a:p>
      </dgm:t>
    </dgm:pt>
    <dgm:pt modelId="{B81FC4C2-DFA5-4B8F-B3E9-793D136BC6CC}" type="parTrans" cxnId="{F910AC31-241C-4F0F-A4B9-D41C0ADA713C}">
      <dgm:prSet/>
      <dgm:spPr/>
      <dgm:t>
        <a:bodyPr/>
        <a:lstStyle/>
        <a:p>
          <a:endParaRPr lang="en-GB"/>
        </a:p>
      </dgm:t>
    </dgm:pt>
    <dgm:pt modelId="{F4D1E4AB-1DAB-4E3A-B750-9F92CAB5A1F1}" type="sibTrans" cxnId="{F910AC31-241C-4F0F-A4B9-D41C0ADA713C}">
      <dgm:prSet/>
      <dgm:spPr/>
      <dgm:t>
        <a:bodyPr/>
        <a:lstStyle/>
        <a:p>
          <a:endParaRPr lang="en-GB"/>
        </a:p>
      </dgm:t>
    </dgm:pt>
    <dgm:pt modelId="{48F028F1-E4FB-4A5A-96BD-3E9CA7FD1696}">
      <dgm:prSet/>
      <dgm:spPr/>
      <dgm:t>
        <a:bodyPr/>
        <a:lstStyle/>
        <a:p>
          <a:r>
            <a:rPr lang="en-GB"/>
            <a:t>Groen denken</a:t>
          </a:r>
        </a:p>
      </dgm:t>
    </dgm:pt>
    <dgm:pt modelId="{4A1ADEA6-3F54-4D20-9651-58A130AC90FC}" type="parTrans" cxnId="{2B8427F3-8EF8-41B7-A8C6-09306688EF1F}">
      <dgm:prSet/>
      <dgm:spPr/>
      <dgm:t>
        <a:bodyPr/>
        <a:lstStyle/>
        <a:p>
          <a:endParaRPr lang="en-GB"/>
        </a:p>
      </dgm:t>
    </dgm:pt>
    <dgm:pt modelId="{BCB742E1-BD37-43E4-9BE2-AF529CDC8E8C}" type="sibTrans" cxnId="{2B8427F3-8EF8-41B7-A8C6-09306688EF1F}">
      <dgm:prSet/>
      <dgm:spPr/>
      <dgm:t>
        <a:bodyPr/>
        <a:lstStyle/>
        <a:p>
          <a:endParaRPr lang="en-GB"/>
        </a:p>
      </dgm:t>
    </dgm:pt>
    <dgm:pt modelId="{E9ED5270-9617-4600-AB3C-3BE9427DFBA1}">
      <dgm:prSet/>
      <dgm:spPr>
        <a:solidFill>
          <a:schemeClr val="accent6">
            <a:lumMod val="25000"/>
          </a:schemeClr>
        </a:solidFill>
      </dgm:spPr>
      <dgm:t>
        <a:bodyPr/>
        <a:lstStyle/>
        <a:p>
          <a:pPr>
            <a:buFont typeface="Arial" panose="020B0604020202020204" pitchFamily="34" charset="0"/>
            <a:buChar char="•"/>
          </a:pPr>
          <a:r>
            <a:rPr lang="en-GB" b="1"/>
            <a:t>Intentie:</a:t>
          </a:r>
          <a:br>
            <a:rPr lang="en-GB"/>
          </a:br>
          <a:r>
            <a:rPr lang="en-GB"/>
            <a:t>Ik creëer ruimte voor verandering</a:t>
          </a:r>
          <a:br>
            <a:rPr lang="en-GB"/>
          </a:br>
          <a:endParaRPr lang="en-GB"/>
        </a:p>
      </dgm:t>
    </dgm:pt>
    <dgm:pt modelId="{0B9B2C69-1249-4E7A-B4BA-AFA3BEE65945}" type="parTrans" cxnId="{815B6082-5B26-4293-B692-D883F783D6C3}">
      <dgm:prSet/>
      <dgm:spPr/>
      <dgm:t>
        <a:bodyPr/>
        <a:lstStyle/>
        <a:p>
          <a:endParaRPr lang="en-GB"/>
        </a:p>
      </dgm:t>
    </dgm:pt>
    <dgm:pt modelId="{66694372-524B-4D46-A827-F62F08E1C93E}" type="sibTrans" cxnId="{815B6082-5B26-4293-B692-D883F783D6C3}">
      <dgm:prSet/>
      <dgm:spPr/>
      <dgm:t>
        <a:bodyPr/>
        <a:lstStyle/>
        <a:p>
          <a:endParaRPr lang="en-GB"/>
        </a:p>
      </dgm:t>
    </dgm:pt>
    <dgm:pt modelId="{2E428F8E-C63E-4B5F-8678-555CC75F45CF}">
      <dgm:prSet/>
      <dgm:spPr>
        <a:solidFill>
          <a:schemeClr val="accent6">
            <a:lumMod val="25000"/>
          </a:schemeClr>
        </a:solidFill>
      </dgm:spPr>
      <dgm:t>
        <a:bodyPr/>
        <a:lstStyle/>
        <a:p>
          <a:r>
            <a:rPr lang="en-GB" b="1"/>
            <a:t>Rol / stijl: </a:t>
          </a:r>
          <a:br>
            <a:rPr lang="en-GB"/>
          </a:br>
          <a:r>
            <a:rPr lang="en-GB"/>
            <a:t>een patroonvormer die zich richt op het mogelijk maken van oplossingen en het wegnemen van obstakels</a:t>
          </a:r>
        </a:p>
      </dgm:t>
    </dgm:pt>
    <dgm:pt modelId="{7710CB45-22BC-4691-921D-3520E5B4F523}" type="parTrans" cxnId="{2B0AAA79-7DDA-47FD-B407-10EA73627ACE}">
      <dgm:prSet/>
      <dgm:spPr/>
      <dgm:t>
        <a:bodyPr/>
        <a:lstStyle/>
        <a:p>
          <a:endParaRPr lang="en-GB"/>
        </a:p>
      </dgm:t>
    </dgm:pt>
    <dgm:pt modelId="{F95B658B-601F-47F8-B28D-386FB19531FA}" type="sibTrans" cxnId="{2B0AAA79-7DDA-47FD-B407-10EA73627ACE}">
      <dgm:prSet/>
      <dgm:spPr/>
      <dgm:t>
        <a:bodyPr/>
        <a:lstStyle/>
        <a:p>
          <a:endParaRPr lang="en-GB"/>
        </a:p>
      </dgm:t>
    </dgm:pt>
    <dgm:pt modelId="{FC9A3E4E-EF1B-41B3-AD4B-C3E712FD370E}">
      <dgm:prSet/>
      <dgm:spPr/>
      <dgm:t>
        <a:bodyPr/>
        <a:lstStyle/>
        <a:p>
          <a:r>
            <a:rPr lang="en-GB"/>
            <a:t>Denken in witte letters</a:t>
          </a:r>
        </a:p>
      </dgm:t>
    </dgm:pt>
    <dgm:pt modelId="{B6D63AC8-F5E1-4790-83CF-9F11A0C1D710}" type="parTrans" cxnId="{53C4A6B6-C35B-43F0-9E25-BE3F466F8D0F}">
      <dgm:prSet/>
      <dgm:spPr/>
      <dgm:t>
        <a:bodyPr/>
        <a:lstStyle/>
        <a:p>
          <a:endParaRPr lang="en-GB"/>
        </a:p>
      </dgm:t>
    </dgm:pt>
    <dgm:pt modelId="{BEB284C7-D2CE-4DB0-922D-31C37C0D4ACC}" type="sibTrans" cxnId="{53C4A6B6-C35B-43F0-9E25-BE3F466F8D0F}">
      <dgm:prSet/>
      <dgm:spPr/>
      <dgm:t>
        <a:bodyPr/>
        <a:lstStyle/>
        <a:p>
          <a:endParaRPr lang="en-GB"/>
        </a:p>
      </dgm:t>
    </dgm:pt>
    <dgm:pt modelId="{77491319-76C2-4142-802C-F792BB0CBDD5}" type="pres">
      <dgm:prSet presAssocID="{23B8299D-E2D2-4210-821C-85FE79110499}" presName="linearFlow" presStyleCnt="0">
        <dgm:presLayoutVars>
          <dgm:dir/>
          <dgm:animLvl val="lvl"/>
          <dgm:resizeHandles/>
        </dgm:presLayoutVars>
      </dgm:prSet>
      <dgm:spPr/>
    </dgm:pt>
    <dgm:pt modelId="{80185C7C-301D-4C0A-BBD8-34975CDFBA39}" type="pres">
      <dgm:prSet presAssocID="{5BE68358-36BA-409D-AB18-EF4A18970566}" presName="compositeNode" presStyleCnt="0">
        <dgm:presLayoutVars>
          <dgm:bulletEnabled val="1"/>
        </dgm:presLayoutVars>
      </dgm:prSet>
      <dgm:spPr/>
    </dgm:pt>
    <dgm:pt modelId="{0F06F569-E204-4F3F-ABC6-3985ECFF60A6}" type="pres">
      <dgm:prSet presAssocID="{5BE68358-36BA-409D-AB18-EF4A18970566}" presName="imag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156502B7-43E3-4F3A-A9DB-0FE230708131}" type="pres">
      <dgm:prSet presAssocID="{5BE68358-36BA-409D-AB18-EF4A18970566}" presName="childNode" presStyleLbl="node1" presStyleIdx="0" presStyleCnt="5">
        <dgm:presLayoutVars>
          <dgm:bulletEnabled val="1"/>
        </dgm:presLayoutVars>
      </dgm:prSet>
      <dgm:spPr/>
    </dgm:pt>
    <dgm:pt modelId="{49F96299-82FF-4A6F-9918-FDCCCD9739A0}" type="pres">
      <dgm:prSet presAssocID="{5BE68358-36BA-409D-AB18-EF4A18970566}" presName="parentNode" presStyleLbl="revTx" presStyleIdx="0" presStyleCnt="5">
        <dgm:presLayoutVars>
          <dgm:chMax val="0"/>
          <dgm:bulletEnabled val="1"/>
        </dgm:presLayoutVars>
      </dgm:prSet>
      <dgm:spPr/>
    </dgm:pt>
    <dgm:pt modelId="{9853F131-AF0C-4BDD-8BA7-1C0B4599C551}" type="pres">
      <dgm:prSet presAssocID="{B4F41D85-1D98-4AB3-9ABF-ACFDE9A450B4}" presName="sibTrans" presStyleCnt="0"/>
      <dgm:spPr/>
    </dgm:pt>
    <dgm:pt modelId="{6A49585E-7C2D-4D14-BA12-73C953F8E9E6}" type="pres">
      <dgm:prSet presAssocID="{03D604F8-56AD-4B98-9B83-A09C2E660D55}" presName="compositeNode" presStyleCnt="0">
        <dgm:presLayoutVars>
          <dgm:bulletEnabled val="1"/>
        </dgm:presLayoutVars>
      </dgm:prSet>
      <dgm:spPr/>
    </dgm:pt>
    <dgm:pt modelId="{65B4958B-68FF-4CA0-A4A6-741ACB91B95B}" type="pres">
      <dgm:prSet presAssocID="{03D604F8-56AD-4B98-9B83-A09C2E660D55}" presName="imag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02D83826-24A9-4F42-A5E9-538EC9654E0A}" type="pres">
      <dgm:prSet presAssocID="{03D604F8-56AD-4B98-9B83-A09C2E660D55}" presName="childNode" presStyleLbl="node1" presStyleIdx="1" presStyleCnt="5">
        <dgm:presLayoutVars>
          <dgm:bulletEnabled val="1"/>
        </dgm:presLayoutVars>
      </dgm:prSet>
      <dgm:spPr/>
    </dgm:pt>
    <dgm:pt modelId="{7C524E1F-A5F7-415C-916A-5B9C1FA9676D}" type="pres">
      <dgm:prSet presAssocID="{03D604F8-56AD-4B98-9B83-A09C2E660D55}" presName="parentNode" presStyleLbl="revTx" presStyleIdx="1" presStyleCnt="5">
        <dgm:presLayoutVars>
          <dgm:chMax val="0"/>
          <dgm:bulletEnabled val="1"/>
        </dgm:presLayoutVars>
      </dgm:prSet>
      <dgm:spPr/>
    </dgm:pt>
    <dgm:pt modelId="{8DA3A85C-4A06-479A-BF25-F5FE6C92419E}" type="pres">
      <dgm:prSet presAssocID="{744AB1CE-8F4D-4DE9-9844-A23A6CC0D844}" presName="sibTrans" presStyleCnt="0"/>
      <dgm:spPr/>
    </dgm:pt>
    <dgm:pt modelId="{BDD2F1FE-1725-4766-80B8-7799223D4C82}" type="pres">
      <dgm:prSet presAssocID="{C8F496E8-4109-4196-B3BD-9646C56A6003}" presName="compositeNode" presStyleCnt="0">
        <dgm:presLayoutVars>
          <dgm:bulletEnabled val="1"/>
        </dgm:presLayoutVars>
      </dgm:prSet>
      <dgm:spPr/>
    </dgm:pt>
    <dgm:pt modelId="{6C838ECF-A887-4807-B6F9-F8B3D9C8D94A}" type="pres">
      <dgm:prSet presAssocID="{C8F496E8-4109-4196-B3BD-9646C56A6003}" presName="imag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 modelId="{9D44DECD-5C90-4A5B-92E7-70B9A0B84158}" type="pres">
      <dgm:prSet presAssocID="{C8F496E8-4109-4196-B3BD-9646C56A6003}" presName="childNode" presStyleLbl="node1" presStyleIdx="2" presStyleCnt="5">
        <dgm:presLayoutVars>
          <dgm:bulletEnabled val="1"/>
        </dgm:presLayoutVars>
      </dgm:prSet>
      <dgm:spPr/>
    </dgm:pt>
    <dgm:pt modelId="{68C680AA-D5E2-4433-8B81-B3BFFD1A1DE9}" type="pres">
      <dgm:prSet presAssocID="{C8F496E8-4109-4196-B3BD-9646C56A6003}" presName="parentNode" presStyleLbl="revTx" presStyleIdx="2" presStyleCnt="5">
        <dgm:presLayoutVars>
          <dgm:chMax val="0"/>
          <dgm:bulletEnabled val="1"/>
        </dgm:presLayoutVars>
      </dgm:prSet>
      <dgm:spPr/>
    </dgm:pt>
    <dgm:pt modelId="{B06513C7-F916-411F-B465-26988082BE20}" type="pres">
      <dgm:prSet presAssocID="{0E4114EB-3D79-4D60-8558-5AA10420676E}" presName="sibTrans" presStyleCnt="0"/>
      <dgm:spPr/>
    </dgm:pt>
    <dgm:pt modelId="{1D4A63CF-ADCD-4119-88BC-5B6FFA50E9DE}" type="pres">
      <dgm:prSet presAssocID="{48F028F1-E4FB-4A5A-96BD-3E9CA7FD1696}" presName="compositeNode" presStyleCnt="0">
        <dgm:presLayoutVars>
          <dgm:bulletEnabled val="1"/>
        </dgm:presLayoutVars>
      </dgm:prSet>
      <dgm:spPr/>
    </dgm:pt>
    <dgm:pt modelId="{3A3E0A5C-FC48-44D4-ADC4-60B73A5A3F7D}" type="pres">
      <dgm:prSet presAssocID="{48F028F1-E4FB-4A5A-96BD-3E9CA7FD1696}" presName="imag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1000" r="-21000"/>
          </a:stretch>
        </a:blipFill>
      </dgm:spPr>
    </dgm:pt>
    <dgm:pt modelId="{E0E9C719-146A-4CEB-8A1C-B153AFCAC82E}" type="pres">
      <dgm:prSet presAssocID="{48F028F1-E4FB-4A5A-96BD-3E9CA7FD1696}" presName="childNode" presStyleLbl="node1" presStyleIdx="3" presStyleCnt="5">
        <dgm:presLayoutVars>
          <dgm:bulletEnabled val="1"/>
        </dgm:presLayoutVars>
      </dgm:prSet>
      <dgm:spPr/>
    </dgm:pt>
    <dgm:pt modelId="{5EB41AF6-D690-4DD6-A2D4-4D8DC6F3CD4B}" type="pres">
      <dgm:prSet presAssocID="{48F028F1-E4FB-4A5A-96BD-3E9CA7FD1696}" presName="parentNode" presStyleLbl="revTx" presStyleIdx="3" presStyleCnt="5">
        <dgm:presLayoutVars>
          <dgm:chMax val="0"/>
          <dgm:bulletEnabled val="1"/>
        </dgm:presLayoutVars>
      </dgm:prSet>
      <dgm:spPr/>
    </dgm:pt>
    <dgm:pt modelId="{1CFE417F-7638-44B2-A778-ED32C30BCC03}" type="pres">
      <dgm:prSet presAssocID="{BCB742E1-BD37-43E4-9BE2-AF529CDC8E8C}" presName="sibTrans" presStyleCnt="0"/>
      <dgm:spPr/>
    </dgm:pt>
    <dgm:pt modelId="{49A7FD0C-653F-4D42-965F-A4FD6A4A8BE2}" type="pres">
      <dgm:prSet presAssocID="{FC9A3E4E-EF1B-41B3-AD4B-C3E712FD370E}" presName="compositeNode" presStyleCnt="0">
        <dgm:presLayoutVars>
          <dgm:bulletEnabled val="1"/>
        </dgm:presLayoutVars>
      </dgm:prSet>
      <dgm:spPr/>
    </dgm:pt>
    <dgm:pt modelId="{05643F6F-67EC-4233-BE88-928E56FBB35B}" type="pres">
      <dgm:prSet presAssocID="{FC9A3E4E-EF1B-41B3-AD4B-C3E712FD370E}" presName="imag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8000" r="-28000"/>
          </a:stretch>
        </a:blipFill>
      </dgm:spPr>
    </dgm:pt>
    <dgm:pt modelId="{D603CF2F-FC64-4C4C-864F-282C31DF7A5D}" type="pres">
      <dgm:prSet presAssocID="{FC9A3E4E-EF1B-41B3-AD4B-C3E712FD370E}" presName="childNode" presStyleLbl="node1" presStyleIdx="4" presStyleCnt="5">
        <dgm:presLayoutVars>
          <dgm:bulletEnabled val="1"/>
        </dgm:presLayoutVars>
      </dgm:prSet>
      <dgm:spPr/>
    </dgm:pt>
    <dgm:pt modelId="{A59D4E78-AE38-4A55-99ED-4E7037E6EBAF}" type="pres">
      <dgm:prSet presAssocID="{FC9A3E4E-EF1B-41B3-AD4B-C3E712FD370E}" presName="parentNode" presStyleLbl="revTx" presStyleIdx="4" presStyleCnt="5">
        <dgm:presLayoutVars>
          <dgm:chMax val="0"/>
          <dgm:bulletEnabled val="1"/>
        </dgm:presLayoutVars>
      </dgm:prSet>
      <dgm:spPr/>
    </dgm:pt>
  </dgm:ptLst>
  <dgm:cxnLst>
    <dgm:cxn modelId="{EBBB7A05-A5FB-4AA1-8124-196BDAA6D761}" type="presOf" srcId="{5BE68358-36BA-409D-AB18-EF4A18970566}" destId="{49F96299-82FF-4A6F-9918-FDCCCD9739A0}" srcOrd="0" destOrd="0" presId="urn:microsoft.com/office/officeart/2005/8/layout/hList2"/>
    <dgm:cxn modelId="{2AED040B-0BF4-45BB-B227-2ED665F59F2B}" type="presOf" srcId="{23B8299D-E2D2-4210-821C-85FE79110499}" destId="{77491319-76C2-4142-802C-F792BB0CBDD5}" srcOrd="0" destOrd="0" presId="urn:microsoft.com/office/officeart/2005/8/layout/hList2"/>
    <dgm:cxn modelId="{1856B40F-4830-4FE3-85D8-D889D5746053}" srcId="{C8F496E8-4109-4196-B3BD-9646C56A6003}" destId="{A3905690-9B94-4E96-ACA3-986086B0A75F}" srcOrd="1" destOrd="0" parTransId="{DDD72F49-F342-4F69-98A5-2CD484EAAFB9}" sibTransId="{774D08F4-9BCA-411C-A1CC-6D8A3223CCF2}"/>
    <dgm:cxn modelId="{0C755E11-FF89-493E-ADA1-A6A7EAB58AD3}" type="presOf" srcId="{E9ED5270-9617-4600-AB3C-3BE9427DFBA1}" destId="{D603CF2F-FC64-4C4C-864F-282C31DF7A5D}" srcOrd="0" destOrd="0" presId="urn:microsoft.com/office/officeart/2005/8/layout/hList2"/>
    <dgm:cxn modelId="{23C60214-E60D-4F64-B28B-7F3A9A153A5E}" srcId="{48F028F1-E4FB-4A5A-96BD-3E9CA7FD1696}" destId="{99E27DF2-62BB-4881-A0B9-A0C7A65E9892}" srcOrd="0" destOrd="0" parTransId="{A0C39247-FD90-4673-8156-FB2640623CE6}" sibTransId="{FA34C748-0B61-4A66-94D9-9E3266F8F76E}"/>
    <dgm:cxn modelId="{3AD8011E-BD13-441D-9010-07D0B57944E0}" type="presOf" srcId="{99E27DF2-62BB-4881-A0B9-A0C7A65E9892}" destId="{E0E9C719-146A-4CEB-8A1C-B153AFCAC82E}" srcOrd="0" destOrd="0" presId="urn:microsoft.com/office/officeart/2005/8/layout/hList2"/>
    <dgm:cxn modelId="{52B8AD1E-DA54-4ED1-9FC9-5123C9541FE1}" type="presOf" srcId="{2E428F8E-C63E-4B5F-8678-555CC75F45CF}" destId="{D603CF2F-FC64-4C4C-864F-282C31DF7A5D}" srcOrd="0" destOrd="1" presId="urn:microsoft.com/office/officeart/2005/8/layout/hList2"/>
    <dgm:cxn modelId="{8189B32B-D6D9-4E6F-8FC4-172609DAE32A}" type="presOf" srcId="{E7030225-9DDA-46A6-A375-11CE2873F9A8}" destId="{156502B7-43E3-4F3A-A9DB-0FE230708131}" srcOrd="0" destOrd="1" presId="urn:microsoft.com/office/officeart/2005/8/layout/hList2"/>
    <dgm:cxn modelId="{910A6A2D-36E9-49F9-BCA3-3C5998962AC5}" type="presOf" srcId="{44557E69-5D93-4ECF-90FC-7ED2313353A5}" destId="{156502B7-43E3-4F3A-A9DB-0FE230708131}" srcOrd="0" destOrd="0" presId="urn:microsoft.com/office/officeart/2005/8/layout/hList2"/>
    <dgm:cxn modelId="{3FA8CF2F-BDAD-4AB6-9E44-B05955339E63}" srcId="{5BE68358-36BA-409D-AB18-EF4A18970566}" destId="{44557E69-5D93-4ECF-90FC-7ED2313353A5}" srcOrd="0" destOrd="0" parTransId="{8FD43E9C-305B-485F-BC9B-1D1412D2FCAC}" sibTransId="{6C437E88-AAEA-4237-9713-820004CBB448}"/>
    <dgm:cxn modelId="{80837531-BBE7-4A43-901C-9AE94402F563}" type="presOf" srcId="{FC9A3E4E-EF1B-41B3-AD4B-C3E712FD370E}" destId="{A59D4E78-AE38-4A55-99ED-4E7037E6EBAF}" srcOrd="0" destOrd="0" presId="urn:microsoft.com/office/officeart/2005/8/layout/hList2"/>
    <dgm:cxn modelId="{F910AC31-241C-4F0F-A4B9-D41C0ADA713C}" srcId="{48F028F1-E4FB-4A5A-96BD-3E9CA7FD1696}" destId="{3F4594D8-B258-41BD-A7CE-4A50893A728E}" srcOrd="1" destOrd="0" parTransId="{B81FC4C2-DFA5-4B8F-B3E9-793D136BC6CC}" sibTransId="{F4D1E4AB-1DAB-4E3A-B750-9F92CAB5A1F1}"/>
    <dgm:cxn modelId="{43B3CE3A-0E6C-4D00-847C-F5E4C45204E4}" type="presOf" srcId="{03D604F8-56AD-4B98-9B83-A09C2E660D55}" destId="{7C524E1F-A5F7-415C-916A-5B9C1FA9676D}" srcOrd="0" destOrd="0" presId="urn:microsoft.com/office/officeart/2005/8/layout/hList2"/>
    <dgm:cxn modelId="{F7A3FD3A-6D3A-44C1-8596-E276D736E639}" type="presOf" srcId="{3F4594D8-B258-41BD-A7CE-4A50893A728E}" destId="{E0E9C719-146A-4CEB-8A1C-B153AFCAC82E}" srcOrd="0" destOrd="1" presId="urn:microsoft.com/office/officeart/2005/8/layout/hList2"/>
    <dgm:cxn modelId="{DF82DD66-C3F5-4C74-B46D-2D215B4895E3}" srcId="{03D604F8-56AD-4B98-9B83-A09C2E660D55}" destId="{E838BEC7-B9AC-48B6-A1CD-CAA566AE1893}" srcOrd="0" destOrd="0" parTransId="{77A368E1-D4A0-4C84-8ED1-4E45AFA68110}" sibTransId="{0B036C05-4791-4789-8CA9-ED1CF0F56B10}"/>
    <dgm:cxn modelId="{0F0ABB4A-4A0F-4847-AC09-F7674655950C}" srcId="{03D604F8-56AD-4B98-9B83-A09C2E660D55}" destId="{2C24B349-80FE-4476-98F6-41F6BC8557F2}" srcOrd="1" destOrd="0" parTransId="{9D58534D-26F0-4FCE-A544-7BBDD445A8DE}" sibTransId="{2E4C9F8B-A524-47F5-9453-247FAC3F44E9}"/>
    <dgm:cxn modelId="{BCE1C16C-2ABA-40B5-ABE6-4F817962C527}" srcId="{23B8299D-E2D2-4210-821C-85FE79110499}" destId="{03D604F8-56AD-4B98-9B83-A09C2E660D55}" srcOrd="1" destOrd="0" parTransId="{49745669-16AE-4ED9-88BF-1F08FCF6772A}" sibTransId="{744AB1CE-8F4D-4DE9-9844-A23A6CC0D844}"/>
    <dgm:cxn modelId="{348E936F-0FF7-40E3-9F0D-8F77E8379195}" srcId="{5BE68358-36BA-409D-AB18-EF4A18970566}" destId="{E7030225-9DDA-46A6-A375-11CE2873F9A8}" srcOrd="1" destOrd="0" parTransId="{64117185-B688-40DB-BB05-F1700FCE821A}" sibTransId="{8E7DD6C9-436E-48E8-A2B8-5F50C5D0A8E0}"/>
    <dgm:cxn modelId="{3FE30E71-2BBB-4EF8-8036-3C7D74EAC6A8}" type="presOf" srcId="{E838BEC7-B9AC-48B6-A1CD-CAA566AE1893}" destId="{02D83826-24A9-4F42-A5E9-538EC9654E0A}" srcOrd="0" destOrd="0" presId="urn:microsoft.com/office/officeart/2005/8/layout/hList2"/>
    <dgm:cxn modelId="{2B0AAA79-7DDA-47FD-B407-10EA73627ACE}" srcId="{FC9A3E4E-EF1B-41B3-AD4B-C3E712FD370E}" destId="{2E428F8E-C63E-4B5F-8678-555CC75F45CF}" srcOrd="1" destOrd="0" parTransId="{7710CB45-22BC-4691-921D-3520E5B4F523}" sibTransId="{F95B658B-601F-47F8-B28D-386FB19531FA}"/>
    <dgm:cxn modelId="{BFCEFC59-56B7-477F-8E40-D566A4B84825}" type="presOf" srcId="{A3905690-9B94-4E96-ACA3-986086B0A75F}" destId="{9D44DECD-5C90-4A5B-92E7-70B9A0B84158}" srcOrd="0" destOrd="1" presId="urn:microsoft.com/office/officeart/2005/8/layout/hList2"/>
    <dgm:cxn modelId="{815B6082-5B26-4293-B692-D883F783D6C3}" srcId="{FC9A3E4E-EF1B-41B3-AD4B-C3E712FD370E}" destId="{E9ED5270-9617-4600-AB3C-3BE9427DFBA1}" srcOrd="0" destOrd="0" parTransId="{0B9B2C69-1249-4E7A-B4BA-AFA3BEE65945}" sibTransId="{66694372-524B-4D46-A827-F62F08E1C93E}"/>
    <dgm:cxn modelId="{CBB837B3-14EE-4ADC-9A32-00ECF01AB0EB}" type="presOf" srcId="{2C24B349-80FE-4476-98F6-41F6BC8557F2}" destId="{02D83826-24A9-4F42-A5E9-538EC9654E0A}" srcOrd="0" destOrd="1" presId="urn:microsoft.com/office/officeart/2005/8/layout/hList2"/>
    <dgm:cxn modelId="{53C4A6B6-C35B-43F0-9E25-BE3F466F8D0F}" srcId="{23B8299D-E2D2-4210-821C-85FE79110499}" destId="{FC9A3E4E-EF1B-41B3-AD4B-C3E712FD370E}" srcOrd="4" destOrd="0" parTransId="{B6D63AC8-F5E1-4790-83CF-9F11A0C1D710}" sibTransId="{BEB284C7-D2CE-4DB0-922D-31C37C0D4ACC}"/>
    <dgm:cxn modelId="{000E7DC1-6C47-4CC1-9964-9ABBC9FCF12A}" type="presOf" srcId="{C8F496E8-4109-4196-B3BD-9646C56A6003}" destId="{68C680AA-D5E2-4433-8B81-B3BFFD1A1DE9}" srcOrd="0" destOrd="0" presId="urn:microsoft.com/office/officeart/2005/8/layout/hList2"/>
    <dgm:cxn modelId="{1B1321C5-FFAF-427E-A0A9-7BA6EE2AEAAD}" srcId="{C8F496E8-4109-4196-B3BD-9646C56A6003}" destId="{529A03E8-5E98-4734-8C04-345AEEE314BB}" srcOrd="0" destOrd="0" parTransId="{3CA66F46-C3B3-4883-B34D-0F0E8DB92BCF}" sibTransId="{6FC7E3AA-71F1-4761-8264-B97E3E32B5D7}"/>
    <dgm:cxn modelId="{E7EDBEC9-B95D-4AB1-846B-57D792825556}" srcId="{23B8299D-E2D2-4210-821C-85FE79110499}" destId="{5BE68358-36BA-409D-AB18-EF4A18970566}" srcOrd="0" destOrd="0" parTransId="{FAE7F430-5F63-4281-9A45-7B87C9B9B6A1}" sibTransId="{B4F41D85-1D98-4AB3-9ABF-ACFDE9A450B4}"/>
    <dgm:cxn modelId="{AD0E47E2-C27D-4696-8F92-0C5A68C9D820}" type="presOf" srcId="{529A03E8-5E98-4734-8C04-345AEEE314BB}" destId="{9D44DECD-5C90-4A5B-92E7-70B9A0B84158}" srcOrd="0" destOrd="0" presId="urn:microsoft.com/office/officeart/2005/8/layout/hList2"/>
    <dgm:cxn modelId="{25562EEE-9183-4D88-AE29-F6BEBEC8159D}" type="presOf" srcId="{48F028F1-E4FB-4A5A-96BD-3E9CA7FD1696}" destId="{5EB41AF6-D690-4DD6-A2D4-4D8DC6F3CD4B}" srcOrd="0" destOrd="0" presId="urn:microsoft.com/office/officeart/2005/8/layout/hList2"/>
    <dgm:cxn modelId="{2B8427F3-8EF8-41B7-A8C6-09306688EF1F}" srcId="{23B8299D-E2D2-4210-821C-85FE79110499}" destId="{48F028F1-E4FB-4A5A-96BD-3E9CA7FD1696}" srcOrd="3" destOrd="0" parTransId="{4A1ADEA6-3F54-4D20-9651-58A130AC90FC}" sibTransId="{BCB742E1-BD37-43E4-9BE2-AF529CDC8E8C}"/>
    <dgm:cxn modelId="{61DC97F7-85C0-4503-888E-6FD4FF26DF8B}" srcId="{23B8299D-E2D2-4210-821C-85FE79110499}" destId="{C8F496E8-4109-4196-B3BD-9646C56A6003}" srcOrd="2" destOrd="0" parTransId="{CE32A3AB-DF53-4CFD-97BB-42A96E2D9E9F}" sibTransId="{0E4114EB-3D79-4D60-8558-5AA10420676E}"/>
    <dgm:cxn modelId="{1E21B211-FE1A-4080-8374-E10FF7C0FC20}" type="presParOf" srcId="{77491319-76C2-4142-802C-F792BB0CBDD5}" destId="{80185C7C-301D-4C0A-BBD8-34975CDFBA39}" srcOrd="0" destOrd="0" presId="urn:microsoft.com/office/officeart/2005/8/layout/hList2"/>
    <dgm:cxn modelId="{865F3658-9FD0-4E6F-8563-EBFA54575E3D}" type="presParOf" srcId="{80185C7C-301D-4C0A-BBD8-34975CDFBA39}" destId="{0F06F569-E204-4F3F-ABC6-3985ECFF60A6}" srcOrd="0" destOrd="0" presId="urn:microsoft.com/office/officeart/2005/8/layout/hList2"/>
    <dgm:cxn modelId="{07C19DDE-6F96-4AF1-884C-85DF9498D153}" type="presParOf" srcId="{80185C7C-301D-4C0A-BBD8-34975CDFBA39}" destId="{156502B7-43E3-4F3A-A9DB-0FE230708131}" srcOrd="1" destOrd="0" presId="urn:microsoft.com/office/officeart/2005/8/layout/hList2"/>
    <dgm:cxn modelId="{25A3999D-5BA6-4C13-970C-E6821A8F5768}" type="presParOf" srcId="{80185C7C-301D-4C0A-BBD8-34975CDFBA39}" destId="{49F96299-82FF-4A6F-9918-FDCCCD9739A0}" srcOrd="2" destOrd="0" presId="urn:microsoft.com/office/officeart/2005/8/layout/hList2"/>
    <dgm:cxn modelId="{314264A6-9D54-419F-B640-800EA6E38AF6}" type="presParOf" srcId="{77491319-76C2-4142-802C-F792BB0CBDD5}" destId="{9853F131-AF0C-4BDD-8BA7-1C0B4599C551}" srcOrd="1" destOrd="0" presId="urn:microsoft.com/office/officeart/2005/8/layout/hList2"/>
    <dgm:cxn modelId="{55E10EF9-911A-4FC8-B5BE-389BA0E25577}" type="presParOf" srcId="{77491319-76C2-4142-802C-F792BB0CBDD5}" destId="{6A49585E-7C2D-4D14-BA12-73C953F8E9E6}" srcOrd="2" destOrd="0" presId="urn:microsoft.com/office/officeart/2005/8/layout/hList2"/>
    <dgm:cxn modelId="{489323A9-2A13-4264-A109-9BA2FE3596CA}" type="presParOf" srcId="{6A49585E-7C2D-4D14-BA12-73C953F8E9E6}" destId="{65B4958B-68FF-4CA0-A4A6-741ACB91B95B}" srcOrd="0" destOrd="0" presId="urn:microsoft.com/office/officeart/2005/8/layout/hList2"/>
    <dgm:cxn modelId="{1B2CC2BE-4C34-4B9F-8237-A5F6F7025E1F}" type="presParOf" srcId="{6A49585E-7C2D-4D14-BA12-73C953F8E9E6}" destId="{02D83826-24A9-4F42-A5E9-538EC9654E0A}" srcOrd="1" destOrd="0" presId="urn:microsoft.com/office/officeart/2005/8/layout/hList2"/>
    <dgm:cxn modelId="{A31FB78B-61A4-4266-9130-ACC0F11B45F6}" type="presParOf" srcId="{6A49585E-7C2D-4D14-BA12-73C953F8E9E6}" destId="{7C524E1F-A5F7-415C-916A-5B9C1FA9676D}" srcOrd="2" destOrd="0" presId="urn:microsoft.com/office/officeart/2005/8/layout/hList2"/>
    <dgm:cxn modelId="{26752A39-BC5D-4BC4-947E-1C8F1E358F71}" type="presParOf" srcId="{77491319-76C2-4142-802C-F792BB0CBDD5}" destId="{8DA3A85C-4A06-479A-BF25-F5FE6C92419E}" srcOrd="3" destOrd="0" presId="urn:microsoft.com/office/officeart/2005/8/layout/hList2"/>
    <dgm:cxn modelId="{415956F0-35BF-4A9A-9B50-55C35F982F6E}" type="presParOf" srcId="{77491319-76C2-4142-802C-F792BB0CBDD5}" destId="{BDD2F1FE-1725-4766-80B8-7799223D4C82}" srcOrd="4" destOrd="0" presId="urn:microsoft.com/office/officeart/2005/8/layout/hList2"/>
    <dgm:cxn modelId="{28A93AA4-4C73-4EB4-8804-EF6C6F7AA715}" type="presParOf" srcId="{BDD2F1FE-1725-4766-80B8-7799223D4C82}" destId="{6C838ECF-A887-4807-B6F9-F8B3D9C8D94A}" srcOrd="0" destOrd="0" presId="urn:microsoft.com/office/officeart/2005/8/layout/hList2"/>
    <dgm:cxn modelId="{BABD163B-3F35-4BF8-BAAC-B702459AECF4}" type="presParOf" srcId="{BDD2F1FE-1725-4766-80B8-7799223D4C82}" destId="{9D44DECD-5C90-4A5B-92E7-70B9A0B84158}" srcOrd="1" destOrd="0" presId="urn:microsoft.com/office/officeart/2005/8/layout/hList2"/>
    <dgm:cxn modelId="{43E17F02-221D-49B5-9D8C-3A6BDEB5EEB0}" type="presParOf" srcId="{BDD2F1FE-1725-4766-80B8-7799223D4C82}" destId="{68C680AA-D5E2-4433-8B81-B3BFFD1A1DE9}" srcOrd="2" destOrd="0" presId="urn:microsoft.com/office/officeart/2005/8/layout/hList2"/>
    <dgm:cxn modelId="{0450174B-EDBA-45B4-B56D-048D1AFFCCED}" type="presParOf" srcId="{77491319-76C2-4142-802C-F792BB0CBDD5}" destId="{B06513C7-F916-411F-B465-26988082BE20}" srcOrd="5" destOrd="0" presId="urn:microsoft.com/office/officeart/2005/8/layout/hList2"/>
    <dgm:cxn modelId="{38FFAE99-5FF9-42F3-9F08-040892C5BDDC}" type="presParOf" srcId="{77491319-76C2-4142-802C-F792BB0CBDD5}" destId="{1D4A63CF-ADCD-4119-88BC-5B6FFA50E9DE}" srcOrd="6" destOrd="0" presId="urn:microsoft.com/office/officeart/2005/8/layout/hList2"/>
    <dgm:cxn modelId="{F450AB74-6DEF-4FB6-B5BC-E8448978E648}" type="presParOf" srcId="{1D4A63CF-ADCD-4119-88BC-5B6FFA50E9DE}" destId="{3A3E0A5C-FC48-44D4-ADC4-60B73A5A3F7D}" srcOrd="0" destOrd="0" presId="urn:microsoft.com/office/officeart/2005/8/layout/hList2"/>
    <dgm:cxn modelId="{4D97EFED-77AA-4138-8A59-403299B7FF8D}" type="presParOf" srcId="{1D4A63CF-ADCD-4119-88BC-5B6FFA50E9DE}" destId="{E0E9C719-146A-4CEB-8A1C-B153AFCAC82E}" srcOrd="1" destOrd="0" presId="urn:microsoft.com/office/officeart/2005/8/layout/hList2"/>
    <dgm:cxn modelId="{073D3DB0-A31A-487B-BAB5-04911BD2EA55}" type="presParOf" srcId="{1D4A63CF-ADCD-4119-88BC-5B6FFA50E9DE}" destId="{5EB41AF6-D690-4DD6-A2D4-4D8DC6F3CD4B}" srcOrd="2" destOrd="0" presId="urn:microsoft.com/office/officeart/2005/8/layout/hList2"/>
    <dgm:cxn modelId="{6857597A-D235-432D-A00E-7880545D99CB}" type="presParOf" srcId="{77491319-76C2-4142-802C-F792BB0CBDD5}" destId="{1CFE417F-7638-44B2-A778-ED32C30BCC03}" srcOrd="7" destOrd="0" presId="urn:microsoft.com/office/officeart/2005/8/layout/hList2"/>
    <dgm:cxn modelId="{0216FB58-6C9D-4D0A-A516-FCF4F3374BE6}" type="presParOf" srcId="{77491319-76C2-4142-802C-F792BB0CBDD5}" destId="{49A7FD0C-653F-4D42-965F-A4FD6A4A8BE2}" srcOrd="8" destOrd="0" presId="urn:microsoft.com/office/officeart/2005/8/layout/hList2"/>
    <dgm:cxn modelId="{FC62A2F4-AFF8-421B-9D73-5244F594D1C7}" type="presParOf" srcId="{49A7FD0C-653F-4D42-965F-A4FD6A4A8BE2}" destId="{05643F6F-67EC-4233-BE88-928E56FBB35B}" srcOrd="0" destOrd="0" presId="urn:microsoft.com/office/officeart/2005/8/layout/hList2"/>
    <dgm:cxn modelId="{FBC02BD3-9E2F-421B-98F7-59DAEFE3497F}" type="presParOf" srcId="{49A7FD0C-653F-4D42-965F-A4FD6A4A8BE2}" destId="{D603CF2F-FC64-4C4C-864F-282C31DF7A5D}" srcOrd="1" destOrd="0" presId="urn:microsoft.com/office/officeart/2005/8/layout/hList2"/>
    <dgm:cxn modelId="{FEA651E1-9EA8-4074-9A01-FCB147661C7B}" type="presParOf" srcId="{49A7FD0C-653F-4D42-965F-A4FD6A4A8BE2}" destId="{A59D4E78-AE38-4A55-99ED-4E7037E6EBA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45933-98C7-436F-A3D5-82BDAB23DF4A}">
      <dsp:nvSpPr>
        <dsp:cNvPr id="0" name=""/>
        <dsp:cNvSpPr/>
      </dsp:nvSpPr>
      <dsp:spPr>
        <a:xfrm>
          <a:off x="90" y="0"/>
          <a:ext cx="2650583" cy="478273"/>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noProof="0"/>
            <a:t>Gehoord</a:t>
          </a:r>
        </a:p>
      </dsp:txBody>
      <dsp:txXfrm>
        <a:off x="239227" y="0"/>
        <a:ext cx="2172310" cy="478273"/>
      </dsp:txXfrm>
    </dsp:sp>
    <dsp:sp modelId="{EFC4C5E7-71D3-480E-9CE2-B0620DC1D588}">
      <dsp:nvSpPr>
        <dsp:cNvPr id="0" name=""/>
        <dsp:cNvSpPr/>
      </dsp:nvSpPr>
      <dsp:spPr>
        <a:xfrm>
          <a:off x="2492296" y="0"/>
          <a:ext cx="1708049" cy="478273"/>
        </a:xfrm>
        <a:prstGeom prst="chevron">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noProof="0"/>
            <a:t>Begrepen</a:t>
          </a:r>
        </a:p>
      </dsp:txBody>
      <dsp:txXfrm>
        <a:off x="2731433" y="0"/>
        <a:ext cx="1229776" cy="478273"/>
      </dsp:txXfrm>
    </dsp:sp>
    <dsp:sp modelId="{5544535D-A673-4FEF-952B-17F99A050506}">
      <dsp:nvSpPr>
        <dsp:cNvPr id="0" name=""/>
        <dsp:cNvSpPr/>
      </dsp:nvSpPr>
      <dsp:spPr>
        <a:xfrm>
          <a:off x="4041968" y="0"/>
          <a:ext cx="1583771" cy="478273"/>
        </a:xfrm>
        <a:prstGeom prst="chevron">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noProof="0"/>
            <a:t>Akkoord</a:t>
          </a:r>
        </a:p>
      </dsp:txBody>
      <dsp:txXfrm>
        <a:off x="4281105" y="0"/>
        <a:ext cx="1105498" cy="478273"/>
      </dsp:txXfrm>
    </dsp:sp>
    <dsp:sp modelId="{4F699AE9-29E6-4BF7-98AA-6EF7953C5747}">
      <dsp:nvSpPr>
        <dsp:cNvPr id="0" name=""/>
        <dsp:cNvSpPr/>
      </dsp:nvSpPr>
      <dsp:spPr>
        <a:xfrm>
          <a:off x="5467362" y="0"/>
          <a:ext cx="1583771" cy="478273"/>
        </a:xfrm>
        <a:prstGeom prst="chevron">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noProof="0"/>
            <a:t>Gedaan</a:t>
          </a:r>
        </a:p>
      </dsp:txBody>
      <dsp:txXfrm>
        <a:off x="5706499" y="0"/>
        <a:ext cx="1105498" cy="478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95A27-D332-4999-B31F-3CD6D678E226}">
      <dsp:nvSpPr>
        <dsp:cNvPr id="0" name=""/>
        <dsp:cNvSpPr/>
      </dsp:nvSpPr>
      <dsp:spPr>
        <a:xfrm rot="16200000">
          <a:off x="-1033432" y="1572637"/>
          <a:ext cx="2380742" cy="29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6426" bIns="0" numCol="1" spcCol="1270" anchor="t" anchorCtr="0">
          <a:noAutofit/>
        </a:bodyPr>
        <a:lstStyle/>
        <a:p>
          <a:pPr marL="0" lvl="0" indent="0" algn="r" defTabSz="755650">
            <a:lnSpc>
              <a:spcPct val="90000"/>
            </a:lnSpc>
            <a:spcBef>
              <a:spcPct val="0"/>
            </a:spcBef>
            <a:spcAft>
              <a:spcPct val="35000"/>
            </a:spcAft>
            <a:buNone/>
          </a:pPr>
          <a:r>
            <a:rPr lang="en-GB" sz="1700" kern="1200"/>
            <a:t>Geschiedenis</a:t>
          </a:r>
        </a:p>
      </dsp:txBody>
      <dsp:txXfrm>
        <a:off x="-1033432" y="1572637"/>
        <a:ext cx="2380742" cy="290750"/>
      </dsp:txXfrm>
    </dsp:sp>
    <dsp:sp modelId="{AE03FE18-887F-45C8-BC9A-8C865226FBFE}">
      <dsp:nvSpPr>
        <dsp:cNvPr id="0" name=""/>
        <dsp:cNvSpPr/>
      </dsp:nvSpPr>
      <dsp:spPr>
        <a:xfrm>
          <a:off x="302314" y="489549"/>
          <a:ext cx="1448246" cy="23807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256426"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b="1" kern="1200"/>
            <a:t>Context</a:t>
          </a:r>
          <a:br>
            <a:rPr lang="en-GB" sz="1500" b="1" kern="1200"/>
          </a:br>
          <a:br>
            <a:rPr lang="en-GB" sz="1500" b="1" kern="1200"/>
          </a:br>
          <a:endParaRPr lang="en-GB" sz="1500" b="1" kern="1200"/>
        </a:p>
        <a:p>
          <a:pPr marL="114300" lvl="1" indent="-114300" algn="l" defTabSz="666750">
            <a:lnSpc>
              <a:spcPct val="90000"/>
            </a:lnSpc>
            <a:spcBef>
              <a:spcPct val="0"/>
            </a:spcBef>
            <a:spcAft>
              <a:spcPct val="15000"/>
            </a:spcAft>
            <a:buChar char="•"/>
          </a:pPr>
          <a:endParaRPr lang="en-GB" sz="1500" b="1" kern="1200"/>
        </a:p>
        <a:p>
          <a:pPr marL="114300" lvl="1" indent="-114300" algn="l" defTabSz="666750">
            <a:lnSpc>
              <a:spcPct val="90000"/>
            </a:lnSpc>
            <a:spcBef>
              <a:spcPct val="0"/>
            </a:spcBef>
            <a:spcAft>
              <a:spcPct val="15000"/>
            </a:spcAft>
            <a:buChar char="•"/>
          </a:pPr>
          <a:r>
            <a:rPr lang="en-GB" sz="1500" b="1" kern="1200"/>
            <a:t>Triggers</a:t>
          </a:r>
          <a:br>
            <a:rPr lang="en-GB" sz="1500" b="1" kern="1200"/>
          </a:br>
          <a:br>
            <a:rPr lang="en-GB" sz="1500" b="1" kern="1200"/>
          </a:br>
          <a:endParaRPr lang="en-GB" sz="1500" b="1" kern="1200"/>
        </a:p>
        <a:p>
          <a:pPr marL="114300" lvl="1" indent="-114300" algn="l" defTabSz="666750">
            <a:lnSpc>
              <a:spcPct val="90000"/>
            </a:lnSpc>
            <a:spcBef>
              <a:spcPct val="0"/>
            </a:spcBef>
            <a:spcAft>
              <a:spcPct val="15000"/>
            </a:spcAft>
            <a:buChar char="•"/>
          </a:pPr>
          <a:endParaRPr lang="en-GB" sz="1500" b="1" kern="1200"/>
        </a:p>
        <a:p>
          <a:pPr marL="114300" lvl="1" indent="-114300" algn="l" defTabSz="666750">
            <a:lnSpc>
              <a:spcPct val="90000"/>
            </a:lnSpc>
            <a:spcBef>
              <a:spcPct val="0"/>
            </a:spcBef>
            <a:spcAft>
              <a:spcPct val="15000"/>
            </a:spcAft>
            <a:buChar char="•"/>
          </a:pPr>
          <a:r>
            <a:rPr lang="en-GB" sz="1500" b="1" kern="1200"/>
            <a:t>Filosofie</a:t>
          </a:r>
        </a:p>
      </dsp:txBody>
      <dsp:txXfrm>
        <a:off x="302314" y="489549"/>
        <a:ext cx="1448246" cy="2380742"/>
      </dsp:txXfrm>
    </dsp:sp>
    <dsp:sp modelId="{B53695D7-CE07-477B-BEB5-F13BB3DDB03D}">
      <dsp:nvSpPr>
        <dsp:cNvPr id="0" name=""/>
        <dsp:cNvSpPr/>
      </dsp:nvSpPr>
      <dsp:spPr>
        <a:xfrm>
          <a:off x="11563" y="143850"/>
          <a:ext cx="581501" cy="5815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96299-82FF-4A6F-9918-FDCCCD9739A0}">
      <dsp:nvSpPr>
        <dsp:cNvPr id="0" name=""/>
        <dsp:cNvSpPr/>
      </dsp:nvSpPr>
      <dsp:spPr>
        <a:xfrm rot="16200000">
          <a:off x="-1795883"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666750">
            <a:lnSpc>
              <a:spcPct val="90000"/>
            </a:lnSpc>
            <a:spcBef>
              <a:spcPct val="0"/>
            </a:spcBef>
            <a:spcAft>
              <a:spcPct val="35000"/>
            </a:spcAft>
            <a:buNone/>
          </a:pPr>
          <a:r>
            <a:rPr lang="en-GB" sz="1500" kern="1200"/>
            <a:t>Yellow0print denken</a:t>
          </a:r>
        </a:p>
      </dsp:txBody>
      <dsp:txXfrm>
        <a:off x="-1795883" y="2592916"/>
        <a:ext cx="3977258" cy="271201"/>
      </dsp:txXfrm>
    </dsp:sp>
    <dsp:sp modelId="{156502B7-43E3-4F3A-A9DB-0FE230708131}">
      <dsp:nvSpPr>
        <dsp:cNvPr id="0" name=""/>
        <dsp:cNvSpPr/>
      </dsp:nvSpPr>
      <dsp:spPr>
        <a:xfrm>
          <a:off x="328345"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9185" rIns="99568" bIns="99568" numCol="1" spcCol="1270" anchor="t" anchorCtr="0">
          <a:noAutofit/>
        </a:bodyPr>
        <a:lstStyle/>
        <a:p>
          <a:pPr marL="57150" lvl="1" indent="-57150" algn="l" defTabSz="488950">
            <a:lnSpc>
              <a:spcPct val="90000"/>
            </a:lnSpc>
            <a:spcBef>
              <a:spcPct val="0"/>
            </a:spcBef>
            <a:spcAft>
              <a:spcPct val="15000"/>
            </a:spcAft>
            <a:buChar char="•"/>
          </a:pPr>
          <a:r>
            <a:rPr lang="en-GB" sz="1100" b="1" u="none" kern="1200"/>
            <a:t>Intentie: </a:t>
          </a:r>
          <a:br>
            <a:rPr lang="en-GB" sz="1100" b="1" u="none" kern="1200"/>
          </a:br>
          <a:r>
            <a:rPr lang="en-GB" sz="1100" kern="1200"/>
            <a:t>Ik wil het beleid van de instelling veranderen</a:t>
          </a:r>
          <a:br>
            <a:rPr lang="en-GB" sz="1100" kern="1200"/>
          </a:br>
          <a:endParaRPr lang="en-GB" sz="1100" kern="1200"/>
        </a:p>
        <a:p>
          <a:pPr marL="57150" lvl="1" indent="-57150" algn="l" defTabSz="488950">
            <a:lnSpc>
              <a:spcPct val="90000"/>
            </a:lnSpc>
            <a:spcBef>
              <a:spcPct val="0"/>
            </a:spcBef>
            <a:spcAft>
              <a:spcPct val="15000"/>
            </a:spcAft>
            <a:buChar char="•"/>
          </a:pPr>
          <a:r>
            <a:rPr lang="en-GB" sz="1100" b="1" kern="1200"/>
            <a:t>Rol/stijl</a:t>
          </a:r>
          <a:r>
            <a:rPr lang="en-GB" sz="1100" b="0" kern="1200"/>
            <a:t>: </a:t>
          </a:r>
          <a:br>
            <a:rPr lang="en-GB" sz="1100" b="0" kern="1200"/>
          </a:br>
          <a:r>
            <a:rPr lang="en-GB" sz="1100" b="0" kern="1200"/>
            <a:t>een procesbegeleider die zich richt op </a:t>
          </a:r>
          <a:r>
            <a:rPr lang="en-GB" sz="1100" kern="1200"/>
            <a:t>haalbare oplossingen terwijl hij zijn machtspositie gebruikt</a:t>
          </a:r>
          <a:endParaRPr lang="en-GB" sz="1100" b="1" kern="1200"/>
        </a:p>
      </dsp:txBody>
      <dsp:txXfrm>
        <a:off x="328345" y="739888"/>
        <a:ext cx="1350871" cy="3977258"/>
      </dsp:txXfrm>
    </dsp:sp>
    <dsp:sp modelId="{0F06F569-E204-4F3F-ABC6-3985ECFF60A6}">
      <dsp:nvSpPr>
        <dsp:cNvPr id="0" name=""/>
        <dsp:cNvSpPr/>
      </dsp:nvSpPr>
      <dsp:spPr>
        <a:xfrm>
          <a:off x="57144" y="381902"/>
          <a:ext cx="542403" cy="5424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524E1F-A5F7-415C-916A-5B9C1FA9676D}">
      <dsp:nvSpPr>
        <dsp:cNvPr id="0" name=""/>
        <dsp:cNvSpPr/>
      </dsp:nvSpPr>
      <dsp:spPr>
        <a:xfrm rot="16200000">
          <a:off x="176874"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666750">
            <a:lnSpc>
              <a:spcPct val="90000"/>
            </a:lnSpc>
            <a:spcBef>
              <a:spcPct val="0"/>
            </a:spcBef>
            <a:spcAft>
              <a:spcPct val="35000"/>
            </a:spcAft>
            <a:buNone/>
          </a:pPr>
          <a:r>
            <a:rPr lang="en-GB" sz="1500" kern="1200"/>
            <a:t>Blauwdruk-denken</a:t>
          </a:r>
        </a:p>
      </dsp:txBody>
      <dsp:txXfrm>
        <a:off x="176874" y="2592916"/>
        <a:ext cx="3977258" cy="271201"/>
      </dsp:txXfrm>
    </dsp:sp>
    <dsp:sp modelId="{02D83826-24A9-4F42-A5E9-538EC9654E0A}">
      <dsp:nvSpPr>
        <dsp:cNvPr id="0" name=""/>
        <dsp:cNvSpPr/>
      </dsp:nvSpPr>
      <dsp:spPr>
        <a:xfrm>
          <a:off x="2301104"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9185" rIns="99568" bIns="99568"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GB" sz="1100" b="1" kern="1200"/>
            <a:t>Intentie: </a:t>
          </a:r>
          <a:br>
            <a:rPr lang="en-GB" sz="1100" b="1" kern="1200"/>
          </a:br>
          <a:r>
            <a:rPr lang="en-GB" sz="1100" kern="1200"/>
            <a:t>Ik wil een hard aspect (gebouw, systeem, enz.) veranderen.</a:t>
          </a:r>
          <a:br>
            <a:rPr lang="en-GB" sz="1100" kern="1200"/>
          </a:br>
          <a:endParaRPr lang="en-GB" sz="1100" kern="1200"/>
        </a:p>
        <a:p>
          <a:pPr marL="57150" lvl="1" indent="-57150" algn="l" defTabSz="488950">
            <a:lnSpc>
              <a:spcPct val="90000"/>
            </a:lnSpc>
            <a:spcBef>
              <a:spcPct val="0"/>
            </a:spcBef>
            <a:spcAft>
              <a:spcPct val="15000"/>
            </a:spcAft>
            <a:buChar char="•"/>
          </a:pPr>
          <a:r>
            <a:rPr lang="en-GB" sz="1100" b="1" kern="1200"/>
            <a:t>Rol / stijl: </a:t>
          </a:r>
          <a:br>
            <a:rPr lang="en-GB" sz="1100" b="1" kern="1200"/>
          </a:br>
          <a:r>
            <a:rPr lang="en-GB" sz="1100" kern="1200"/>
            <a:t>een expert die zich richt op de beste oplossing en de implementatie aanstuurt en controleert</a:t>
          </a:r>
        </a:p>
      </dsp:txBody>
      <dsp:txXfrm>
        <a:off x="2301104" y="739888"/>
        <a:ext cx="1350871" cy="3977258"/>
      </dsp:txXfrm>
    </dsp:sp>
    <dsp:sp modelId="{65B4958B-68FF-4CA0-A4A6-741ACB91B95B}">
      <dsp:nvSpPr>
        <dsp:cNvPr id="0" name=""/>
        <dsp:cNvSpPr/>
      </dsp:nvSpPr>
      <dsp:spPr>
        <a:xfrm>
          <a:off x="2029902" y="381902"/>
          <a:ext cx="542403" cy="54240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680AA-D5E2-4433-8B81-B3BFFD1A1DE9}">
      <dsp:nvSpPr>
        <dsp:cNvPr id="0" name=""/>
        <dsp:cNvSpPr/>
      </dsp:nvSpPr>
      <dsp:spPr>
        <a:xfrm rot="16200000">
          <a:off x="2149632"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666750">
            <a:lnSpc>
              <a:spcPct val="90000"/>
            </a:lnSpc>
            <a:spcBef>
              <a:spcPct val="0"/>
            </a:spcBef>
            <a:spcAft>
              <a:spcPct val="35000"/>
            </a:spcAft>
            <a:buNone/>
          </a:pPr>
          <a:r>
            <a:rPr lang="en-GB" sz="1500" kern="1200"/>
            <a:t>Rooddrukdenken</a:t>
          </a:r>
        </a:p>
      </dsp:txBody>
      <dsp:txXfrm>
        <a:off x="2149632" y="2592916"/>
        <a:ext cx="3977258" cy="271201"/>
      </dsp:txXfrm>
    </dsp:sp>
    <dsp:sp modelId="{9D44DECD-5C90-4A5B-92E7-70B9A0B84158}">
      <dsp:nvSpPr>
        <dsp:cNvPr id="0" name=""/>
        <dsp:cNvSpPr/>
      </dsp:nvSpPr>
      <dsp:spPr>
        <a:xfrm>
          <a:off x="4273862"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9185" rIns="99568" bIns="99568"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GB" sz="1100" b="1" kern="1200"/>
            <a:t>Intentie: </a:t>
          </a:r>
          <a:br>
            <a:rPr lang="en-GB" sz="1100" b="1" kern="1200"/>
          </a:br>
          <a:r>
            <a:rPr lang="en-GB" sz="1100" kern="1200"/>
            <a:t>Ik wil een zacht aspect veranderen (cultuur, personeel, enz.)</a:t>
          </a:r>
          <a:br>
            <a:rPr lang="en-GB" sz="1100" kern="1200"/>
          </a:br>
          <a:endParaRPr lang="en-GB" sz="1100" kern="1200"/>
        </a:p>
        <a:p>
          <a:pPr marL="57150" lvl="1" indent="-57150" algn="l" defTabSz="488950">
            <a:lnSpc>
              <a:spcPct val="90000"/>
            </a:lnSpc>
            <a:spcBef>
              <a:spcPct val="0"/>
            </a:spcBef>
            <a:spcAft>
              <a:spcPct val="15000"/>
            </a:spcAft>
            <a:buChar char="•"/>
          </a:pPr>
          <a:r>
            <a:rPr lang="en-GB" sz="1100" b="1" kern="1200"/>
            <a:t>Rol / stijl: </a:t>
          </a:r>
          <a:br>
            <a:rPr lang="en-GB" sz="1100" b="1" kern="1200"/>
          </a:br>
          <a:r>
            <a:rPr lang="en-GB" sz="1100" kern="1200"/>
            <a:t>een procedurele expert die zich richt op een oplossing die wordt ondersteund en motivatie oproept</a:t>
          </a:r>
        </a:p>
      </dsp:txBody>
      <dsp:txXfrm>
        <a:off x="4273862" y="739888"/>
        <a:ext cx="1350871" cy="3977258"/>
      </dsp:txXfrm>
    </dsp:sp>
    <dsp:sp modelId="{6C838ECF-A887-4807-B6F9-F8B3D9C8D94A}">
      <dsp:nvSpPr>
        <dsp:cNvPr id="0" name=""/>
        <dsp:cNvSpPr/>
      </dsp:nvSpPr>
      <dsp:spPr>
        <a:xfrm>
          <a:off x="4002660" y="381902"/>
          <a:ext cx="542403" cy="54240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B41AF6-D690-4DD6-A2D4-4D8DC6F3CD4B}">
      <dsp:nvSpPr>
        <dsp:cNvPr id="0" name=""/>
        <dsp:cNvSpPr/>
      </dsp:nvSpPr>
      <dsp:spPr>
        <a:xfrm rot="16200000">
          <a:off x="4122390"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666750">
            <a:lnSpc>
              <a:spcPct val="90000"/>
            </a:lnSpc>
            <a:spcBef>
              <a:spcPct val="0"/>
            </a:spcBef>
            <a:spcAft>
              <a:spcPct val="35000"/>
            </a:spcAft>
            <a:buNone/>
          </a:pPr>
          <a:r>
            <a:rPr lang="en-GB" sz="1500" kern="1200"/>
            <a:t>Groen denken</a:t>
          </a:r>
        </a:p>
      </dsp:txBody>
      <dsp:txXfrm>
        <a:off x="4122390" y="2592916"/>
        <a:ext cx="3977258" cy="271201"/>
      </dsp:txXfrm>
    </dsp:sp>
    <dsp:sp modelId="{E0E9C719-146A-4CEB-8A1C-B153AFCAC82E}">
      <dsp:nvSpPr>
        <dsp:cNvPr id="0" name=""/>
        <dsp:cNvSpPr/>
      </dsp:nvSpPr>
      <dsp:spPr>
        <a:xfrm>
          <a:off x="6246620"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9185" rIns="99568" bIns="99568" numCol="1" spcCol="1270" anchor="t" anchorCtr="0">
          <a:noAutofit/>
        </a:bodyPr>
        <a:lstStyle/>
        <a:p>
          <a:pPr marL="57150" lvl="1" indent="-57150" algn="l" defTabSz="488950">
            <a:lnSpc>
              <a:spcPct val="90000"/>
            </a:lnSpc>
            <a:spcBef>
              <a:spcPct val="0"/>
            </a:spcBef>
            <a:spcAft>
              <a:spcPct val="15000"/>
            </a:spcAft>
            <a:buChar char="•"/>
          </a:pPr>
          <a:r>
            <a:rPr lang="en-GB" sz="1100" b="1" kern="1200"/>
            <a:t>Intentie: </a:t>
          </a:r>
          <a:br>
            <a:rPr lang="en-GB" sz="1100" kern="1200"/>
          </a:br>
          <a:r>
            <a:rPr lang="en-GB" sz="1100" kern="1200"/>
            <a:t>Ik wil mensen veranderen en ontwikkelen</a:t>
          </a:r>
          <a:br>
            <a:rPr lang="en-GB" sz="1100" kern="1200"/>
          </a:br>
          <a:endParaRPr lang="en-GB" sz="1100" kern="1200"/>
        </a:p>
        <a:p>
          <a:pPr marL="57150" lvl="1" indent="-57150" algn="l" defTabSz="488950">
            <a:lnSpc>
              <a:spcPct val="90000"/>
            </a:lnSpc>
            <a:spcBef>
              <a:spcPct val="0"/>
            </a:spcBef>
            <a:spcAft>
              <a:spcPct val="15000"/>
            </a:spcAft>
            <a:buChar char="•"/>
          </a:pPr>
          <a:r>
            <a:rPr lang="en-GB" sz="1100" b="1" kern="1200"/>
            <a:t>Rol / stijl: </a:t>
          </a:r>
          <a:br>
            <a:rPr lang="en-GB" sz="1100" kern="1200"/>
          </a:br>
          <a:r>
            <a:rPr lang="en-GB" sz="1100" kern="1200"/>
            <a:t>een procesbegeleider gericht op het ondersteunen van mensen die oplossingen willen bereiken</a:t>
          </a:r>
        </a:p>
      </dsp:txBody>
      <dsp:txXfrm>
        <a:off x="6246620" y="739888"/>
        <a:ext cx="1350871" cy="3977258"/>
      </dsp:txXfrm>
    </dsp:sp>
    <dsp:sp modelId="{3A3E0A5C-FC48-44D4-ADC4-60B73A5A3F7D}">
      <dsp:nvSpPr>
        <dsp:cNvPr id="0" name=""/>
        <dsp:cNvSpPr/>
      </dsp:nvSpPr>
      <dsp:spPr>
        <a:xfrm>
          <a:off x="5975418" y="381902"/>
          <a:ext cx="542403" cy="54240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9D4E78-AE38-4A55-99ED-4E7037E6EBAF}">
      <dsp:nvSpPr>
        <dsp:cNvPr id="0" name=""/>
        <dsp:cNvSpPr/>
      </dsp:nvSpPr>
      <dsp:spPr>
        <a:xfrm rot="16200000">
          <a:off x="6095148"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666750">
            <a:lnSpc>
              <a:spcPct val="90000"/>
            </a:lnSpc>
            <a:spcBef>
              <a:spcPct val="0"/>
            </a:spcBef>
            <a:spcAft>
              <a:spcPct val="35000"/>
            </a:spcAft>
            <a:buNone/>
          </a:pPr>
          <a:r>
            <a:rPr lang="en-GB" sz="1500" kern="1200"/>
            <a:t>Denken in witte letters</a:t>
          </a:r>
        </a:p>
      </dsp:txBody>
      <dsp:txXfrm>
        <a:off x="6095148" y="2592916"/>
        <a:ext cx="3977258" cy="271201"/>
      </dsp:txXfrm>
    </dsp:sp>
    <dsp:sp modelId="{D603CF2F-FC64-4C4C-864F-282C31DF7A5D}">
      <dsp:nvSpPr>
        <dsp:cNvPr id="0" name=""/>
        <dsp:cNvSpPr/>
      </dsp:nvSpPr>
      <dsp:spPr>
        <a:xfrm>
          <a:off x="8219378"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9185" rIns="99568" bIns="99568"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GB" sz="1100" b="1" kern="1200"/>
            <a:t>Intentie:</a:t>
          </a:r>
          <a:br>
            <a:rPr lang="en-GB" sz="1100" kern="1200"/>
          </a:br>
          <a:r>
            <a:rPr lang="en-GB" sz="1100" kern="1200"/>
            <a:t>Ik creëer ruimte voor verandering</a:t>
          </a:r>
          <a:br>
            <a:rPr lang="en-GB" sz="1100" kern="1200"/>
          </a:br>
          <a:endParaRPr lang="en-GB" sz="1100" kern="1200"/>
        </a:p>
        <a:p>
          <a:pPr marL="57150" lvl="1" indent="-57150" algn="l" defTabSz="488950">
            <a:lnSpc>
              <a:spcPct val="90000"/>
            </a:lnSpc>
            <a:spcBef>
              <a:spcPct val="0"/>
            </a:spcBef>
            <a:spcAft>
              <a:spcPct val="15000"/>
            </a:spcAft>
            <a:buChar char="•"/>
          </a:pPr>
          <a:r>
            <a:rPr lang="en-GB" sz="1100" b="1" kern="1200"/>
            <a:t>Rol / stijl: </a:t>
          </a:r>
          <a:br>
            <a:rPr lang="en-GB" sz="1100" kern="1200"/>
          </a:br>
          <a:r>
            <a:rPr lang="en-GB" sz="1100" kern="1200"/>
            <a:t>een patroonvormer die zich richt op het mogelijk maken van oplossingen en het wegnemen van obstakels</a:t>
          </a:r>
        </a:p>
      </dsp:txBody>
      <dsp:txXfrm>
        <a:off x="8219378" y="739888"/>
        <a:ext cx="1350871" cy="3977258"/>
      </dsp:txXfrm>
    </dsp:sp>
    <dsp:sp modelId="{05643F6F-67EC-4233-BE88-928E56FBB35B}">
      <dsp:nvSpPr>
        <dsp:cNvPr id="0" name=""/>
        <dsp:cNvSpPr/>
      </dsp:nvSpPr>
      <dsp:spPr>
        <a:xfrm>
          <a:off x="7948176" y="381902"/>
          <a:ext cx="542403" cy="54240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2:55.385"/>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399 301,'32'1,"14"-1,-34 0,-16-1,-32-4,-60-18,41 9,17-1,37 15,1 0,0 0,0 0,0 0,0 0,-1 0,1 0,0 0,0-1,0 1,0 0,0 0,-1 0,1 0,0 0,0-1,0 1,0 0,0 0,0 0,0 0,0-1,0 1,0 0,-1 0,1 0,0-1,0 1,0 0,0 0,0 0,0-1,0 1,1 0,-1 0,0 0,0-1,0 1,0 0,0 0,0 0,0 0,0-1,0 1,0 0,1 0,-1 0,0 0,23-6,38 4,-43 2,-1-1,1 0,-1-1,0-1,18-5,-19 4,0 0,1 2,-1 0,21 0,42-7,-79 10,1-1,0 0,0 0,-1 0,1 0,0 0,0-1,-1 1,1 0,0 0,0 0,-1-1,1 1,0 0,-1-1,1 1,0 0,-1-1,1 1,0-1,-1 1,1-1,-1 0,1 1,-1-1,1 1,-1-1,0 0,1 1,-1-2,-19-10,-40-3,20 9,-71-2,76 8,1-2,1-2,-49-11,62 11,0 1,0 0,-21 1,-47-8,71 8,-21-4,36 6,0 0,0 0,0 0,0-1,0 1,1 0,-1-1,0 1,0-1,0 1,0-1,0 1,1-1,-1 1,0-1,1 0,-1 0,0 1,1-1,-1 0,1 0,-1 0,1 0,-1 1,1-1,-1-2,2 2,-1-1,1 1,-1 0,1-1,0 1,0 0,0 0,-1-1,1 1,0 0,0 0,1 0,-1 0,0 0,0 1,0-1,1 0,-1 0,0 1,3-2,36-13,-32 12,11-4,0 1,1 1,0 1,-1 1,2 1,-1 0,29 2,-6 1,78 12,-78-8,0-2,79-4,-35-2,-71 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4:13.330"/>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0 8,'206'-6,"286"4,-244 4,-242-2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4"/>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0 433,'1'-2,"0"0,1 0,-1 0,0 0,1 0,-1 0,1 0,0 1,0-1,0 0,0 1,0-1,1 1,-1 0,0 0,1-1,3 0,19-14,-20 10,1-1,0 0,1 0,-1 0,2 0,-1 1,1 0,0 0,1 1,13-7,0 0,-1-1,0 0,21-19,7-4,8-5,36-23,96-35,-189 99,1 0,-1 1,0-1,1 0,-1 0,0 0,0 0,1 0,-1 0,0 1,1-1,-1 0,0 0,0 0,1 0,-1 1,0-1,0 0,0 0,1 1,-1-1,0 0,0 0,0 1,0-1,0 0,0 0,1 1,-1-1,0 0,0 0,0 1,0-1,0 0,-1 0,1 1,0-1,0 0,0 0,0 1,0-1,0 0,0 0,-1 1,1-1,0 0,-1 1,-3 16,4-16,-28 165,13-58,12-90,1 0,-2-1,0 1,-1-1,-16 32,18-45,1 0,0-1,-1 1,0-1,0 1,-1-1,1 0,-1 0,0 0,0 0,0-1,0 1,-1-1,1 0,-1 0,0 0,0 0,0 0,0-1,0 0,0 0,-1 0,1 0,0-1,-1 0,-8 0,-22-1,14 0,0 0,-34 3,51-1,0-1,0 1,0 0,1 0,-1 0,1 0,-1 1,1-1,-1 1,1 0,0 0,0 0,0 0,1 1,-1-1,1 1,-4 3,7-6,0 1,-1-1,1 1,0-1,0 1,0-1,0 1,0-1,0 1,0-1,0 1,0-1,0 1,0-1,1 1,-1-1,0 1,0-1,1 1,-1-1,0 1,1-1,-1 0,0 1,1-1,-1 1,1-1,-1 0,1 1,-1-1,1 0,0 0,-1 1,1-1,-1 0,1 0,0 0,-1 1,1-1,0 0,-1 0,1 0,0 0,0 0,35 7,44-1,1-2,109-6,-60 0,-15 1,244 7,-285-3,1-1,-1-4,0-2,78-12,-98 12,1 1,89 5,-39 0,78-2,-177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5"/>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25 1172,'0'-3,"-1"0,0 0,1 0,-1 0,-1 0,1 0,-1 0,-2-4,3 6,0 0,0-1,0 1,0 0,0-1,1 1,-1-1,0 1,1-1,-1 1,1-1,0 1,0-1,0 1,0-1,0 0,0 1,0-1,1 1,-1-1,1 1,0-1,-1 1,1-1,0 1,0 0,0-1,0 1,0 0,2-2,-1 2,0-1,-1 1,1-1,-1 1,0-1,0 0,0 0,0 1,0-1,0 0,0 0,-1 0,1 0,-1 0,0 1,0-1,0 0,0-3,-16-32,14 34,0 0,0 0,0 0,1 0,-1 0,1 0,0-1,0 1,1 0,-1-1,1 1,0-1,0 1,0 0,1-1,0 1,-1-1,3-3,2-3,-2 1,1-1,-2 0,0 0,0 0,-1-11,4-19,-1 15,-2-1,-4-41,0 13,-5-47,7-447,-1 538,-1 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6"/>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1 649,'1'-3,"1"1,-1 0,1 0,0 0,0 0,0 0,0 1,0-1,1 0,-1 1,1-1,-1 1,1 0,0-1,0 1,0 0,4-1,17-10,26-28,-30 23,1 1,40-25,-9 13,-30 18,-1-1,-1-1,0 0,-1-1,31-28,-36 29,0 1,1 0,1 0,0 1,1 1,29-13,44-26,-54 27,0 0,71-28,-63 32,-21 8,0 0,39-21,-21-1,-35 25,0 1,1 0,-1 0,1 1,0-1,1 1,8-4,-11 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7"/>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743 0,'-10'128,"0"-12,10-113,0 37,-2-1,-2 0,-14 47,18-85,0-1,-1 1,1-1,0 1,-1 0,1-1,-1 1,1-1,-1 1,1-1,-1 1,0-1,1 0,-1 1,0-1,1 0,-1 1,0-1,1 0,-1 1,0-1,0 0,0 0,1 0,-1 0,0 0,0 0,0 1,0-1,1-1,-1 1,0 0,0 0,0 0,0 0,1 0,-1-1,0 1,-1-1,-42-14,24 7,-9 0,-2 1,1 2,-1 0,0 1,0 2,-52 0,34 3,1 2,0 2,-76 15,115-18,0 0,1 1,-1 0,1 1,0-1,-8 6,12-7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8"/>
    </inkml:context>
    <inkml:brush xml:id="br0">
      <inkml:brushProperty name="width" value="0.1" units="cm"/>
      <inkml:brushProperty name="height" value="0.2" units="cm"/>
      <inkml:brushProperty name="color" value="#7489A6"/>
      <inkml:brushProperty name="tip" value="rectangle"/>
      <inkml:brushProperty name="rasterOp" value="maskPen"/>
      <inkml:brushProperty name="ignorePressure" value="1"/>
    </inkml:brush>
  </inkml:definitions>
  <inkml:trace contextRef="#ctx0" brushRef="#br0">1 103,'146'-6,"-95"3,-33 2,-14 1,0 0,0 0,-1 0,1-1,0 1,0-1,0 0,5-1,-8 2,-1-1,0 1,0 0,1 0,-1 0,0-1,0 1,1 0,-1 0,0-1,0 1,0 0,1-1,-1 1,0 0,0 0,0-1,0 1,0 0,0-1,0 1,0 0,0-1,0 1,0 0,0-1,0 1,0 0,-1 0,1-1,0 1,-18-18,15 16,1 1,0-1,-1 1,1-1,-1 1,1 0,-1-1,0 1,0 0,0 1,0-1,0 0,0 1,0-1,0 1,0-1,-5 1,1 1,0 0,0 0,0 1,1-1,-1 1,-6 3,-16 4,28-9,1 0,0 0,0 0,0 0,0 0,0 0,0 0,-1 0,1 0,0 0,0 0,0 0,0 0,0 0,-1 0,1 0,0 0,0 0,0 0,0 0,0 0,-1 0,1 0,0 0,0 0,0 0,0 0,0 0,0-1,-1 1,1 0,0 0,0 0,0 0,0 0,0 0,0 0,0 0,0 0,0 0,0-1,0 1,0 0,0 0,-1 0,1 0,0 0,0 0,0 0,0-1,0 1,0 0,1 0,-1 0,0 0,0 0,0 0,0 0,0 0,0-1,0 1,0 0,0 0,7-13,12-10,7 3,-21 15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39"/>
    </inkml:context>
    <inkml:brush xml:id="br0">
      <inkml:brushProperty name="width" value="0.05" units="cm"/>
      <inkml:brushProperty name="height" value="0.05" units="cm"/>
      <inkml:brushProperty name="color" value="#7489A6"/>
    </inkml:brush>
  </inkml:definitions>
  <inkml:trace contextRef="#ctx0" brushRef="#br0">1 5 24575,'243'-5'-1365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40"/>
    </inkml:context>
    <inkml:brush xml:id="br0">
      <inkml:brushProperty name="width" value="0.05" units="cm"/>
      <inkml:brushProperty name="height" value="0.05" units="cm"/>
      <inkml:brushProperty name="color" value="#7489A6"/>
    </inkml:brush>
  </inkml:definitions>
  <inkml:trace contextRef="#ctx0" brushRef="#br0">1 26 24575,'1'-1'0,"1"0"0,3 0 0,1-1 0,1 1 0,2-2 0,1 0 0,-1 0 0,1 1 0,0 0 0,1 1 0,-1 0 0,1-1 0,-2 1 0,-1-1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5:23.008"/>
    </inkml:context>
    <inkml:brush xml:id="br0">
      <inkml:brushProperty name="width" value="0.05" units="cm"/>
      <inkml:brushProperty name="height" value="0.05" units="cm"/>
      <inkml:brushProperty name="color" value="#D1D8E1"/>
    </inkml:brush>
  </inkml:definitions>
  <inkml:trace contextRef="#ctx0" brushRef="#br0">0 14 24575,'1'-1'0,"0"0"0,-1 1 0,1-1 0,-1 1 0,1-1 0,0 1 0,-1-1 0,1 1 0,0-1 0,0 1 0,-1 0 0,1-1 0,0 1 0,0 0 0,0 0 0,-1-1 0,1 1 0,0 0 0,0 0 0,0 0 0,0 0 0,0 0 0,1 1 0,26-2 0,-23 2 0,505-1 0,-349-7 0,1629 7-1365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4:59.356"/>
    </inkml:context>
    <inkml:brush xml:id="br0">
      <inkml:brushProperty name="width" value="0.1" units="cm"/>
      <inkml:brushProperty name="height" value="0.1" units="cm"/>
      <inkml:brushProperty name="color" value="#D1D8E1"/>
    </inkml:brush>
  </inkml:definitions>
  <inkml:trace contextRef="#ctx0" brushRef="#br0">1 13 24575,'612'0'0,"-775"-13"0,78 13-1365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5:00.268"/>
    </inkml:context>
    <inkml:brush xml:id="br0">
      <inkml:brushProperty name="width" value="0.1" units="cm"/>
      <inkml:brushProperty name="height" value="0.1" units="cm"/>
      <inkml:brushProperty name="color" value="#D1D8E1"/>
    </inkml:brush>
  </inkml:definitions>
  <inkml:trace contextRef="#ctx0" brushRef="#br0">0 1 24575,'252'6'-1365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5:27.626"/>
    </inkml:context>
    <inkml:brush xml:id="br0">
      <inkml:brushProperty name="width" value="0.05" units="cm"/>
      <inkml:brushProperty name="height" value="0.05" units="cm"/>
      <inkml:brushProperty name="color" value="#D1D8E1"/>
    </inkml:brush>
  </inkml:definitions>
  <inkml:trace contextRef="#ctx0" brushRef="#br0">213 40 24575,'219'-6'0,"541"12"0,-614 1 0,-144-7 0,7 0 0,0 1 0,0 0 0,-1 1 0,1-1 0,0 1 0,-1 1 0,10 4 0,-18-6 0,0-1 0,0 1 0,0 0 0,0 0 0,0-1 0,0 1 0,-1 0 0,1 0 0,0-1 0,0 1 0,-1 0 0,1-1 0,-1 1 0,1 0 0,0-1 0,-1 1 0,1-1 0,-1 1 0,0-1 0,1 1 0,-1-1 0,1 1 0,-1-1 0,0 0 0,1 1 0,-1-1 0,0 0 0,1 1 0,-1-1 0,0 0 0,0 0 0,1 0 0,-1 1 0,-1-1 0,-28 12 0,9-8 0,-1-1 0,1-2 0,0 0 0,0-1 0,-1-1 0,1-1 0,0 0 0,-26-8 0,-42-4 0,-193-6 0,135 20 0,-15-1 0,-27-24 0,150 20-119,-37-6-504,-94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07.874"/>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2 41,'-1'-1,"1"-1,0 0,0 1,0-1,0 0,0 1,0-1,1 1,-1-1,0 0,1 1,0-1,-1 1,1-1,0 1,-1-1,1 1,0 0,0-1,0 1,0 0,3-2,-1 2,0 0,0 0,0 0,1 1,-1-1,0 1,0 0,1 0,4 1,4-1,687 1,-694-1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13.617"/>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1 7,'17'-1,"1"2,0 1,-1 0,1 1,20 6,-29-7,0-1,0 0,0-1,0 0,0 0,0-1,0 0,0 0,0-1,14-6,-11 5,-1 0,1 0,0 1,0 1,18 0,254 13,-152-14,137 4,-147 6,148-9,202-7,-296 9,-168-1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25.575"/>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0 7,'172'-5,"109"4,-100 4,6 0,-33-2,-116-2,140 8,-173-7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36.350"/>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1 12,'83'-1,"86"2,-125 5,-37-4,1 0,0-1,0 0,-1-1,1 1,0-2,0 1,0-1,0 0,-1-1,1 0,13-5,-5 4,0 0,0 1,0 0,1 1,-1 1,0 1,23 3,-32-3,45 5,-38-3,0-1,0-1,0 0,0-1,0 0,22-4,-5 0,-1 1,1 2,46 4,-2-1,51 1,132-6,-26-4,-186 8,-40-1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37.769"/>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18.528"/>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0,'32'2,"57"9,-58-5,0-2,35 0,206-5,-264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46.588"/>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8,'80'-7,"324"14,-259 0,-87-2,-1-2,60-5,-63-8,-41 7,0 0,0 1,19 0,-26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52.128"/>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15,'86'-7,"503"7,-530-7,-53 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54.732"/>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56.696"/>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57.78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05.155"/>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265 7,'-61'1,"-64"-2,53-6,66 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12.40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31,'17'1,"0"0,0 2,21 6,12 1,394 57,783 17,-1116-84,308-5,-390 4,-1-1,0-1,-1-2,1-1,-1-1,0-1,39-18,-8 2,-40 17,0-1,32-18,-50 25,0 1,0-1,0 1,-1 0,1-1,0 1,0-1,0 1,-1 0,1-1,0 1,0 0,-1-1,1 1,0 0,-1-1,1 1,0 0,-1 0,1-1,0 1,-1 0,1 0,-1 0,1 0,-1 0,1-1,0 1,-1 0,1 0,-1 0,1 0,-1 0,1 0,0 0,-1 0,1 1,-1-1,0 0,-25-4,-533-26,-2 41,492-9,-451-1,484-4,-60-12,-15-1,-121 1,1615 143,7-101,-832-27,-672-22,-316-21,96 39,174 7,129-5,51-2,50-3,522 2,-297 10,-282-6,0-1,0 0,0-1,18-6,-17 5,-1 0,1 1,26-3,3 3,-39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18.867"/>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808 27,'3'4,"-1"-1,1 1,-1 0,1 0,-1 0,3 8,-4-7,1-1,0 0,0 0,1 0,-1 0,1 0,0 0,4 4,6 0,0 0,0-2,1 1,0-2,0 0,1 0,-1-2,1 1,17 0,12 0,0-2,73-7,109-20,-217 24,-2 1,-1-1,1 0,0 0,-1 0,1-1,-1 0,0 0,1-1,-1 1,0-2,0 1,-1-1,1 1,6-7,-12 10,0-1,0 0,0 1,0-1,-1 1,1-1,0 1,0-1,0 1,-1-1,1 0,0 1,0-1,-1 1,1 0,0-1,-1 1,1-1,-1 1,1-1,0 1,-1 0,1-1,-1 1,1 0,-1 0,1-1,-1 1,1 0,-1 0,0 0,0-1,-23-9,22 10,-43-15,-1 3,-1 1,-76-7,-145 4,-1 22,-187-15,443 7,-15 0,-48 5,68-4,0 1,0-1,1 2,-1-1,1 1,-1 0,1 0,0 1,0 0,-12 10,-8 38,25-50,0 0,0 0,1 0,-1 0,1 1,-1-1,1 0,0 1,0-1,0 1,0-1,1 1,-1 0,1-1,-1 1,1-1,0 1,0 0,1 4,-1-6,0 0,1 0,-1 0,1 0,0 0,-1 0,1-1,-1 1,1 0,0 0,0-1,-1 1,1-1,0 1,0-1,0 1,0-1,0 1,0-1,1 1,1-1,0 1,0-1,1 1,-1-1,0 0,0-1,0 1,1 0,3-2,15-4,-1-1,39-19,-25 10,-10 5,1 0,0 2,0 1,1 1,0 1,0 1,0 2,1 1,-1 1,1 1,29 4,-23 3,48 15,7 2,-69-18,-1 1,0 0,-1 1,25 16,13 4,-40-20,0 1,-1 1,0 0,18 16,-30-23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19.729"/>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2,'70'-2,"73"4,-128 2,-11-3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31.39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1 260,'2'5,"0"0,1 0,-1-1,1 1,0-1,1 1,-1-1,1 0,0-1,0 1,7 5,0 1,-3-2,0 0,1 0,0 0,0-1,0 0,1-1,0 0,0-1,0 0,1-1,0 0,17 4,-9-3,0-1,0 0,0-2,0 0,0-2,0 0,1-1,19-3,-29-1,0 1,0-2,-1 1,12-10,10-6,-13 10,-1-2,29-26,-1 0,77-47,19-13,-72 49,-27 23,-38 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21.444"/>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0,'3'3,"-1"0,1 0,0 0,0 0,0-1,1 0,-1 0,1 0,-1 0,1 0,0-1,6 3,-4-2,21 10,0-1,-1 1,-1 1,0 2,26 19,-25-13,-1 1,-1 1,-1 0,-2 2,28 40,28 72,-59-102,-2 0,22 66,-27-63,-6-18,0 1,2-1,1-1,10 20,-14-33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32.650"/>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0 111,'10'-9,"0"2,1-1,16-8,-16 10,0-1,-1 0,0 0,11-11,7-4,-23 19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44.88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0,'0'5,"1"-1,0 1,0-1,1 1,0-1,-1 1,1-1,1 0,3 6,-3-5,0 0,0 1,-1-1,1 1,2 10,5 35,31 89,-32-114,-2-4,1 0,2-1,11 21,-18-37,0 0,0-1,0 1,1-1,0 0,0 0,0 0,0 0,0-1,1 0,0 0,-1 0,1 0,0-1,1 1,-1-1,0-1,6 2,-8-3,-1 0,1 0,-1 0,1-1,-1 1,1-1,-1 0,0 0,1 1,-1-1,0-1,0 1,0 0,4-4,35-29,-10 7,-17 19,215-148,-207 137,0-1,-1-1,31-41,-32 37,-2 6,41-33,-56 49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45.406"/>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0,'1'0,"2"0,2 0,3 0,3 0,2 0,1 0,0 0,-2 0,-3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54.12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2313 0,'0'1,"-1"-1,0 0,0 0,1 1,-1-1,0 1,1-1,-1 1,0-1,1 1,-1-1,1 1,-1 0,1-1,-1 1,1 0,-1-1,1 1,0 0,-1 0,1-1,0 1,-1 0,1 1,-8 28,3-9,-5-4,-1 0,-19 22,-7 11,-32 45,45-66,2 2,1 0,-29 61,39-66,0-1,-2 0,0-1,-2 0,-1-1,0 0,-36 35,-113 88,106-98,-103 65,145-103,0-2,-1-1,1 0,-1-1,-1-1,-34 6,4-6,-70-2,-57-3,-187-26,272 13,-171-19,203 28,0 2,-84 9,229-28,79-18,-22 28,210 10,-151 4,-111-6,121-19,-159 19,-46 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8:02.89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0,'10'12,"0"1,-2-1,1 2,-2-1,11 26,2 1,89 146,-67-95,-31-64,1-1,1-1,21 32,-20-34,-1 0,12 29,-15-31,6 9,1-1,26 33,20 31,64 112,-4-41,-107-142,1 0,1-1,1 0,31 25,-50-46,0-1,1 1,-1 0,1 0,-1-1,0 1,1 0,-1-1,0 1,0-1,1 1,-1 0,0-1,0 1,1-1,-1 1,0-1,0 1,0-1,0 1,0 0,0-1,0 1,0-1,0 1,0-1,0 1,0-1,0 1,0-1,0 1,0-1,-1 1,1-1,0 0,-3-32,2 22,0 1,1 5,0 1,-1-1,1 1,1-1,-1 1,1-1,-1 1,3-6,-2 9,0 0,0-1,0 1,0 0,0 0,0 0,0 0,1-1,-1 2,0-1,1 0,-1 0,1 0,-1 1,1-1,-1 1,1-1,-1 1,1-1,0 1,-1 0,1 0,0 0,-1 0,1 0,2 1,125 10,-16 0,52 1,45 2,-187-14,273 6,-228-1,0 3,89 22,-73-11,0-3,134 6,-202-20,0 1,-1 1,1 0,26 11,26 8,-66-23,0 1,0 0,0-1,0 1,-1 0,1 0,0 0,0 0,-1 0,1 1,0-1,-1 0,1 1,-1-1,0 1,0-1,1 1,-1 0,1 2,-2-3,0-1,1 1,-1-1,0 1,0 0,0-1,0 1,0-1,0 1,0 0,0-1,0 1,0-1,0 1,-1-1,1 1,0 0,0-1,-1 1,1-1,0 1,0-1,-1 1,0 0,0 0,0 0,-1-1,1 1,0 0,-1-1,1 1,0 0,-1-1,1 0,-1 1,1-1,-1 0,1 0,-3 0,-199-3,-253-36,353 28,-231-10,226 8,102 13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8:14.580"/>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9,'38'57,"-29"-47,-2 1,1 0,-2 0,11 21,-8-10,2-2,22 34,-15-27,-10-13,88 126,24-1,-1 0,78 72,-148-166,1-2,79 52,6-18,-105-63,1 0,0-3,0 0,1-2,62 10,-64-16,1 0,-1-2,0-2,1-1,-1-1,57-13,-11-6,26-5,-82 22,0 0,0-2,-1 0,1-1,-2-1,1-1,28-20,132-87,-105 64,76-70,-122 99,-2-2,39-47,-40 45,1 1,2 2,0 0,56-36,-7 4,13-2,-38 27,-35 19,1-1,17-19,14-12,-36 34,-2-1,1 0,-2-1,1 0,13-25,21-25,-24 36,28-45,-47 69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8:18.427"/>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2577 0,'-114'6,"-209"39,197-24,-57 10,-136 19,237-42,-159-3,-50-30,-171-3,450 27,-1 0,1-1,0-1,-23-7,22 6,-2 0,1 1,-19-2,-10 0,1-1,-43-12,2 0,82 17,0 1,1 0,-1-1,0 1,1 0,-1-1,0 1,1 0,-1 0,0 0,1 0,-1 0,0 0,0 0,1 0,-1 0,0 0,0 0,1 0,-1 0,0 1,1-1,-1 0,0 0,1 1,-1-1,0 1,1-1,-1 0,1 1,-1-1,1 1,-2 1,3-1,-1 1,1-1,0 1,-1 0,1-1,0 1,0-1,0 1,0-1,0 0,0 0,1 1,0 0,50 40,-21-22,2-2,0-2,1-1,1-1,0-2,0-2,1-1,1-1,38 2,52-1,165-9,-134-3,621-10,-676 8,-71 2,-1 1,1 2,-1 1,36 6,-54-5,22 7,-29 2,-18 6,-8 0,-1-1,-1 0,-1-2,0-1,-49 21,-132 35,121-49,-1-3,-1-4,-154 4,92-18,-201-29,240 15,-175-17,274 32,0 0,0 0,0 0,-13 4,21-4,0 0,1 0,-1 0,1 0,-1 0,1 1,-1-1,1 0,-1 0,1 0,-1 1,1-1,-1 0,1 1,-1-1,1 1,0-1,-1 0,1 1,0-1,-1 1,1-1,0 1,-1-1,1 1,0-1,0 1,0-1,0 1,-1 0,2 1,0 0,0-1,0 1,0-1,0 1,0-1,0 1,0-1,0 0,1 1,-1-1,1 0,-1 0,1 0,2 1,38 24,2-3,1-2,68 24,0-1,-73-28,0-3,0 0,1-3,0-2,1-1,0-2,0-2,0-2,1-2,-1-1,42-9,11-7,29-4,-91 18,0-2,0-1,61-22,-93 29,-1 0,1-1,-1 1,1 0,-1 0,0-1,1 1,-1 0,1 0,-1 0,1-1,-1 1,1 0,0 0,-1 0,1 0,-1 0,1 0,-1 0,1 0,-1 0,1 0,-1 1,1-1,-1 0,1 0,-1 0,1 1,-1-1,1 0,-1 0,0 1,1-1,-1 0,1 1,-1 0,-6 19,-23 22,18-30,-1-1,0-1,-1 0,-1 0,1-1,-1-1,-1 0,1-1,-1-1,-1 0,1-1,-1 0,0-2,-30 4,-12-2,1-4,-105-9,102 5,39 3,0-1,1-1,-1-1,1 0,-1-2,1 0,-19-9,32 11,0 1,1-2,-1 1,1-1,0 0,0 0,1-1,-9-7,11 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8:37.896"/>
    </inkml:context>
    <inkml:brush xml:id="br0">
      <inkml:brushProperty name="width" value="0.05" units="cm"/>
      <inkml:brushProperty name="height" value="0.05" units="cm"/>
      <inkml:brushProperty name="color" value="#D1D8E1"/>
    </inkml:brush>
  </inkml:definitions>
  <inkml:trace contextRef="#ctx0" brushRef="#br0">1 1 24575,'168'0'-1365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8:41.387"/>
    </inkml:context>
    <inkml:brush xml:id="br0">
      <inkml:brushProperty name="width" value="0.05" units="cm"/>
      <inkml:brushProperty name="height" value="0.05" units="cm"/>
      <inkml:brushProperty name="color" value="#D1D8E1"/>
    </inkml:brush>
  </inkml:definitions>
  <inkml:trace contextRef="#ctx0" brushRef="#br0">0 0 24575,'2'10'0,"-1"0"0,1 0 0,1 0 0,0 0 0,0-1 0,1 0 0,0 1 0,0-1 0,1 0 0,0-1 0,1 1 0,13 13 0,22 42 0,-22-33 0,-18-33 0,-9-20 0,4 8 0,0 0 0,1 0 0,0 0 0,1 0 0,0-1 0,1 1 0,1-16 0,-2-34 0,2 64 0,0 0 0,0-1 0,0 1 0,0 0 0,0 0 0,0-1 0,0 1 0,0 0 0,-1 0 0,1-1 0,0 1 0,0 0 0,0 0 0,0-1 0,0 1 0,0 0 0,-1 0 0,1 0 0,0-1 0,0 1 0,0 0 0,-1 0 0,1 0 0,0 0 0,0-1 0,-1 1 0,1 0 0,0 0 0,0 0 0,-1 0 0,1 0 0,0 0 0,0 0 0,-1 0 0,1 0 0,0 0 0,0 0 0,-1 0 0,1 0 0,0 0 0,0 0 0,-1 0 0,1 0 0,0 0 0,-17 9 0,-8 17 0,23-22 0,1 0 0,0 1 0,0-1 0,0 0 0,1 1 0,0-1 0,0 1 0,0-1 0,0 0 0,0 1 0,1-1 0,0 0 0,0 1 0,3 5 0,29 63 0,-12-32 0,7 10-1365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8:48.825"/>
    </inkml:context>
    <inkml:brush xml:id="br0">
      <inkml:brushProperty name="width" value="0.05" units="cm"/>
      <inkml:brushProperty name="height" value="0.05" units="cm"/>
      <inkml:brushProperty name="color" value="#D1D8E1"/>
    </inkml:brush>
  </inkml:definitions>
  <inkml:trace contextRef="#ctx0" brushRef="#br0">1 12 24575,'11'49'0,"0"-11"0,-5 33 0,-1-144 0,-5 70 0,0 0 0,0 0 0,0 0 0,1 0 0,-1 0 0,1 0 0,0 0 0,0 0 0,0 0 0,0 1 0,0-1 0,1 0 0,-1 1 0,1-1 0,0 1 0,-1-1 0,1 1 0,0 0 0,5-4 0,0 1 0,1 0 0,0 1 0,0 0 0,1 0 0,9-3 0,6-2 0,-60 67 0,-38 51 0,101-147 0,2 1 0,41-39 0,-68 74 0,-1 1 0,1-1 0,-1 1 0,1 0 0,0 0 0,0-1 0,0 1 0,-1 1 0,1-1 0,0 0 0,0 0 0,0 1 0,4-1 0,-3 6 0,-15 11 0,10-14 0,-1 0 0,1 0 0,-1-1 0,0 1 0,0-1 0,0 0 0,0 0 0,0 0 0,0 0 0,0 0 0,-1-1 0,1 1 0,0-1 0,-7 0 0,-53-5 0,39 2 0,24 3 0,0 0 0,-1 0 0,1 0 0,0 0 0,-1 1 0,1-1 0,-1 0 0,1 0 0,0 0 0,-1-1 0,1 1 0,0 0 0,-1 0 0,1 0 0,0 0 0,-1 0 0,1 0 0,0 0 0,-1-1 0,1 1 0,0 0 0,-1 0 0,1 0 0,0-1 0,0 1 0,-1 0 0,1 0 0,0-1 0,0 1 0,0 0 0,-1-1 0,1 1 0,0 0 0,0-1 0,9-8 0,23-3 0,13 13 41,-36 0-275,0 0-1,0-1 1,1 0 0,-1-1-1,14-2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25.883"/>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0 1,'3'2,"0"1,0 0,-1-1,0 1,1 0,-1 1,0-1,0 0,-1 0,3 7,2 1,9 17,0 1,14 43,0 0,-14-44,1 0,1-1,27 32,-37-51,0-1,0 0,1-1,0 0,0 0,0 0,1-1,0 0,0-1,12 4,-15-6,0 0,1 0,-1 0,0-1,1 0,0 0,-1-1,1 0,-1 0,1 0,-1-1,1 0,-1-1,1 1,-1-1,10-4,-13 4,0 0,-1 0,0 0,1 0,-1-1,0 1,0 0,0-1,0 0,0 1,-1-1,2-3,17-22,-80 107,57-76,-1 0,0 1,0-1,0 0,-1-1,1 1,-1-1,1 0,-1 0,0 0,0-1,0 0,0 0,0 0,0 0,-8-1,7-2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9:16.431"/>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9,'206'-7,"379"6,-291 3,-288-2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9:21.801"/>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1,'133'12,"134"-9,-137-5,247 8,-372-6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9:28.318"/>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0 557,'1'-7,"1"0,-1 0,1 0,1 0,-1 0,1 0,0 1,0 0,8-11,16-37,-20 37,1 0,0 0,1 1,22-28,-7 8,-2 2,3 1,0 1,2 1,51-46,-68 69,0-1,1 2,0 0,0 0,0 1,1 0,0 1,19-6,-25 9,0 1,0 1,0-1,0 1,0 0,0 0,0 1,0-1,0 1,0 1,-1-1,1 1,0 0,-1 0,1 1,-1 0,0 0,0 0,0 0,7 7,136 131,-133-127,-1 2,19 24,19 23,-34-44,26 39,5 5,-43-55,0 0,-1 0,0 0,0 1,-1 0,0-1,5 16,-9-23,0-1,0 0,0 1,0-1,0 0,0 1,0-1,0 0,0 1,0-1,0 0,0 1,0-1,-1 0,1 1,0-1,0 0,0 1,0-1,-1 0,1 1,0-1,0 0,0 0,-1 1,1-1,0 0,-1 0,1 0,0 1,0-1,-1 0,1 0,0 0,-1 0,1 0,-1 1,-19-1,-21-9,40 9,-129-44,78 25,-105-24,127 38,0 2,-1 2,0 0,-58 8,82-6,0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9:45.023"/>
    </inkml:context>
    <inkml:brush xml:id="br0">
      <inkml:brushProperty name="width" value="0.05" units="cm"/>
      <inkml:brushProperty name="height" value="0.05" units="cm"/>
      <inkml:brushProperty name="color" value="#7489A6"/>
    </inkml:brush>
  </inkml:definitions>
  <inkml:trace contextRef="#ctx0" brushRef="#br0">13 0 24575,'-13'120'0,"17"-89"-1365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9:53.920"/>
    </inkml:context>
    <inkml:brush xml:id="br0">
      <inkml:brushProperty name="width" value="0.05" units="cm"/>
      <inkml:brushProperty name="height" value="0.05" units="cm"/>
      <inkml:brushProperty name="color" value="#7489A6"/>
    </inkml:brush>
  </inkml:definitions>
  <inkml:trace contextRef="#ctx0" brushRef="#br0">1 237 24575,'27'3'0,"-22"-1"0,0-1 0,0-1 0,0 1 0,0-1 0,0 0 0,9-1 0,-13 1 0,0 0 0,0-1 0,-1 1 0,1-1 0,0 1 0,0-1 0,0 1 0,0-1 0,0 0 0,-1 1 0,1-1 0,0 0 0,-1 0 0,1 1 0,0-1 0,-1 0 0,1 0 0,-1 0 0,0 0 0,1 0 0,-1 0 0,0 0 0,1 0 0,-1 0 0,0 0 0,0 0 0,0 0 0,0 0 0,0 0 0,0 0 0,0 0 0,0 0 0,0 0 0,0 0 0,-1 0 0,1 0 0,0 0 0,-1-1 0,-3-19 0,4 15 0,0 1 0,-1 0 0,1 0 0,-1 0 0,-1 0 0,1 0 0,-1 0 0,0 0 0,0 0 0,0 0 0,-4-4 0,4 14 0,1-1 0,-1 1 0,1 0 0,0 0 0,0 0 0,0 10 0,0 8 0,1-58 0,1-4 0,-8-12 0,5 43 0,0-1 0,1 1 0,0-1 0,0 1 0,2-11 0,-1 19 0,0 0 0,0 0 0,-1 0 0,1 0 0,0 0 0,0-1 0,1 1 0,-1 0 0,0 0 0,0 0 0,0 0 0,0-1 0,0 1 0,0 0 0,0 0 0,0 0 0,0 0 0,0 0 0,0-1 0,0 1 0,0 0 0,1 0 0,-1 0 0,0 0 0,0 0 0,0 0 0,0 0 0,0-1 0,0 1 0,1 0 0,-1 0 0,0 0 0,0 0 0,0 0 0,0 0 0,1 0 0,-1 0 0,0 0 0,0 0 0,0 0 0,0 0 0,0 0 0,1 0 0,-1 0 0,0 0 0,0 0 0,0 0 0,0 0 0,1 0 0,-1 0 0,0 0 0,0 0 0,0 0 0,0 1 0,0-1 0,1 0 0,-1 0 0,0 0 0,0 0 0,13 13 0,7 16 0,1 18 0,-18-39 0,0 1 0,1-1 0,-1-1 0,2 1 0,-1-1 0,1 1 0,0-1 0,12 12 0,-16-19 0,-1 0 0,1 1 0,-1-1 0,1 0 0,-1 0 0,0 0 0,1 1 0,-1-1 0,1 0 0,-1 0 0,0 1 0,1-1 0,-1 0 0,1 1 0,-1-1 0,0 1 0,0-1 0,1 0 0,-1 1 0,0-1 0,0 1 0,1-1 0,-1 1 0,0-1 0,0 0 0,0 1 0,0-1 0,0 1 0,0-1 0,0 1 0,0-1 0,0 1 0,0-1 0,0 1 0,0-1 0,0 1 0,0-1 0,0 1 0,0-1 0,-1 1 0,1 0 0,-21 1 0,-3 1 0,63 0-1365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0:16.217"/>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1 7,'146'-7,"158"14,589-7,-734 6,615-6,-705 3,-42-1,0-1,48-5,-32 0,74 2,14-1,-126 2,-1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0:25.979"/>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0 495,'9'-3,"-1"0,0 0,0-1,0 0,0-1,-1 1,14-12,-15 11,103-63,39-44,-128 99,-1-1,-36 19,-14 10,-43 29,-17 9,71-45,20-8,0 0,0 0,0 0,0-1,0 1,0 0,0 0,0 0,1 0,-1 0,0 0,0 0,0 0,0 0,0 0,0 0,0 0,0 0,0-1,0 1,0 0,0 0,0 0,0 0,0 0,0 0,0 0,0 0,0 0,0-1,0 1,0 0,0 0,0 0,0 0,0 0,0 0,0 0,0 0,0 0,0 0,0-1,0 1,-1 0,1 0,0 0,0 0,0 0,0 0,0 0,0 0,0 0,0 0,0 0,0 0,0 0,-1 0,1 0,0 0,0 0,0 0,0 0,0 0,0 0,0 0,27-26,-8 8,-5 5,0 0,2 1,17-12,-17 14,-1-2,0 1,17-19,-8 8,1 0,51-32,-74 52,120-87,-122 89,0 0,0-1,1 1,-1 0,0-1,1 1,-1 0,0 0,1-1,-1 1,1 0,-1 0,0 0,1 0,-1-1,1 1,-1 0,1 0,-1 0,0 0,1 0,-1 0,1 0,-1 0,1 0,-1 0,1 0,-1 1,0-1,1 0,-1 0,1 0,-1 0,0 1,1-1,-1 0,0 0,1 1,-1-1,0 0,1 1,3 24,-11 36,6-56,-30 224,31-228,0-1,0 1,0 0,-1 0,1-1,0 1,0 0,0-1,0 1,0 0,0 0,0-1,1 1,-1 0,0-1,0 1,0 0,1-1,-1 1,0 0,1-1,-1 1,1 0,-1-1,0 1,1-1,-1 1,1-1,0 1,-1-1,2 1,-1-1,0 0,0-1,1 1,-1 0,0-1,0 1,0 0,1-1,-1 0,0 1,0-1,0 0,0 1,0-1,0 0,1-2,3-1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0:38.834"/>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0 564,'1'-2,"0"-1,1 0,-1 1,0-1,1 1,-1-1,1 1,0 0,0 0,0 0,0 0,0 0,1 0,-1 0,0 1,1-1,3-1,19-18,-20 14,1-3,0 0,1 1,-1 1,2-1,-1 1,1 0,0 0,1 1,13-8,0-1,-1 0,0-2,21-23,7-6,8-7,36-30,96-44,-189 129,1-1,-1 0,0 0,1 0,-1 0,0 0,0 0,1 1,-1-1,0 0,1 0,-1 0,0 1,0-1,1 0,-1 0,0 1,0-1,0 0,1 1,-1-1,0 0,0 1,0-1,0 0,0 1,0-1,1 0,-1 1,0-1,0 0,0 1,0-1,0 0,-1 1,1-1,0 0,0 1,0-1,0 0,0 1,0-1,0 0,-1 1,1-1,0 0,-1 1,-3 22,4-23,-28 217,13-76,12-118,1 0,-2 0,0 0,-1-1,-16 43,18-60,1 0,0-1,-1 1,0-1,0 1,-1-1,1 0,-1 0,0 0,0-1,0 1,0-1,-1 0,1 0,-1 0,0-1,0 0,0 0,0 0,0 0,0-1,-1 0,1 0,0 0,-1-1,-8 0,-22-2,14 0,0 2,-34 3,51-3,0 1,0-1,0 2,1-1,-1 0,1 1,-1 0,1 0,-1 0,1 1,0-1,0 1,0 0,1 0,-1 1,1-1,-4 4,7-6,0 0,-1-1,1 1,0 0,0-1,0 1,0 0,0-1,0 1,0 0,0-1,0 1,0 0,0-1,1 1,-1 0,0-1,0 1,1 0,-1-1,0 1,1-1,-1 1,0-1,1 1,-1-1,1 1,-1-1,1 1,-1-1,1 1,0-1,-1 0,1 1,-1-1,1 0,0 0,-1 0,1 1,0-1,-1 0,1 0,0 0,0 0,35 9,44-1,1-3,109-7,-60-1,-15 2,244 8,-285-2,1-4,-1-2,0-4,78-16,-98 15,1 2,89 6,-39 1,78-3,-177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3:57.880"/>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25 1528,'0'-4,"-1"0,0 0,1 0,-1 0,-1 0,1 0,-1 0,-2-4,3 6,0 0,0 0,0 1,0-1,0 0,1 0,-1 0,0 0,1 0,-1 0,1 0,0 0,0 0,0 0,0 0,0 0,0 0,0 0,1 0,-1 0,1 0,0 0,-1 0,1 0,0 1,0-1,0 0,0 0,0 1,2-3,-1 2,0 1,-1-1,1-1,-1 1,0 0,0 0,0 0,0-1,0 1,0 0,0-1,-1 1,1-1,-1 1,0-1,0 1,0-1,0-3,-16-42,14 45,0-1,0 0,0 0,1-1,-1 1,1 0,0 0,0-1,1 1,-1 0,1-1,0 1,0-1,0 1,1-1,0 1,-1 0,3-6,2-3,-2 1,1-1,-2 0,0 0,0 0,-1-14,4-25,-1 19,-2-1,-4-53,0 17,-5-62,7-583,-1 702,-1 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4:11.293"/>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1 845,'1'-3,"1"1,-1-1,1 0,0 1,0-1,0 1,0-1,0 1,1 0,-1 0,1 0,-1 0,1 1,0-1,0 1,0-1,4 0,17-14,26-36,-30 30,1 0,40-31,-9 17,-30 23,-1-2,-1 0,0-1,-1-1,31-36,-36 37,0 1,1 1,1 0,0 1,1 1,29-16,44-34,-54 33,0 3,71-39,-63 43,-21 11,0-1,39-27,-21-2,-35 34,0 0,1 0,-1 1,1 0,0 1,1-1,8-4,-11 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30.304"/>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0 1405,'1'-3,"1"0,-1 1,0-1,1 0,0 1,0-1,-1 1,2-1,-1 1,0 0,0 0,4-2,12-16,-16 16,0-1,1 1,-1 0,1 0,-1 0,1 0,0 0,1 1,-1-1,1 1,-1 0,1 0,0 0,0 1,1-1,-1 1,0 0,1 0,-1 1,1-1,0 1,4-1,-5 1,1 0,-1-1,0 0,0 0,0 0,0 0,-1 0,1-1,-1 0,1 0,-1 0,0 0,0 0,0-1,-1 1,1-1,-1 0,0 1,0-1,3-7,1-7,0-1,-1-1,3-28,3-11,-3 27,-2-1,-1 1,-1-1,-1-50,-2 70,1 0,0 1,1-1,1 0,0 1,1 0,0 0,1 1,0-1,1 1,8-11,25-48,-28 43,-2-1,-1 0,-1-1,-1 0,6-54,-12-9,-1 54,1 1,11-69,-9 92,0-2,0 0,2 1,-1 0,11-21,-13 31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4:12.745"/>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743 1,'-10'165,"0"-13,10-147,0 46,-2 0,-2 0,-14 61,18-111,0-1,-1 1,1 0,0 0,-1-1,1 1,-1 0,1-1,-1 1,1 0,-1-1,0 1,1-1,-1 1,0-1,1 1,-1-1,0 1,1-1,-1 0,0 1,0-1,0 0,1 0,-1 0,0 0,0 0,0 1,0-1,1-1,-1 1,0 0,0 0,0 0,0 0,1-1,-1 1,0 0,-1-1,-42-20,24 11,-9 0,-2 1,1 2,-1 1,0 1,0 1,-52 2,34 4,1 2,0 2,-76 19,115-22,0 1,1-1,-1 1,1 1,0 0,-8 6,12-8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5:07.520"/>
    </inkml:context>
    <inkml:brush xml:id="br0">
      <inkml:brushProperty name="width" value="0.1" units="cm"/>
      <inkml:brushProperty name="height" value="0.2" units="cm"/>
      <inkml:brushProperty name="color" value="#7489A6"/>
      <inkml:brushProperty name="tip" value="rectangle"/>
      <inkml:brushProperty name="rasterOp" value="maskPen"/>
      <inkml:brushProperty name="ignorePressure" value="1"/>
    </inkml:brush>
  </inkml:definitions>
  <inkml:trace contextRef="#ctx0" brushRef="#br0">1 135,'146'-9,"-95"5,-33 3,-14 1,0 0,0 0,-1 0,1-1,0 1,0-1,0 0,5-3,-8 4,-1 0,0 0,0-1,1 1,-1 0,0 0,0-1,1 1,-1 0,0-1,0 1,0-1,1 1,-1 0,0-1,0 1,0-1,0 1,0 0,0-1,0 1,0-1,0 1,0 0,0-1,0 1,0 0,0-1,-1 1,1-1,0 0,-18-21,15 20,1-1,0 1,-1 0,1 0,-1 1,1-1,-1 0,0 1,0 0,0 0,0 0,0 0,0 0,0 0,0 1,0 0,-5-1,1 2,0 1,0-1,0 1,1 0,-1 1,-6 2,-16 7,28-12,1 0,0 0,0 1,0-1,0 0,0 0,0 0,-1 0,1 0,0 0,0 0,0 0,0 0,0 0,-1 0,1 0,0 0,0 0,0 0,0 0,0 0,-1 0,1 0,0-1,0 1,0 0,0 0,0 0,0 0,-1 0,1 0,0 0,0 0,0 0,0-1,0 1,0 0,0 0,0 0,0 0,0 0,0 0,0-1,0 1,-1 0,1 0,0 0,0 0,0 0,0-1,0 1,0 0,1 0,-1 0,0 0,0 0,0-1,0 1,0 0,0 0,0 0,0 0,0-1,7-15,12-14,7 3,-21 22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25:13.703"/>
    </inkml:context>
    <inkml:brush xml:id="br0">
      <inkml:brushProperty name="width" value="0.05" units="cm"/>
      <inkml:brushProperty name="height" value="0.05" units="cm"/>
      <inkml:brushProperty name="color" value="#7489A6"/>
    </inkml:brush>
  </inkml:definitions>
  <inkml:trace contextRef="#ctx0" brushRef="#br0">1 7 24575,'243'-6'-1365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25:14.437"/>
    </inkml:context>
    <inkml:brush xml:id="br0">
      <inkml:brushProperty name="width" value="0.05" units="cm"/>
      <inkml:brushProperty name="height" value="0.05" units="cm"/>
      <inkml:brushProperty name="color" value="#7489A6"/>
    </inkml:brush>
  </inkml:definitions>
  <inkml:trace contextRef="#ctx0" brushRef="#br0">1 34 24575,'1'-1'0,"1"-1"0,3 1 0,1-1 0,1-1 0,2 0 0,1-1 0,-1 0 0,1 1 0,0 1 0,1 1 0,-1-1 0,1 0 0,-2 1 0,-1-1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1"/>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399 231,'32'0,"14"1,-34-1,-16-1,-32-3,-60-13,41 6,17-1,37 12,1 0,0 0,0 0,0 0,0 0,-1 0,1 0,0 0,0 0,0 0,0 0,0-1,-1 1,1 0,0 0,0 0,0 0,0 0,0 0,0-1,0 1,0 0,0 0,0 0,-1 0,1 0,0-1,0 1,0 0,0 0,0 0,0 0,0 0,1-1,-1 1,0 0,0 0,0 0,0 0,0 0,0-1,0 1,0 0,0 0,0 0,1 0,-1 0,0-1,23-3,38 2,-43 3,-1-2,1 0,-1 0,0-2,18-3,-19 3,0 0,1 1,-1 1,21-1,42-4,-79 6,1 0,0 0,0 0,-1 0,1 0,0 0,0 0,-1 0,1 0,0 0,0-1,-1 1,1 0,0 0,-1-1,1 1,0 0,-1-1,1 1,0 0,-1-1,1 1,-1-1,1 1,-1-1,1 1,-1-1,0 1,1-1,-1 0,-19-8,-40-3,20 8,-71-2,76 5,1 0,1-2,-49-8,62 8,0 0,0 1,-21 0,-47-5,71 5,-21-2,36 4,0 0,0-1,0 1,0 0,0 0,1-1,-1 1,0 0,0 0,0-1,0 1,0-1,1 1,-1-1,0 1,1-1,-1 1,0-1,1 0,-1 1,1-1,-1 1,1-1,-1 0,1 1,-1-2,2 0,-1 1,1 0,-1 0,1 0,0 0,0 0,0 1,-1-1,1 0,0 0,0 0,1 0,-1 1,0-1,0 0,0 1,1-1,-1 1,0-1,3 0,36-11,-32 10,11-3,0 0,1 2,0-1,-1 2,2 0,-1 1,29 1,-6 0,78 11,-78-7,0-2,79-3,-35-1,-71 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2"/>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0,'32'1,"57"8,-58-5,0-1,35 0,206-3,-264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3"/>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0,'3'3,"-1"-1,1 0,0 0,0 0,0 0,1 0,-1-1,1 1,-1-1,1 1,0-1,6 1,-4 0,21 8,0-2,-1 1,-1 1,0 1,26 16,-25-12,-1 2,-1 1,-1 0,-2 1,28 31,28 55,-59-78,-2 0,22 50,-27-48,-6-13,0 0,2-1,1 0,10 15,-14-26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4"/>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0 1,'3'1,"0"1,0 1,-1-1,0 0,1 0,-1 1,0-1,0 1,-1-1,3 6,2 0,9 14,0 0,14 33,0 0,-14-33,1-1,1 0,27 24,-37-39,0 0,0-1,1 0,0 0,0-1,0 0,1 0,0 0,0-1,12 3,-15-4,0 0,1-1,-1 0,0 0,1 0,0 0,-1-1,1 0,-1 0,1 0,-1-1,1 0,-1 0,1 0,-1 0,10-4,-13 3,0 1,-1-1,0 1,1-1,-1 0,0 1,0-1,0 0,0 0,0-1,-1 1,2-2,17-18,-80 83,57-59,-1 1,0-1,0 1,0-1,-1 0,1 0,-1 0,1-1,-1 1,0-1,0 0,0 0,0 0,0-1,0 1,-8-1,7-1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5"/>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0 1078,'1'-2,"1"0,-1 0,0-1,1 1,0 0,0 1,-1-1,2 0,-1 0,0 1,0-1,4-1,12-12,-16 11,0 1,1 0,-1-1,1 1,-1 0,1 0,0 0,1 1,-1-1,1 1,-1-1,1 1,0 0,0 0,1 0,-1 0,0 1,1 0,-1-1,1 1,0 0,4 0,-5 0,1 0,-1 0,0-1,0 1,0-1,0 0,-1 1,1-1,-1 0,1-1,-1 1,0 0,0-1,0 0,-1 1,1-1,-1 0,0 0,0 0,3-5,1-6,0-1,-1 0,3-22,3-8,-3 20,-2 0,-1 0,-1 0,-1-39,-2 55,1-1,0 0,1 0,1 1,0-1,1 1,0 0,1 0,0 0,1 1,8-9,25-37,-28 33,-2 0,-1-1,-1 0,-1 0,6-42,-12-7,-1 43,1-1,11-52,-9 70,0-1,0 0,2 0,-1 0,11-15,-13 23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6"/>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0,'14'1,"-1"1,0 0,1 1,-1 0,21 7,10 2,-11-4,1-2,0-1,1 0,-1-3,51 1,-37-4,-1 1,64 8,-111-8,0 0,1 0,-1 0,0 0,0 0,1 0,-1 0,0 0,0 0,0 0,1 0,-1 0,0 0,0 0,0 0,1 0,-1 0,0 0,0 0,0 0,1 0,-1 1,0-1,0 0,0 0,0 0,1 0,-1 0,0 0,0 0,0 1,0-1,0 0,0 0,1 0,-1 0,0 0,0 1,0-1,0 0,0 0,0 0,0 0,0 1,0-1,0 0,0 0,0 0,0 0,0 1,0-1,0 0,0 0,0 0,-1 1,-13 6,-22 5,6-5,1-2,-1 0,0-2,-32 1,-126-5,74-1,90 4,24-2,0 0,0 0,-1 0,1 0,0 0,0 0,0 0,0 0,0 0,0 0,0 1,0-1,0 0,0 0,-1 0,1 0,0 0,0 0,0 0,0 0,0 0,0 1,0-1,0 0,0 0,0 0,0 0,0 0,0 0,0 0,0 0,0 1,0-1,0 0,0 0,0 0,1 0,-1 0,0 0,0 0,0 0,0 0,0 1,0-1,0 0,0 0,0 0,0 0,1 0,-1 0,0 0,0 0,0 0,0 0,0 0,0 0,1 0,-1 0,0 0,0 0,0 0,0 0,0 0,1 0,40 12,-20-7,-21-5,224 60,-190-53,2-1,-1-1,1-1,57 0,-93-5,1 1,-1 0,1 0,0 0,0 0,-1-1,1 1,0 0,-1 0,1 0,0 0,-1 0,1 0,0 1,-1-1,1 0,0 0,-1 0,1 0,0 1,-1-1,1 0,-1 0,1 1,0-1,-1 0,1 1,-1-1,1 1,-18 8,-38 7,54-16,-37 9,-1-2,0-1,-1-2,0 0,-55-2,94-2,0 0,0 0,0 0,0-1,0 1,0 0,0 0,0 0,0 1,0-1,0 0,1 0,-1 0,0 0,0 1,0-1,0 0,0 1,0-1,1 0,-1 1,0-1,0 1,1-1,-1 1,1-1,-1 1,0 0,1-1,-1 1,1-1,-1 1,1 0,-1 0,2 1,-1 0,0 0,1 0,-1 0,1-1,0 1,0 0,0 0,0-1,0 1,1 0,2 2,5 5,1 0,1 0,15 10,-19-16,-1 0,1 0,-1-1,1 0,0 0,0 0,0 0,0-1,1 0,-1 0,1 0,-1-1,0 0,1 0,-1-1,10-1,3 0,-1-1,0-1,0-1,35-12,-48 15,0 0,0 1,1-1,-1 1,1 0,11-1,-11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34.099"/>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0,'14'2,"-1"0,0 1,1 0,-1 1,21 10,10 1,-11-5,1-1,0-3,1 0,-1-2,51-2,-37-3,-1 2,64 9,-111-10,0 0,1 0,-1 0,0 0,0 0,1 0,-1 0,0 0,0 0,0 0,1 0,-1 0,0 0,0 0,0 0,1 0,-1 0,0 0,0 0,0 0,1 0,-1 1,0-1,0 0,0 0,0 0,1 0,-1 0,0 1,0-1,0 0,0 0,0 0,0 1,1-1,-1 0,0 0,0 0,0 1,0-1,0 0,0 0,0 0,0 1,0-1,0 0,0 0,0 0,0 1,0-1,0 0,0 0,0 0,0 1,-1-1,-13 10,-22 6,6-8,1-1,-1-1,0-2,-32 1,-126-5,74-3,90 5,24-2,0 0,0 0,-1 1,1-1,0 0,0 0,0 0,0 0,0 0,0 0,0 0,0 0,0 0,0 1,-1-1,1 0,0 0,0 0,0 0,0 0,0 0,0 1,0-1,0 0,0 0,0 0,0 0,0 0,0 0,0 1,0-1,0 0,0 0,0 0,0 0,0 0,1 0,-1 1,0-1,0 0,0 0,0 0,0 0,0 0,0 0,0 0,0 0,0 0,1 1,-1-1,0 0,0 0,0 0,0 0,0 0,0 0,1 0,-1 0,0 0,0 0,0 0,0 0,0 0,1 0,40 15,-20-8,-21-7,224 78,-190-68,2-3,-1 0,1-3,57 1,-93-5,1 0,-1 0,1-1,0 1,0 0,-1 0,1 0,0 0,-1 0,1 0,0 0,-1 0,1 0,0 0,-1 0,1 0,0 1,-1-1,1 0,0 0,-1 1,1-1,-1 1,1-1,0 0,-1 1,1-1,-1 1,1 0,-18 10,-38 10,54-20,-37 10,-1-2,0-1,-1-2,0-2,-55-1,94-3,0 0,0 0,0 0,0-1,0 1,0 0,0 0,0 0,0 1,0-1,0 0,1 0,-1 0,0 1,0-1,0 0,0 1,0-1,0 1,1-1,-1 1,0-1,0 1,1 0,-1-1,1 1,-1 0,0 0,1-1,-1 1,1 0,-1 0,1 0,-1 1,2 0,-1 1,0-1,1 1,-1-1,1 0,0 1,0-1,0 0,0 0,0 1,1-1,2 3,5 7,1 0,1-1,15 14,-19-21,-1 0,1 0,-1-1,1 0,0-1,0 1,0-1,0-1,1 1,-1-1,1 0,-1-1,0 0,1 0,-1 0,10-3,3 0,-1-2,0 0,0 0,35-17,-48 19,0 0,0 1,1 0,-1 0,1 1,11-2,-11 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7"/>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1263 243,'-1'-1,"1"0,0-1,-1 1,1 0,-1 0,0 0,1 0,-1 0,0 0,0 0,0 0,0 0,0 0,0 0,0 0,0 0,-1 1,1-1,0 0,-3 0,-36-14,19 7,-10-3,1 1,-2 1,0 1,0 1,0 2,-39-4,-67-13,-23-13,29 8,120 25,0 1,0 0,0 0,-19 1,22 0,1 0,0 0,-1 0,1-1,0 0,0 0,0 0,0-1,0 0,0-1,-11-3,7 1,-1 1,-1 1,1 0,0 0,-1 1,0 0,0 1,1 0,-1 1,-15 1,-56-5,38-1,41 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8"/>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14,'219'7,"1083"-7,-1245-8,-12 1,228 1,-228 7,-38-1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9"/>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2228 22,'-141'4,"69"-1,-71-4,129 1,-81-6,-163 6,154 7,-198-8,200-7,-78-4,135 14,0 1,-47 8,71-8,-30 3,0-3,0-1,-71-5,52-3,-35-1,71 6,0 0,-62-10,152 4,588 5,-324 4,-312-2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80"/>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0 6,'206'-5,"286"4,-244 2,-242-1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81"/>
    </inkml:context>
    <inkml:brush xml:id="br0">
      <inkml:brushProperty name="width" value="0.05" units="cm"/>
      <inkml:brushProperty name="height" value="0.05" units="cm"/>
      <inkml:brushProperty name="color" value="#D1D8E1"/>
    </inkml:brush>
  </inkml:definitions>
  <inkml:trace contextRef="#ctx0" brushRef="#br0">0 10 24575,'1'0'0,"0"-1"0,-1 1 0,1-1 0,-1 1 0,1 0 0,0-1 0,-1 1 0,1 0 0,0-1 0,0 1 0,-1 0 0,1 0 0,0-1 0,0 1 0,0 0 0,-1 0 0,1 0 0,0 0 0,0 0 0,0 0 0,0 0 0,0 0 0,1 0 0,26 0 0,-23 0 0,505 0 0,-349-5 0,1629 5-1365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82"/>
    </inkml:context>
    <inkml:brush xml:id="br0">
      <inkml:brushProperty name="width" value="0.1" units="cm"/>
      <inkml:brushProperty name="height" value="0.1" units="cm"/>
      <inkml:brushProperty name="color" value="#D1D8E1"/>
    </inkml:brush>
  </inkml:definitions>
  <inkml:trace contextRef="#ctx0" brushRef="#br0">1 10 24575,'612'0'0,"-775"-10"0,78 10-1365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83"/>
    </inkml:context>
    <inkml:brush xml:id="br0">
      <inkml:brushProperty name="width" value="0.1" units="cm"/>
      <inkml:brushProperty name="height" value="0.1" units="cm"/>
      <inkml:brushProperty name="color" value="#D1D8E1"/>
    </inkml:brush>
  </inkml:definitions>
  <inkml:trace contextRef="#ctx0" brushRef="#br0">0 0 24575,'252'5'-1365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84"/>
    </inkml:context>
    <inkml:brush xml:id="br0">
      <inkml:brushProperty name="width" value="0.05" units="cm"/>
      <inkml:brushProperty name="height" value="0.05" units="cm"/>
      <inkml:brushProperty name="color" value="#D1D8E1"/>
    </inkml:brush>
  </inkml:definitions>
  <inkml:trace contextRef="#ctx0" brushRef="#br0">213 31 24575,'219'-5'0,"541"10"0,-614 0 0,-144-5 0,7 0 0,0 1 0,0 0 0,-1 0 0,1 0 0,0 1 0,-1 0 0,10 3 0,-18-4 0,0-1 0,0 1 0,0-1 0,0 1 0,0-1 0,0 1 0,-1 0 0,1-1 0,0 1 0,0-1 0,-1 1 0,1-1 0,-1 1 0,1-1 0,0 1 0,-1-1 0,1 1 0,-1-1 0,0 0 0,1 1 0,-1-1 0,1 0 0,-1 1 0,0-1 0,1 0 0,-1 0 0,0 1 0,1-1 0,-1 0 0,0 0 0,0 0 0,1 0 0,-1 1 0,-1-1 0,-28 9 0,9-6 0,-1-1 0,1 0 0,0-2 0,0 0 0,-1-1 0,1 0 0,0-1 0,-26-6 0,-42-2 0,-193-6 0,135 16 0,-15 0 0,-27-19 0,150 15-119,-37-5-504,-94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6"/>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2 32,'-1'-2,"1"1,0 0,0 0,0-1,0 1,0 0,0 0,1-1,-1 1,0 0,1 0,0 0,-1-1,1 1,0 0,-1 0,1 0,0 0,0 0,0 0,0 0,3-1,-1 1,0 0,0 1,0-1,1 1,-1-1,0 1,0 0,1 0,4 1,4-1,687 0,-694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7"/>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1 5,'17'0,"1"1,0 0,-1 0,1 2,20 4,-29-6,0 0,0 0,0-1,0 0,0 0,0-1,0 0,0 0,0 0,14-5,-11 3,-1 1,1 0,0 1,0 0,18 0,254 10,-152-10,137 2,-147 5,148-7,202-5,-296 7,-168-1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45.169"/>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1263 317,'-1'-2,"1"1,0-1,-1 0,1 1,-1-1,0 1,1 0,-1-1,0 1,0 0,0-1,0 1,0 0,0 0,0 0,0 0,-1 0,1 0,0 0,-3-1,-36-18,19 11,-10-6,1 2,-2 1,0 2,0 1,0 2,-39-5,-67-16,-23-18,29 12,120 31,0 1,0 0,0 1,-19 1,22 1,1-1,0 0,-1-1,1 0,0 0,0 0,0-1,0-1,0 1,0-1,-11-6,7 3,-1 1,-1 1,1 0,0 0,-1 1,0 1,0 1,1 0,-1 0,-15 2,-56-5,38-4,41 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8"/>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0 6,'172'-4,"109"3,-100 3,6 1,-33-3,-116-1,140 7,-173-6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9"/>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1 9,'83'-1,"86"3,-125 2,-37-2,1-1,0 0,0-1,-1 1,1-1,0 0,0-1,0 1,0-1,-1 0,1-1,13-3,-5 2,0 1,0 0,0 1,1 0,-1 1,0 1,23 2,-32-3,45 5,-38-3,0 0,0-1,0 0,0-1,0-1,22-2,-5 0,-1 1,1 1,46 3,-2 0,51 0,132-4,-26-3,-186 5,-40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0"/>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6,'80'-5,"324"10,-259 0,-87-1,-1-1,60-5,-63-5,-41 4,0 1,0 1,19-1,-26 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2"/>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11,'86'-5,"503"5,-530-5,-53 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4"/>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5"/>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6"/>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265 6,'-61'0,"-64"-1,53-4,66 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7"/>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23,'17'1,"0"1,0 0,21 4,12 3,394 42,783 13,-1116-64,308-4,-390 4,-1-2,0-1,-1 0,1-2,-1 0,0-1,39-14,-8 1,-40 14,0-1,32-14,-50 19,0 1,0 0,0-1,-1 1,1 0,0-1,0 1,0 0,-1 0,1-1,0 1,0 0,-1 0,1-1,0 1,-1 0,1 0,0-1,-1 1,1 0,0 0,-1 0,1 0,-1 0,1-1,-1 1,1 0,0 0,-1 0,1 0,-1 0,1 0,-1 0,1 0,0 0,-1 0,1 0,-1 0,0 1,-25-5,-533-18,-2 30,492-6,-451-2,484-2,-60-9,-15-2,-121 2,1615 109,7-77,-832-21,-672-17,-316-16,96 30,174 5,129-3,51-3,50-1,522 1,-297 8,-282-5,0 0,0-1,0 0,18-5,-17 4,-1 0,1 1,26-3,3 2,-39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48.051"/>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18,'219'9,"1083"-9,-1245-10,-12 1,228 2,-228 7,-38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8"/>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808 21,'3'3,"-1"-1,1 1,-1 0,1 0,-1 0,3 7,-4-7,1 0,0 1,0-1,1 0,-1 0,1 0,0 0,4 3,6 0,0 0,0-1,1 0,0-1,0 0,1 0,-1-2,1 1,17 0,12 0,0-1,73-6,109-15,-217 18,-2 1,-1 0,1-1,0 0,-1 0,1 0,-1-1,0 0,1 0,-1 0,0 0,0-1,-1 0,1 1,6-6,-12 8,0-1,0 1,0-1,0 1,-1 0,1-1,0 1,0-1,0 1,-1 0,1-1,0 1,0-1,-1 1,1 0,0-1,-1 1,1 0,-1-1,1 1,0 0,-1-1,1 1,-1 0,1 0,-1 0,1-1,-1 1,1 0,-1 0,0 0,0 0,-23-8,22 8,-43-12,-1 3,-1 0,-76-4,-145 2,-1 17,-187-11,443 5,-15-1,-48 6,68-4,0 0,0 0,1 1,-1 0,1 0,-1 0,1 1,0 0,0 0,-12 7,-8 30,25-38,0-1,0 1,1 0,-1-1,1 1,-1 0,1 0,0-1,0 1,0 0,0 0,1 0,-1 0,1 0,-1 0,1 0,0 0,0 0,1 4,-1-5,0 0,1-1,-1 1,1 0,0-1,-1 1,1 0,-1-1,1 1,0-1,0 1,-1-1,1 1,0-1,0 0,0 1,0-1,0 0,0 1,1-1,1 1,0-1,0 0,1 1,-1-1,0 0,0 0,0-1,1 1,3-1,15-4,-1-1,39-13,-25 6,-10 5,1 0,0 1,0 0,1 2,0 1,0 0,0 1,1 2,-1 0,1 1,29 3,-23 2,48 13,7 0,-69-13,-1 0,0 0,-1 2,25 10,13 5,-40-16,0 1,-1 1,0-1,18 14,-30-20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9"/>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1,'70'-1,"73"2,-128 2,-11-2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0"/>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1 200,'2'3,"0"1,1 0,-1-1,1 1,0-1,1 0,-1 1,1-1,0-1,0 1,7 4,0 1,-3-2,0 1,1-1,0-1,0 1,0-1,1 0,0-1,0 0,0 0,1-1,0 0,17 4,-9-4,0 1,0-2,0 0,0-1,0 0,0-1,1-1,19-3,-29 1,0-1,0 0,-1 0,12-7,10-5,-13 7,-1-1,29-20,-1 0,77-36,19-9,-72 36,-27 18,-38 19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85,'10'-6,"0"0,1 0,16-7,-16 9,0-1,-1-1,0 1,11-9,7-3,-23 15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2"/>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0,'0'4,"1"-1,0 1,0-1,1 1,0-1,-1 0,1 1,1-1,3 4,-3-3,0 0,0 0,-1 1,1-1,2 8,5 27,31 69,-32-88,-2-3,1-1,2 1,11 15,-18-28,0-1,0 1,0-1,1 1,0-1,0 0,0 0,0 0,0-1,1 1,0-1,-1 0,1 0,0 0,1 0,-1-1,0 1,6 0,-8-2,-1 0,1 0,-1 0,1-1,-1 1,1-1,-1 1,0-1,1 0,-1 1,0-1,0 0,0 0,4-3,35-22,-10 6,-17 13,215-112,-207 104,0-1,-1 0,31-31,-32 28,-2 4,41-25,-56 38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0,'1'0,"2"0,2 0,3 0,3 0,2 0,1 0,0 0,-2 0,-3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4"/>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2313 0,'0'0,"-1"1,0-1,0 0,1 0,-1 1,0-1,1 0,-1 1,0-1,1 1,-1-1,1 1,-1-1,1 1,-1-1,1 1,-1-1,1 1,0-1,-1 1,1 0,0-1,-1 1,1 0,-8 22,3-7,-5-2,-1-1,-19 16,-7 10,-32 34,45-51,2 1,1 1,-29 47,39-51,0-1,-2 0,0 0,-2-1,-1 0,0-1,-36 28,-113 67,106-75,-103 50,145-80,0-1,-1 0,1-1,-1 0,-1-1,-34 4,4-4,-70-2,-57-2,-187-20,272 10,-171-14,203 20,0 3,-84 6,229-21,79-13,-22 20,210 8,-151 4,-111-5,121-15,-159 14,-46 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5"/>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0,'10'9,"0"1,-2 0,1 0,-2 0,11 20,2 1,89 111,-67-72,-31-49,1-1,1-1,21 25,-20-27,-1 1,12 22,-15-24,6 7,1-1,26 26,20 23,64 87,-4-33,-107-107,1-2,1 1,1-2,31 21,-50-37,0 1,1 0,-1 0,1 0,-1-1,0 1,1 0,-1 0,0-1,0 1,1 0,-1-1,0 1,0 0,1-1,-1 1,0 0,0-1,0 1,0 0,0-1,0 1,0 0,0-1,0 1,0-1,0 1,0 0,0-1,0 1,0 0,0-1,-1 1,1 0,0-1,-3-25,2 18,0 0,1 4,0 1,-1 0,1-1,1 1,-1-1,1 1,-1-1,3-3,-2 6,0 0,0 0,0 0,0 0,0 0,0 0,0 0,1 1,-1-1,0 0,1 1,-1-1,1 0,-1 1,1 0,-1-1,1 1,-1 0,1-1,0 1,-1 0,1 0,0 0,-1 0,1 0,2 0,125 9,-16-1,52 2,45 0,-187-10,273 5,-228-1,0 2,89 17,-73-8,0-3,134 5,-202-16,0 2,-1-1,1 2,26 8,26 5,-66-17,0 1,0-1,0 1,0-1,-1 1,1 0,0 0,0-1,-1 1,1 0,0 0,-1 0,1 1,-1-1,0 0,0 0,1 0,-1 1,1 1,-2-3,0 1,1-1,-1 1,0-1,0 1,0-1,0 1,0-1,0 1,0-1,0 0,0 1,0-1,0 1,-1-1,1 1,0-1,0 0,-1 1,1-1,0 1,0-1,-1 0,0 1,0 0,0 0,-1-1,1 1,0-1,-1 1,1-1,0 1,-1-1,1 0,-1 1,1-1,-1 0,1 0,-3 0,-199-2,-253-28,353 21,-231-7,226 6,102 10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6"/>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7,'38'44,"-29"-37,-2 2,1-1,-2 1,11 15,-8-7,2-1,22 25,-15-20,-10-11,88 98,24-2,-1 1,78 55,-148-127,1-3,79 41,6-14,-105-48,1 0,0-2,0-1,1-1,62 7,-64-11,1-1,-1-2,0 0,1-1,-1-2,57-9,-11-5,26-4,-82 17,0 0,0-1,-1 0,1-1,-2-1,1-1,28-15,132-67,-105 50,76-54,-122 75,-2-1,39-36,-40 35,1 0,2 1,0 1,56-28,-7 4,13-3,-38 22,-35 14,1-1,17-14,14-9,-36 25,-2 0,1-1,-2 1,1-1,13-19,21-20,-24 28,28-34,-47 52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7"/>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2577 0,'-114'5,"-209"29,197-18,-57 8,-136 14,237-31,-159-4,-50-22,-171-3,450 22,-1-1,1-1,0 0,-23-5,22 3,-2 1,1 1,-19-2,-10 1,1-2,-43-9,2 0,82 14,0-1,1 1,-1 0,0 0,1-1,-1 1,0 0,1 0,-1 0,0 0,1 0,-1 0,0 0,0 0,1 0,-1 0,0 0,0 0,1 0,-1 0,0 0,1 1,-1-1,0 0,1 0,-1 1,0-1,1 0,-1 1,1-1,-1 0,1 1,-2 0,3 0,-1 1,1-1,0 0,-1 0,1 0,0 1,0-1,0 0,0 0,0 0,0 0,1 0,0 0,50 32,-21-18,2-1,0-2,1 0,1-2,0-1,0-1,1-1,1-1,38 2,52-1,165-7,-134-2,621-8,-676 6,-71 1,-1 2,1 1,-1 1,36 4,-54-3,22 5,-29 1,-18 5,-8 0,-1 0,-1-2,-1 0,0 0,-49 15,-132 26,121-36,-1-3,-1-3,-154 3,92-14,-201-22,240 12,-175-14,274 25,0 0,0 0,0 0,-13 3,21-3,0 0,1 0,-1 0,1 0,-1 0,1 0,-1 1,1-1,-1 0,1 0,-1 0,1 1,-1-1,1 0,-1 0,1 1,0-1,-1 0,1 1,0-1,-1 0,1 1,0-1,-1 1,1-1,0 0,0 1,0-1,0 1,-1 0,2 0,0 0,0 0,0 1,0-1,0 0,0 0,0 0,0 0,0 0,1 0,-1 0,1 0,-1 0,1 0,2 0,38 19,2-2,1-2,68 18,0 0,-73-22,0-1,0-2,1-1,0-2,1-1,0-1,0-2,0-1,1-1,-1-2,42-6,11-6,29-3,-91 14,0-2,0 0,61-17,-93 22,-1-1,1 1,-1 0,1 0,-1 0,0-1,1 1,-1 0,1 0,-1 0,1 0,-1 0,1-1,0 1,-1 0,1 0,-1 0,1 0,-1 0,1 1,-1-1,1 0,-1 0,1 0,-1 0,1 0,-1 0,1 1,-1-1,1 0,-1 0,0 0,1 1,-1-1,1 0,-1 1,-6 15,-23 16,18-23,-1-1,0 0,-1 0,-1-1,1 0,-1 0,-1-1,1-1,-1 0,-1-1,1 0,-1 0,0-2,-30 4,-12-3,1-1,-105-9,102 5,39 2,0-1,1-1,-1 0,1-1,-1 0,1-1,-19-7,32 9,0 0,1 0,-1-1,1 0,0 0,0 0,1-1,-9-5,11 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55.836"/>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2228 29,'-141'5,"69"-1,-71-5,129 0,-81-6,-163 7,154 9,-198-10,200-10,-78-4,135 17,0 2,-47 11,71-11,-30 2,0-1,0-3,-71-5,52-5,-35-1,71 8,0-1,-62-12,152 4,588 8,-324 4,-312-2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68"/>
    </inkml:context>
    <inkml:brush xml:id="br0">
      <inkml:brushProperty name="width" value="0.05" units="cm"/>
      <inkml:brushProperty name="height" value="0.05" units="cm"/>
      <inkml:brushProperty name="color" value="#D1D8E1"/>
    </inkml:brush>
  </inkml:definitions>
  <inkml:trace contextRef="#ctx0" brushRef="#br0">1 0 24575,'168'0'-1365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69"/>
    </inkml:context>
    <inkml:brush xml:id="br0">
      <inkml:brushProperty name="width" value="0.05" units="cm"/>
      <inkml:brushProperty name="height" value="0.05" units="cm"/>
      <inkml:brushProperty name="color" value="#D1D8E1"/>
    </inkml:brush>
  </inkml:definitions>
  <inkml:trace contextRef="#ctx0" brushRef="#br0">0 0 24575,'2'8'0,"-1"-1"0,1 1 0,1 0 0,0-1 0,0 0 0,1 1 0,0-1 0,0 0 0,1-1 0,0 1 0,1-1 0,13 12 0,22 31 0,-22-26 0,-18-24 0,-9-16 0,4 7 0,0-1 0,1 0 0,0 0 0,1 0 0,0 0 0,1 0 0,1-12 0,-2-26 0,2 49 0,0 0 0,0 0 0,0-1 0,0 1 0,0 0 0,0 0 0,0 0 0,0-1 0,-1 1 0,1 0 0,0 0 0,0 0 0,0-1 0,0 1 0,0 0 0,0 0 0,-1 0 0,1 0 0,0-1 0,0 1 0,0 0 0,-1 0 0,1 0 0,0 0 0,0 0 0,-1 0 0,1-1 0,0 1 0,0 0 0,-1 0 0,1 0 0,0 0 0,0 0 0,-1 0 0,1 0 0,0 0 0,0 0 0,-1 0 0,1 0 0,0 0 0,0 0 0,-1 0 0,1 0 0,0 0 0,-17 7 0,-8 13 0,23-17 0,1 1 0,0-1 0,0 0 0,0 1 0,1-1 0,0 0 0,0 1 0,0-1 0,0 1 0,0-1 0,1 0 0,0 1 0,0-1 0,3 5 0,29 48 0,-12-24 0,7 6-1365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70"/>
    </inkml:context>
    <inkml:brush xml:id="br0">
      <inkml:brushProperty name="width" value="0.05" units="cm"/>
      <inkml:brushProperty name="height" value="0.05" units="cm"/>
      <inkml:brushProperty name="color" value="#D1D8E1"/>
    </inkml:brush>
  </inkml:definitions>
  <inkml:trace contextRef="#ctx0" brushRef="#br0">1 9 24575,'11'38'0,"0"-9"0,-5 25 0,-1-110 0,-5 54 0,0 0 0,0-1 0,0 1 0,1 0 0,-1 0 0,1-1 0,0 1 0,0 0 0,0 0 0,0 0 0,0 0 0,1 0 0,-1 0 0,1 0 0,0 0 0,-1 0 0,1 0 0,0 0 0,5-2 0,0 0 0,1 0 0,0 1 0,0 0 0,1 0 0,9-2 0,6-2 0,-60 51 0,-38 40 0,101-113 0,2 1 0,41-31 0,-68 58 0,-1-1 0,1 1 0,-1 0 0,1 0 0,0 1 0,0-1 0,0 0 0,-1 0 0,1 1 0,0-1 0,0 0 0,0 1 0,4-1 0,-3 5 0,-15 9 0,10-12 0,-1 1 0,1-1 0,-1 0 0,0 0 0,0 0 0,0 0 0,0 0 0,0 0 0,0-1 0,0 1 0,-1-1 0,1 1 0,0-1 0,-7 0 0,-53-4 0,39 2 0,24 2 0,0 0 0,-1 0 0,1 0 0,0 0 0,-1 0 0,1 0 0,-1 0 0,1 0 0,0 0 0,-1 0 0,1 0 0,0 0 0,-1 0 0,1 0 0,0 0 0,-1 0 0,1 0 0,0-1 0,-1 1 0,1 0 0,0 0 0,-1 0 0,1 0 0,0 0 0,0-1 0,-1 1 0,1 0 0,0 0 0,0 0 0,0-1 0,-1 1 0,1 0 0,0 0 0,0-1 0,9-6 0,23-2 0,13 10 41,-36 0-275,0-1-1,0 0 1,1 0 0,-1 0-1,14-3 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1"/>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7,'206'-5,"379"3,-291 4,-288-2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2"/>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0,'133'10,"134"-7,-137-5,247 7,-372-5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3"/>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0 427,'1'-5,"1"-1,-1 1,1 0,1-1,-1 1,1 0,0 0,0 0,8-8,16-28,-20 28,1 0,0 0,1 1,22-22,-7 6,-2 2,3 1,0 0,2 1,51-34,-68 51,0 1,1 0,0 0,0 1,0 0,1 1,0 0,19-4,-25 7,0 0,0 0,0 1,0 0,0 0,0 0,0 0,0 1,0 0,0 0,-1 0,1 0,0 1,-1 0,1-1,-1 2,0-1,0 0,0 1,7 5,136 99,-133-96,-1 1,19 20,19 15,-34-32,26 30,5 3,-43-42,0 0,-1 0,0 1,0-1,-1 1,0 0,5 11,-9-18,0 1,0-1,0 0,0 0,0 1,0-1,0 0,0 1,0-1,0 0,0 0,0 1,0-1,-1 0,1 0,0 1,0-1,0 0,0 0,-1 1,1-1,0 0,0 0,0 0,-1 1,1-1,0 0,-1 0,1 0,0 0,0 0,-1 1,1-1,0 0,-1 0,1 0,-1 0,-19 0,-21-7,40 7,-129-33,78 18,-105-18,127 30,0 0,-1 2,0 1,-58 5,82-4,0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44"/>
    </inkml:context>
    <inkml:brush xml:id="br0">
      <inkml:brushProperty name="width" value="0.05" units="cm"/>
      <inkml:brushProperty name="height" value="0.05" units="cm"/>
      <inkml:brushProperty name="color" value="#7489A6"/>
    </inkml:brush>
  </inkml:definitions>
  <inkml:trace contextRef="#ctx0" brushRef="#br0">13 0 24575,'-13'92'0,"17"-68"-1365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45"/>
    </inkml:context>
    <inkml:brush xml:id="br0">
      <inkml:brushProperty name="width" value="0.05" units="cm"/>
      <inkml:brushProperty name="height" value="0.05" units="cm"/>
      <inkml:brushProperty name="color" value="#7489A6"/>
    </inkml:brush>
  </inkml:definitions>
  <inkml:trace contextRef="#ctx0" brushRef="#br0">1 182 24575,'27'2'0,"-22"-1"0,0 0 0,0 0 0,0-1 0,0 0 0,0 0 0,9 0 0,-13-1 0,0 1 0,0 0 0,-1 0 0,1-1 0,0 1 0,0-1 0,0 1 0,0-1 0,0 1 0,-1-1 0,1 1 0,0-1 0,-1 1 0,1-1 0,0 0 0,-1 1 0,1-1 0,-1 0 0,0 1 0,1-1 0,-1 0 0,0 0 0,1 1 0,-1-1 0,0 0 0,0 0 0,0 0 0,0 1 0,0-1 0,0 0 0,0 0 0,0 0 0,0 1 0,0-1 0,-1 0 0,1 0 0,0 1 0,-1-2 0,-3-14 0,4 12 0,0 0 0,-1 0 0,1 0 0,-1 0 0,-1 0 0,1 0 0,-1 0 0,0 0 0,0 1 0,0-1 0,-4-3 0,4 11 0,1-1 0,-1 1 0,1 0 0,0 0 0,0 0 0,0 7 0,0 6 0,1-43 0,1-4 0,-8-9 0,5 32 0,0 1 0,1-1 0,0 1 0,0-1 0,2-7 0,-1 14 0,0 0 0,0 0 0,-1 0 0,1 0 0,0-1 0,0 1 0,1 0 0,-1 0 0,0 0 0,0 0 0,0 0 0,0 0 0,0-1 0,0 1 0,0 0 0,0 0 0,0 0 0,0 0 0,0 0 0,0 0 0,0 0 0,1 0 0,-1-1 0,0 1 0,0 0 0,0 0 0,0 0 0,0 0 0,0 0 0,1 0 0,-1 0 0,0 0 0,0 0 0,0 0 0,0 0 0,1 0 0,-1 0 0,0 0 0,0 0 0,0 0 0,0 0 0,0 0 0,1 0 0,-1 0 0,0 0 0,0 0 0,0 0 0,0 0 0,1 0 0,-1 0 0,0 0 0,0 0 0,0 0 0,0 0 0,0 0 0,1 0 0,-1 0 0,0 0 0,0 1 0,13 9 0,7 12 0,1 14 0,-18-30 0,0 1 0,1-1 0,-1 0 0,2-1 0,-1 1 0,1 0 0,0-1 0,12 10 0,-16-15 0,-1 0 0,1 0 0,-1 1 0,1-1 0,-1 0 0,0 0 0,1 0 0,-1 0 0,1 1 0,-1-1 0,0 0 0,1 0 0,-1 1 0,1-1 0,-1 0 0,0 0 0,0 1 0,1-1 0,-1 0 0,0 1 0,0-1 0,1 0 0,-1 1 0,0-1 0,0 0 0,0 1 0,0-1 0,0 1 0,0-1 0,0 0 0,0 1 0,0-1 0,0 0 0,0 1 0,0-1 0,0 1 0,0-1 0,0 0 0,0 1 0,-1-1 0,1 1 0,-21 1 0,-3 0 0,63 0-1365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2"/>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1 5,'146'-5,"158"10,589-5,-734 5,615-5,-705 2,-42 0,0-2,48-3,-32 0,74 2,14-1,-126 1,-1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3"/>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0 380,'9'-2,"-1"-1,0 1,0-1,0 0,0-1,-1 1,14-10,-15 10,103-49,39-34,-128 75,-1 1,-36 14,-14 8,-43 21,-17 8,71-35,20-6,0 0,0 0,0-1,0 1,0 0,0 0,0 0,0 0,1 0,-1 0,0 0,0 0,0 0,0 0,0 0,0 0,0 0,0 0,0 0,0 0,0-1,0 1,0 0,0 0,0 0,0 0,0 0,0 0,0 0,0 0,0 0,0 0,0 0,0 0,0 0,0-1,0 1,0 0,0 0,0 0,0 0,0 0,0 0,-1 0,1 0,0 0,0 0,0 0,0 0,0 0,0 0,0 0,0 0,0 0,0 0,0 0,-1 0,1 0,0 0,0 0,0 0,0 0,0 0,0 0,0 0,27-20,-8 6,-5 4,0 0,2 1,17-9,-17 10,-1-1,0 0,17-14,-8 6,1 1,51-26,-74 40,120-66,-122 68,0 0,0 0,1-1,-1 1,0 0,1 0,-1-1,0 1,1 0,-1 0,1 0,-1 0,0-1,1 1,-1 0,1 0,-1 0,1 0,-1 0,0 0,1 0,-1 0,1 0,-1 0,1 0,-1 0,1 0,-1 0,0 1,1-1,-1 0,1 0,-1 0,0 0,1 0,-1 1,0-1,1 0,-1 0,0 1,1-1,3 19,-11 28,6-43,-30 172,31-176,0 1,0-1,0 1,-1-1,1 1,0-1,0 1,0 0,0-1,0 1,0-1,0 1,1-1,-1 1,0-1,0 1,0-1,1 1,-1-1,0 1,1-1,-1 1,1-1,-1 1,0-1,1 1,-1-1,1 0,0 1,-1-1,2 1,-1-1,0-1,0 1,1 0,-1 0,0 0,0-1,0 1,1-1,-1 1,0-1,0 1,0-1,0 1,0-1,0 0,1-1,3-1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21.11.2024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Hoofdtekstformaat bearbeiten</a:t>
            </a:r>
          </a:p>
          <a:p>
            <a:pPr lvl="1"/>
            <a:r>
              <a:rPr lang="de-DE"/>
              <a:t>Zweite Ebene</a:t>
            </a:r>
          </a:p>
          <a:p>
            <a:pPr lvl="2"/>
            <a:r>
              <a:rPr lang="de-DE"/>
              <a:t>Dritte Ebene</a:t>
            </a:r>
          </a:p>
          <a:p>
            <a:pPr lvl="3"/>
            <a:r>
              <a:rPr lang="de-DE"/>
              <a:t>Vierde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t-toolbook.com/tool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Stel </a:t>
            </a:r>
            <a:r>
              <a:rPr lang="de-DE" err="1"/>
              <a:t>de vraag</a:t>
            </a:r>
            <a:r>
              <a:rPr lang="de-DE"/>
              <a:t>: "Wat </a:t>
            </a:r>
            <a:r>
              <a:rPr lang="de-DE" err="1"/>
              <a:t>heeft dit </a:t>
            </a:r>
            <a:r>
              <a:rPr lang="de-DE"/>
              <a:t>te maken </a:t>
            </a:r>
            <a:r>
              <a:rPr lang="de-DE" err="1"/>
              <a:t>met het begeleiden van </a:t>
            </a:r>
            <a:r>
              <a:rPr lang="de-DE"/>
              <a:t>(</a:t>
            </a:r>
            <a:r>
              <a:rPr lang="de-DE" err="1"/>
              <a:t>aanstaande</a:t>
            </a:r>
            <a:r>
              <a:rPr lang="de-DE"/>
              <a:t>) </a:t>
            </a:r>
            <a:r>
              <a:rPr lang="de-DE" err="1"/>
              <a:t>vrouwelijke leiders</a:t>
            </a:r>
            <a:r>
              <a:rPr lang="de-DE"/>
              <a:t>?"</a:t>
            </a:r>
          </a:p>
        </p:txBody>
      </p:sp>
      <p:sp>
        <p:nvSpPr>
          <p:cNvPr id="4" name="Foliennummernplatzhalter 3"/>
          <p:cNvSpPr>
            <a:spLocks noGrp="1"/>
          </p:cNvSpPr>
          <p:nvPr>
            <p:ph type="sldNum" sz="quarter" idx="5"/>
          </p:nvPr>
        </p:nvSpPr>
        <p:spPr/>
        <p:txBody>
          <a:bodyPr/>
          <a:lstStyle/>
          <a:p>
            <a:fld id="{B01C758D-9B95-D84A-BDEC-9AAEC5B11567}" type="slidenum">
              <a:rPr lang="de-DE" smtClean="0"/>
              <a:t>1</a:t>
            </a:fld>
            <a:endParaRPr lang="de-DE"/>
          </a:p>
        </p:txBody>
      </p:sp>
    </p:spTree>
    <p:extLst>
      <p:ext uri="{BB962C8B-B14F-4D97-AF65-F5344CB8AC3E}">
        <p14:creationId xmlns:p14="http://schemas.microsoft.com/office/powerpoint/2010/main" val="88957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hlinkClick r:id="rId3"/>
              </a:rPr>
              <a:t>Toolbox voor ontwerpdenken (dt-toolbook.com)</a:t>
            </a:r>
            <a:endParaRPr lang="en-GB">
              <a:ea typeface="Calibri" panose="020F0502020204030204"/>
              <a:cs typeface="Calibri" panose="020F0502020204030204"/>
            </a:endParaRPr>
          </a:p>
        </p:txBody>
      </p:sp>
      <p:sp>
        <p:nvSpPr>
          <p:cNvPr id="4" name="Foliennummernplatzhalter 3"/>
          <p:cNvSpPr>
            <a:spLocks noGrp="1"/>
          </p:cNvSpPr>
          <p:nvPr>
            <p:ph type="sldNum" sz="quarter" idx="5"/>
          </p:nvPr>
        </p:nvSpPr>
        <p:spPr/>
        <p:txBody>
          <a:bodyPr/>
          <a:lstStyle/>
          <a:p>
            <a:fld id="{B01C758D-9B95-D84A-BDEC-9AAEC5B11567}" type="slidenum">
              <a:rPr lang="de-DE" smtClean="0"/>
              <a:t>26</a:t>
            </a:fld>
            <a:endParaRPr lang="de-DE"/>
          </a:p>
        </p:txBody>
      </p:sp>
    </p:spTree>
    <p:extLst>
      <p:ext uri="{BB962C8B-B14F-4D97-AF65-F5344CB8AC3E}">
        <p14:creationId xmlns:p14="http://schemas.microsoft.com/office/powerpoint/2010/main" val="233074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ea typeface="Calibri"/>
              <a:cs typeface="Calibri"/>
            </a:endParaRPr>
          </a:p>
          <a:p>
            <a:endParaRPr lang="en-GB"/>
          </a:p>
        </p:txBody>
      </p:sp>
      <p:sp>
        <p:nvSpPr>
          <p:cNvPr id="4" name="Foliennummernplatzhalter 3"/>
          <p:cNvSpPr>
            <a:spLocks noGrp="1"/>
          </p:cNvSpPr>
          <p:nvPr>
            <p:ph type="sldNum" sz="quarter" idx="5"/>
          </p:nvPr>
        </p:nvSpPr>
        <p:spPr/>
        <p:txBody>
          <a:bodyPr/>
          <a:lstStyle/>
          <a:p>
            <a:fld id="{B01C758D-9B95-D84A-BDEC-9AAEC5B11567}" type="slidenum">
              <a:rPr lang="de-DE" smtClean="0"/>
              <a:t>32</a:t>
            </a:fld>
            <a:endParaRPr lang="de-DE"/>
          </a:p>
        </p:txBody>
      </p:sp>
    </p:spTree>
    <p:extLst>
      <p:ext uri="{BB962C8B-B14F-4D97-AF65-F5344CB8AC3E}">
        <p14:creationId xmlns:p14="http://schemas.microsoft.com/office/powerpoint/2010/main" val="265174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https://www.mijnvclb.be/toolbox/directie/downloads/Het+veranderingsmodel+van+Kotter.pdf </a:t>
            </a:r>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7</a:t>
            </a:fld>
            <a:endParaRPr lang="de-DE"/>
          </a:p>
        </p:txBody>
      </p:sp>
    </p:spTree>
    <p:extLst>
      <p:ext uri="{BB962C8B-B14F-4D97-AF65-F5344CB8AC3E}">
        <p14:creationId xmlns:p14="http://schemas.microsoft.com/office/powerpoint/2010/main" val="310686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Probeer Kotters </a:t>
            </a:r>
            <a:r>
              <a:rPr lang="de-DE" err="1"/>
              <a:t>fases in kaart te brengen</a:t>
            </a:r>
            <a:endParaRPr lang="de-DE"/>
          </a:p>
        </p:txBody>
      </p:sp>
      <p:sp>
        <p:nvSpPr>
          <p:cNvPr id="4" name="Foliennummernplatzhalter 3"/>
          <p:cNvSpPr>
            <a:spLocks noGrp="1"/>
          </p:cNvSpPr>
          <p:nvPr>
            <p:ph type="sldNum" sz="quarter" idx="5"/>
          </p:nvPr>
        </p:nvSpPr>
        <p:spPr/>
        <p:txBody>
          <a:bodyPr/>
          <a:lstStyle/>
          <a:p>
            <a:fld id="{B01C758D-9B95-D84A-BDEC-9AAEC5B11567}" type="slidenum">
              <a:rPr lang="de-DE" smtClean="0"/>
              <a:t>12</a:t>
            </a:fld>
            <a:endParaRPr lang="de-DE"/>
          </a:p>
        </p:txBody>
      </p:sp>
    </p:spTree>
    <p:extLst>
      <p:ext uri="{BB962C8B-B14F-4D97-AF65-F5344CB8AC3E}">
        <p14:creationId xmlns:p14="http://schemas.microsoft.com/office/powerpoint/2010/main" val="129524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1C758D-9B95-D84A-BDEC-9AAEC5B11567}" type="slidenum">
              <a:rPr lang="de-DE" smtClean="0"/>
              <a:t>13</a:t>
            </a:fld>
            <a:endParaRPr lang="de-DE"/>
          </a:p>
        </p:txBody>
      </p:sp>
    </p:spTree>
    <p:extLst>
      <p:ext uri="{BB962C8B-B14F-4D97-AF65-F5344CB8AC3E}">
        <p14:creationId xmlns:p14="http://schemas.microsoft.com/office/powerpoint/2010/main" val="179190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a:p>
        </p:txBody>
      </p:sp>
      <p:sp>
        <p:nvSpPr>
          <p:cNvPr id="4" name="Slide Number Placeholder 3"/>
          <p:cNvSpPr>
            <a:spLocks noGrp="1"/>
          </p:cNvSpPr>
          <p:nvPr>
            <p:ph type="sldNum" sz="quarter" idx="5"/>
          </p:nvPr>
        </p:nvSpPr>
        <p:spPr/>
        <p:txBody>
          <a:bodyPr/>
          <a:lstStyle/>
          <a:p>
            <a:fld id="{B01C758D-9B95-D84A-BDEC-9AAEC5B11567}" type="slidenum">
              <a:rPr lang="de-DE" smtClean="0"/>
              <a:t>14</a:t>
            </a:fld>
            <a:endParaRPr lang="de-DE"/>
          </a:p>
        </p:txBody>
      </p:sp>
    </p:spTree>
    <p:extLst>
      <p:ext uri="{BB962C8B-B14F-4D97-AF65-F5344CB8AC3E}">
        <p14:creationId xmlns:p14="http://schemas.microsoft.com/office/powerpoint/2010/main" val="146803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a:p>
        </p:txBody>
      </p:sp>
      <p:sp>
        <p:nvSpPr>
          <p:cNvPr id="4" name="Slide Number Placeholder 3"/>
          <p:cNvSpPr>
            <a:spLocks noGrp="1"/>
          </p:cNvSpPr>
          <p:nvPr>
            <p:ph type="sldNum" sz="quarter" idx="5"/>
          </p:nvPr>
        </p:nvSpPr>
        <p:spPr/>
        <p:txBody>
          <a:bodyPr/>
          <a:lstStyle/>
          <a:p>
            <a:fld id="{B01C758D-9B95-D84A-BDEC-9AAEC5B11567}" type="slidenum">
              <a:rPr lang="de-DE" smtClean="0"/>
              <a:t>15</a:t>
            </a:fld>
            <a:endParaRPr lang="de-DE"/>
          </a:p>
        </p:txBody>
      </p:sp>
    </p:spTree>
    <p:extLst>
      <p:ext uri="{BB962C8B-B14F-4D97-AF65-F5344CB8AC3E}">
        <p14:creationId xmlns:p14="http://schemas.microsoft.com/office/powerpoint/2010/main" val="10149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ea typeface="Calibri"/>
              <a:cs typeface="Calibri"/>
            </a:endParaRPr>
          </a:p>
          <a:p>
            <a:endParaRPr lang="en-GB"/>
          </a:p>
        </p:txBody>
      </p:sp>
      <p:sp>
        <p:nvSpPr>
          <p:cNvPr id="4" name="Foliennummernplatzhalter 3"/>
          <p:cNvSpPr>
            <a:spLocks noGrp="1"/>
          </p:cNvSpPr>
          <p:nvPr>
            <p:ph type="sldNum" sz="quarter" idx="5"/>
          </p:nvPr>
        </p:nvSpPr>
        <p:spPr/>
        <p:txBody>
          <a:bodyPr/>
          <a:lstStyle/>
          <a:p>
            <a:fld id="{B01C758D-9B95-D84A-BDEC-9AAEC5B11567}" type="slidenum">
              <a:rPr lang="de-DE" smtClean="0"/>
              <a:t>22</a:t>
            </a:fld>
            <a:endParaRPr lang="de-DE"/>
          </a:p>
        </p:txBody>
      </p:sp>
    </p:spTree>
    <p:extLst>
      <p:ext uri="{BB962C8B-B14F-4D97-AF65-F5344CB8AC3E}">
        <p14:creationId xmlns:p14="http://schemas.microsoft.com/office/powerpoint/2010/main" val="193156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1C758D-9B95-D84A-BDEC-9AAEC5B11567}" type="slidenum">
              <a:rPr lang="de-DE" smtClean="0"/>
              <a:t>23</a:t>
            </a:fld>
            <a:endParaRPr lang="de-DE"/>
          </a:p>
        </p:txBody>
      </p:sp>
    </p:spTree>
    <p:extLst>
      <p:ext uri="{BB962C8B-B14F-4D97-AF65-F5344CB8AC3E}">
        <p14:creationId xmlns:p14="http://schemas.microsoft.com/office/powerpoint/2010/main" val="286132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 </a:t>
            </a:r>
            <a:r>
              <a:rPr lang="nl-NL" dirty="0" err="1"/>
              <a:t>toolbox</a:t>
            </a:r>
            <a:r>
              <a:rPr lang="nl-NL" dirty="0"/>
              <a:t>: zie boek Teun Dekkers; </a:t>
            </a:r>
            <a:r>
              <a:rPr lang="nl-NL" sz="1800" dirty="0">
                <a:solidFill>
                  <a:srgbClr val="000000"/>
                </a:solidFill>
                <a:effectLst/>
                <a:latin typeface="Jost"/>
                <a:ea typeface="Calibri" panose="020F0502020204030204" pitchFamily="34" charset="0"/>
                <a:cs typeface="Open Sans" panose="020B0606030504020204" pitchFamily="34" charset="0"/>
              </a:rPr>
              <a:t>Dekkers, T den (2019) Design Thinking, Noordhoff, Groningen/ Utrecht </a:t>
            </a:r>
            <a:r>
              <a:rPr lang="nl-NL" sz="1800" b="1" dirty="0">
                <a:solidFill>
                  <a:srgbClr val="000000"/>
                </a:solidFill>
                <a:effectLst/>
                <a:latin typeface="Jost"/>
                <a:ea typeface="Calibri" panose="020F0502020204030204" pitchFamily="34" charset="0"/>
                <a:cs typeface="Open Sans" panose="020B0606030504020204" pitchFamily="34" charset="0"/>
              </a:rPr>
              <a:t>(Dutch)</a:t>
            </a:r>
            <a:endParaRPr lang="nl-NL" sz="1800" dirty="0">
              <a:effectLst/>
              <a:latin typeface="Jost"/>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25</a:t>
            </a:fld>
            <a:endParaRPr lang="de-DE"/>
          </a:p>
        </p:txBody>
      </p:sp>
    </p:spTree>
    <p:extLst>
      <p:ext uri="{BB962C8B-B14F-4D97-AF65-F5344CB8AC3E}">
        <p14:creationId xmlns:p14="http://schemas.microsoft.com/office/powerpoint/2010/main" val="3060208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8ECB51EF-1805-4704-5AEC-DD01EBA5500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00238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9170D9FB-2DA4-8CEF-5956-AA569650890B}"/>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782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302F5282-FFF9-7D1D-05CC-E6719F3B13A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21/11/2024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3A0A5941-225A-E0A6-DC85-CAC765A8A6E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21/11/2024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684696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21/11/2024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7B856485-130A-7299-C797-623F56671EE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154322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De steun van de Europese Commissie voor de productie van deze publicatie betekent niet automatisch goedkeuring van de inhoud. Deze geeft alleen de mening van de auteurs weer. De Commissie kan niet verantwoordelijk worden gehouden voor enig gebruik dat kan worden gemaakt van de informatie die erin is opgenomen</a:t>
            </a:r>
            <a:r>
              <a:rPr lang="nl-NL" sz="18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85233221-BF6C-3097-839D-1B457F18DFF6}"/>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21/11/2024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13" name="Picture 12" descr="A black background with a black square&#10;&#10;Description automatically generated with medium confidence">
            <a:extLst>
              <a:ext uri="{FF2B5EF4-FFF2-40B4-BE49-F238E27FC236}">
                <a16:creationId xmlns:a16="http://schemas.microsoft.com/office/drawing/2014/main" id="{FD796B5C-B461-4B93-D5D6-7DD134D36FA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4258105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21/11/2024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7569F46B-7054-5449-88D2-BDFE00C8FD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2850279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21/11/2024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442746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05085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06529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5595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21/11/2024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507958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3773374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710652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83562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49982EFF-2005-A218-C24B-2F3C3384DF60}"/>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740343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2023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87157" y="1126524"/>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7651A92A-C475-5468-EA64-33521E81EC1A}"/>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1692619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21/11/2024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160229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2279185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443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3351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3615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369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117347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289161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9157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t>21/11/2024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t>‹Nr.›</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24531402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74" r:id="rId6"/>
    <p:sldLayoutId id="2147483682" r:id="rId7"/>
    <p:sldLayoutId id="2147483672" r:id="rId8"/>
    <p:sldLayoutId id="2147483654" r:id="rId9"/>
    <p:sldLayoutId id="2147483673" r:id="rId10"/>
  </p:sldLayoutIdLst>
  <p:hf hdr="0"/>
  <p:txStyles>
    <p:titleStyle>
      <a:lvl1pPr algn="l" defTabSz="914400" rtl="0" eaLnBrk="1" latinLnBrk="0" hangingPunct="1">
        <a:lnSpc>
          <a:spcPct val="90000"/>
        </a:lnSpc>
        <a:spcBef>
          <a:spcPct val="0"/>
        </a:spcBef>
        <a:buNone/>
        <a:defRPr sz="4400" b="0" i="0" kern="1200">
          <a:solidFill>
            <a:schemeClr val="tx1"/>
          </a:solidFill>
          <a:latin typeface="Jost Medium Roman" pitchFamily="2" charset="77"/>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21/11/2024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50" r:id="rId11"/>
    <p:sldLayoutId id="2147483681" r:id="rId12"/>
    <p:sldLayoutId id="2147483671" r:id="rId13"/>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21/11/2024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421035144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31.png"/><Relationship Id="rId42" Type="http://schemas.openxmlformats.org/officeDocument/2006/relationships/customXml" Target="../ink/ink21.xml"/><Relationship Id="rId47" Type="http://schemas.openxmlformats.org/officeDocument/2006/relationships/customXml" Target="../ink/ink24.xml"/><Relationship Id="rId63" Type="http://schemas.openxmlformats.org/officeDocument/2006/relationships/image" Target="../media/image51.png"/><Relationship Id="rId68" Type="http://schemas.openxmlformats.org/officeDocument/2006/relationships/customXml" Target="../ink/ink35.xml"/><Relationship Id="rId84" Type="http://schemas.openxmlformats.org/officeDocument/2006/relationships/customXml" Target="../ink/ink43.xml"/><Relationship Id="rId89" Type="http://schemas.openxmlformats.org/officeDocument/2006/relationships/image" Target="../media/image64.png"/><Relationship Id="rId16" Type="http://schemas.openxmlformats.org/officeDocument/2006/relationships/customXml" Target="../ink/ink8.xml"/><Relationship Id="rId11" Type="http://schemas.openxmlformats.org/officeDocument/2006/relationships/image" Target="../media/image26.png"/><Relationship Id="rId32" Type="http://schemas.openxmlformats.org/officeDocument/2006/relationships/customXml" Target="../ink/ink16.xml"/><Relationship Id="rId37" Type="http://schemas.openxmlformats.org/officeDocument/2006/relationships/image" Target="../media/image39.png"/><Relationship Id="rId53" Type="http://schemas.openxmlformats.org/officeDocument/2006/relationships/image" Target="../media/image46.png"/><Relationship Id="rId58" Type="http://schemas.openxmlformats.org/officeDocument/2006/relationships/customXml" Target="../ink/ink30.xml"/><Relationship Id="rId74" Type="http://schemas.openxmlformats.org/officeDocument/2006/relationships/customXml" Target="../ink/ink38.xml"/><Relationship Id="rId79" Type="http://schemas.openxmlformats.org/officeDocument/2006/relationships/image" Target="../media/image59.png"/><Relationship Id="rId102" Type="http://schemas.openxmlformats.org/officeDocument/2006/relationships/customXml" Target="../ink/ink52.xml"/><Relationship Id="rId5" Type="http://schemas.openxmlformats.org/officeDocument/2006/relationships/image" Target="../media/image23.png"/><Relationship Id="rId90" Type="http://schemas.openxmlformats.org/officeDocument/2006/relationships/customXml" Target="../ink/ink46.xml"/><Relationship Id="rId95" Type="http://schemas.openxmlformats.org/officeDocument/2006/relationships/image" Target="../media/image67.png"/><Relationship Id="rId22" Type="http://schemas.openxmlformats.org/officeDocument/2006/relationships/customXml" Target="../ink/ink11.xml"/><Relationship Id="rId27"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customXml" Target="../ink/ink25.xml"/><Relationship Id="rId64" Type="http://schemas.openxmlformats.org/officeDocument/2006/relationships/customXml" Target="../ink/ink33.xml"/><Relationship Id="rId69" Type="http://schemas.openxmlformats.org/officeDocument/2006/relationships/image" Target="../media/image54.png"/><Relationship Id="rId80" Type="http://schemas.openxmlformats.org/officeDocument/2006/relationships/customXml" Target="../ink/ink41.xml"/><Relationship Id="rId85" Type="http://schemas.openxmlformats.org/officeDocument/2006/relationships/image" Target="../media/image62.png"/><Relationship Id="rId12" Type="http://schemas.openxmlformats.org/officeDocument/2006/relationships/customXml" Target="../ink/ink6.xml"/><Relationship Id="rId17"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customXml" Target="../ink/ink19.xml"/><Relationship Id="rId59" Type="http://schemas.openxmlformats.org/officeDocument/2006/relationships/image" Target="../media/image49.png"/><Relationship Id="rId103" Type="http://schemas.openxmlformats.org/officeDocument/2006/relationships/image" Target="../media/image71.png"/><Relationship Id="rId20" Type="http://schemas.openxmlformats.org/officeDocument/2006/relationships/customXml" Target="../ink/ink10.xml"/><Relationship Id="rId41" Type="http://schemas.openxmlformats.org/officeDocument/2006/relationships/image" Target="../media/image41.png"/><Relationship Id="rId54" Type="http://schemas.openxmlformats.org/officeDocument/2006/relationships/customXml" Target="../ink/ink28.xml"/><Relationship Id="rId62" Type="http://schemas.openxmlformats.org/officeDocument/2006/relationships/customXml" Target="../ink/ink32.xml"/><Relationship Id="rId70" Type="http://schemas.openxmlformats.org/officeDocument/2006/relationships/customXml" Target="../ink/ink36.xml"/><Relationship Id="rId75" Type="http://schemas.openxmlformats.org/officeDocument/2006/relationships/image" Target="../media/image57.png"/><Relationship Id="rId83" Type="http://schemas.openxmlformats.org/officeDocument/2006/relationships/image" Target="../media/image61.png"/><Relationship Id="rId88" Type="http://schemas.openxmlformats.org/officeDocument/2006/relationships/customXml" Target="../ink/ink45.xml"/><Relationship Id="rId91" Type="http://schemas.openxmlformats.org/officeDocument/2006/relationships/image" Target="../media/image65.png"/><Relationship Id="rId96" Type="http://schemas.openxmlformats.org/officeDocument/2006/relationships/customXml" Target="../ink/ink49.xml"/><Relationship Id="rId1" Type="http://schemas.openxmlformats.org/officeDocument/2006/relationships/slideLayout" Target="../slideLayouts/slideLayout7.xml"/><Relationship Id="rId6" Type="http://schemas.openxmlformats.org/officeDocument/2006/relationships/customXml" Target="../ink/ink3.xml"/><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44.png"/><Relationship Id="rId57" Type="http://schemas.openxmlformats.org/officeDocument/2006/relationships/image" Target="../media/image48.png"/><Relationship Id="rId10" Type="http://schemas.openxmlformats.org/officeDocument/2006/relationships/customXml" Target="../ink/ink5.xml"/><Relationship Id="rId31" Type="http://schemas.openxmlformats.org/officeDocument/2006/relationships/image" Target="../media/image36.png"/><Relationship Id="rId44" Type="http://schemas.openxmlformats.org/officeDocument/2006/relationships/customXml" Target="../ink/ink22.xml"/><Relationship Id="rId52" Type="http://schemas.openxmlformats.org/officeDocument/2006/relationships/customXml" Target="../ink/ink27.xml"/><Relationship Id="rId60" Type="http://schemas.openxmlformats.org/officeDocument/2006/relationships/customXml" Target="../ink/ink31.xml"/><Relationship Id="rId65" Type="http://schemas.openxmlformats.org/officeDocument/2006/relationships/image" Target="../media/image52.png"/><Relationship Id="rId73" Type="http://schemas.openxmlformats.org/officeDocument/2006/relationships/image" Target="../media/image56.png"/><Relationship Id="rId78" Type="http://schemas.openxmlformats.org/officeDocument/2006/relationships/customXml" Target="../ink/ink40.xml"/><Relationship Id="rId81" Type="http://schemas.openxmlformats.org/officeDocument/2006/relationships/image" Target="../media/image60.png"/><Relationship Id="rId86" Type="http://schemas.openxmlformats.org/officeDocument/2006/relationships/customXml" Target="../ink/ink44.xml"/><Relationship Id="rId94" Type="http://schemas.openxmlformats.org/officeDocument/2006/relationships/customXml" Target="../ink/ink48.xml"/><Relationship Id="rId99" Type="http://schemas.openxmlformats.org/officeDocument/2006/relationships/image" Target="../media/image69.png"/><Relationship Id="rId101" Type="http://schemas.openxmlformats.org/officeDocument/2006/relationships/image" Target="../media/image70.png"/><Relationship Id="rId4" Type="http://schemas.openxmlformats.org/officeDocument/2006/relationships/customXml" Target="../ink/ink2.xml"/><Relationship Id="rId9" Type="http://schemas.openxmlformats.org/officeDocument/2006/relationships/image" Target="../media/image25.png"/><Relationship Id="rId13" Type="http://schemas.openxmlformats.org/officeDocument/2006/relationships/image" Target="../media/image27.png"/><Relationship Id="rId18" Type="http://schemas.openxmlformats.org/officeDocument/2006/relationships/customXml" Target="../ink/ink9.xml"/><Relationship Id="rId39" Type="http://schemas.openxmlformats.org/officeDocument/2006/relationships/image" Target="../media/image40.png"/><Relationship Id="rId34" Type="http://schemas.openxmlformats.org/officeDocument/2006/relationships/customXml" Target="../ink/ink17.xml"/><Relationship Id="rId50" Type="http://schemas.openxmlformats.org/officeDocument/2006/relationships/customXml" Target="../ink/ink26.xml"/><Relationship Id="rId55" Type="http://schemas.openxmlformats.org/officeDocument/2006/relationships/image" Target="../media/image47.png"/><Relationship Id="rId76" Type="http://schemas.openxmlformats.org/officeDocument/2006/relationships/customXml" Target="../ink/ink39.xml"/><Relationship Id="rId97" Type="http://schemas.openxmlformats.org/officeDocument/2006/relationships/image" Target="../media/image68.png"/><Relationship Id="rId104" Type="http://schemas.openxmlformats.org/officeDocument/2006/relationships/customXml" Target="../ink/ink53.xml"/><Relationship Id="rId7" Type="http://schemas.openxmlformats.org/officeDocument/2006/relationships/image" Target="../media/image24.png"/><Relationship Id="rId71" Type="http://schemas.openxmlformats.org/officeDocument/2006/relationships/image" Target="../media/image55.png"/><Relationship Id="rId92" Type="http://schemas.openxmlformats.org/officeDocument/2006/relationships/customXml" Target="../ink/ink47.xml"/><Relationship Id="rId2" Type="http://schemas.openxmlformats.org/officeDocument/2006/relationships/customXml" Target="../ink/ink1.xml"/><Relationship Id="rId29" Type="http://schemas.openxmlformats.org/officeDocument/2006/relationships/image" Target="../media/image35.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43.png"/><Relationship Id="rId66" Type="http://schemas.openxmlformats.org/officeDocument/2006/relationships/customXml" Target="../ink/ink34.xml"/><Relationship Id="rId87" Type="http://schemas.openxmlformats.org/officeDocument/2006/relationships/image" Target="../media/image63.png"/><Relationship Id="rId61" Type="http://schemas.openxmlformats.org/officeDocument/2006/relationships/image" Target="../media/image50.png"/><Relationship Id="rId82" Type="http://schemas.openxmlformats.org/officeDocument/2006/relationships/customXml" Target="../ink/ink42.xml"/><Relationship Id="rId19" Type="http://schemas.openxmlformats.org/officeDocument/2006/relationships/image" Target="../media/image30.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38.png"/><Relationship Id="rId56" Type="http://schemas.openxmlformats.org/officeDocument/2006/relationships/customXml" Target="../ink/ink29.xml"/><Relationship Id="rId77" Type="http://schemas.openxmlformats.org/officeDocument/2006/relationships/image" Target="../media/image58.png"/><Relationship Id="rId100" Type="http://schemas.openxmlformats.org/officeDocument/2006/relationships/customXml" Target="../ink/ink51.xml"/><Relationship Id="rId105" Type="http://schemas.openxmlformats.org/officeDocument/2006/relationships/image" Target="../media/image72.png"/><Relationship Id="rId8" Type="http://schemas.openxmlformats.org/officeDocument/2006/relationships/customXml" Target="../ink/ink4.xml"/><Relationship Id="rId51" Type="http://schemas.openxmlformats.org/officeDocument/2006/relationships/image" Target="../media/image45.png"/><Relationship Id="rId72" Type="http://schemas.openxmlformats.org/officeDocument/2006/relationships/customXml" Target="../ink/ink37.xml"/><Relationship Id="rId93" Type="http://schemas.openxmlformats.org/officeDocument/2006/relationships/image" Target="../media/image66.png"/><Relationship Id="rId98" Type="http://schemas.openxmlformats.org/officeDocument/2006/relationships/customXml" Target="../ink/ink50.xml"/><Relationship Id="rId3" Type="http://schemas.openxmlformats.org/officeDocument/2006/relationships/image" Target="../media/image22.png"/><Relationship Id="rId25" Type="http://schemas.openxmlformats.org/officeDocument/2006/relationships/image" Target="../media/image33.png"/><Relationship Id="rId46" Type="http://schemas.openxmlformats.org/officeDocument/2006/relationships/customXml" Target="../ink/ink23.xml"/><Relationship Id="rId67" Type="http://schemas.openxmlformats.org/officeDocument/2006/relationships/image" Target="../media/image53.png"/></Relationships>
</file>

<file path=ppt/slides/_rels/slide13.xml.rels><?xml version="1.0" encoding="UTF-8" standalone="yes"?>
<Relationships xmlns="http://schemas.openxmlformats.org/package/2006/relationships"><Relationship Id="rId26" Type="http://schemas.openxmlformats.org/officeDocument/2006/relationships/image" Target="../media/image84.png"/><Relationship Id="rId21" Type="http://schemas.openxmlformats.org/officeDocument/2006/relationships/customXml" Target="../ink/ink63.xml"/><Relationship Id="rId42" Type="http://schemas.openxmlformats.org/officeDocument/2006/relationships/image" Target="../media/image91.png"/><Relationship Id="rId47" Type="http://schemas.openxmlformats.org/officeDocument/2006/relationships/customXml" Target="../ink/ink76.xml"/><Relationship Id="rId63" Type="http://schemas.openxmlformats.org/officeDocument/2006/relationships/customXml" Target="../ink/ink85.xml"/><Relationship Id="rId68" Type="http://schemas.openxmlformats.org/officeDocument/2006/relationships/image" Target="../media/image101.png"/><Relationship Id="rId84" Type="http://schemas.openxmlformats.org/officeDocument/2006/relationships/image" Target="../media/image108.png"/><Relationship Id="rId89" Type="http://schemas.openxmlformats.org/officeDocument/2006/relationships/customXml" Target="../ink/ink98.xml"/><Relationship Id="rId16" Type="http://schemas.openxmlformats.org/officeDocument/2006/relationships/image" Target="../media/image79.png"/><Relationship Id="rId107" Type="http://schemas.openxmlformats.org/officeDocument/2006/relationships/diagramData" Target="../diagrams/data1.xml"/><Relationship Id="rId11" Type="http://schemas.openxmlformats.org/officeDocument/2006/relationships/customXml" Target="../ink/ink58.xml"/><Relationship Id="rId32" Type="http://schemas.openxmlformats.org/officeDocument/2006/relationships/image" Target="../media/image87.png"/><Relationship Id="rId37" Type="http://schemas.openxmlformats.org/officeDocument/2006/relationships/customXml" Target="../ink/ink71.xml"/><Relationship Id="rId53" Type="http://schemas.openxmlformats.org/officeDocument/2006/relationships/customXml" Target="../ink/ink80.xml"/><Relationship Id="rId58" Type="http://schemas.openxmlformats.org/officeDocument/2006/relationships/image" Target="../media/image97.png"/><Relationship Id="rId74" Type="http://schemas.openxmlformats.org/officeDocument/2006/relationships/image" Target="../media/image56.png"/><Relationship Id="rId79" Type="http://schemas.openxmlformats.org/officeDocument/2006/relationships/customXml" Target="../ink/ink93.xml"/><Relationship Id="rId102" Type="http://schemas.openxmlformats.org/officeDocument/2006/relationships/image" Target="../media/image117.png"/><Relationship Id="rId5" Type="http://schemas.openxmlformats.org/officeDocument/2006/relationships/customXml" Target="../ink/ink55.xml"/><Relationship Id="rId90" Type="http://schemas.openxmlformats.org/officeDocument/2006/relationships/image" Target="../media/image111.png"/><Relationship Id="rId95" Type="http://schemas.openxmlformats.org/officeDocument/2006/relationships/customXml" Target="../ink/ink101.xml"/><Relationship Id="rId22" Type="http://schemas.openxmlformats.org/officeDocument/2006/relationships/image" Target="../media/image82.png"/><Relationship Id="rId27" Type="http://schemas.openxmlformats.org/officeDocument/2006/relationships/customXml" Target="../ink/ink66.xml"/><Relationship Id="rId43" Type="http://schemas.openxmlformats.org/officeDocument/2006/relationships/customXml" Target="../ink/ink74.xml"/><Relationship Id="rId48" Type="http://schemas.openxmlformats.org/officeDocument/2006/relationships/customXml" Target="../ink/ink77.xml"/><Relationship Id="rId64" Type="http://schemas.openxmlformats.org/officeDocument/2006/relationships/image" Target="../media/image51.png"/><Relationship Id="rId69" Type="http://schemas.openxmlformats.org/officeDocument/2006/relationships/customXml" Target="../ink/ink88.xml"/><Relationship Id="rId80" Type="http://schemas.openxmlformats.org/officeDocument/2006/relationships/image" Target="../media/image106.png"/><Relationship Id="rId85" Type="http://schemas.openxmlformats.org/officeDocument/2006/relationships/customXml" Target="../ink/ink96.xml"/><Relationship Id="rId12" Type="http://schemas.openxmlformats.org/officeDocument/2006/relationships/image" Target="../media/image77.png"/><Relationship Id="rId17" Type="http://schemas.openxmlformats.org/officeDocument/2006/relationships/customXml" Target="../ink/ink61.xml"/><Relationship Id="rId33" Type="http://schemas.openxmlformats.org/officeDocument/2006/relationships/customXml" Target="../ink/ink69.xml"/><Relationship Id="rId38" Type="http://schemas.openxmlformats.org/officeDocument/2006/relationships/image" Target="../media/image90.png"/><Relationship Id="rId59" Type="http://schemas.openxmlformats.org/officeDocument/2006/relationships/customXml" Target="../ink/ink83.xml"/><Relationship Id="rId103" Type="http://schemas.openxmlformats.org/officeDocument/2006/relationships/customXml" Target="../ink/ink105.xml"/><Relationship Id="rId108" Type="http://schemas.openxmlformats.org/officeDocument/2006/relationships/diagramLayout" Target="../diagrams/layout1.xml"/><Relationship Id="rId54" Type="http://schemas.openxmlformats.org/officeDocument/2006/relationships/image" Target="../media/image95.png"/><Relationship Id="rId70" Type="http://schemas.openxmlformats.org/officeDocument/2006/relationships/image" Target="../media/image102.png"/><Relationship Id="rId75" Type="http://schemas.openxmlformats.org/officeDocument/2006/relationships/customXml" Target="../ink/ink91.xml"/><Relationship Id="rId91" Type="http://schemas.openxmlformats.org/officeDocument/2006/relationships/customXml" Target="../ink/ink99.xml"/><Relationship Id="rId96" Type="http://schemas.openxmlformats.org/officeDocument/2006/relationships/image" Target="../media/image114.png"/><Relationship Id="rId1" Type="http://schemas.openxmlformats.org/officeDocument/2006/relationships/slideLayout" Target="../slideLayouts/slideLayout8.xml"/><Relationship Id="rId6" Type="http://schemas.openxmlformats.org/officeDocument/2006/relationships/image" Target="../media/image74.png"/><Relationship Id="rId15" Type="http://schemas.openxmlformats.org/officeDocument/2006/relationships/customXml" Target="../ink/ink60.xml"/><Relationship Id="rId23" Type="http://schemas.openxmlformats.org/officeDocument/2006/relationships/customXml" Target="../ink/ink64.xml"/><Relationship Id="rId28" Type="http://schemas.openxmlformats.org/officeDocument/2006/relationships/image" Target="../media/image85.png"/><Relationship Id="rId36" Type="http://schemas.openxmlformats.org/officeDocument/2006/relationships/image" Target="../media/image89.png"/><Relationship Id="rId49" Type="http://schemas.openxmlformats.org/officeDocument/2006/relationships/customXml" Target="../ink/ink78.xml"/><Relationship Id="rId57" Type="http://schemas.openxmlformats.org/officeDocument/2006/relationships/customXml" Target="../ink/ink82.xml"/><Relationship Id="rId106" Type="http://schemas.openxmlformats.org/officeDocument/2006/relationships/image" Target="../media/image119.png"/><Relationship Id="rId10" Type="http://schemas.openxmlformats.org/officeDocument/2006/relationships/image" Target="../media/image76.png"/><Relationship Id="rId31" Type="http://schemas.openxmlformats.org/officeDocument/2006/relationships/customXml" Target="../ink/ink68.xml"/><Relationship Id="rId44" Type="http://schemas.openxmlformats.org/officeDocument/2006/relationships/image" Target="../media/image92.png"/><Relationship Id="rId52" Type="http://schemas.openxmlformats.org/officeDocument/2006/relationships/image" Target="../media/image94.png"/><Relationship Id="rId60" Type="http://schemas.openxmlformats.org/officeDocument/2006/relationships/image" Target="../media/image98.png"/><Relationship Id="rId65" Type="http://schemas.openxmlformats.org/officeDocument/2006/relationships/customXml" Target="../ink/ink86.xml"/><Relationship Id="rId73" Type="http://schemas.openxmlformats.org/officeDocument/2006/relationships/customXml" Target="../ink/ink90.xml"/><Relationship Id="rId78" Type="http://schemas.openxmlformats.org/officeDocument/2006/relationships/image" Target="../media/image105.png"/><Relationship Id="rId81" Type="http://schemas.openxmlformats.org/officeDocument/2006/relationships/customXml" Target="../ink/ink94.xml"/><Relationship Id="rId86" Type="http://schemas.openxmlformats.org/officeDocument/2006/relationships/image" Target="../media/image109.png"/><Relationship Id="rId94" Type="http://schemas.openxmlformats.org/officeDocument/2006/relationships/image" Target="../media/image113.png"/><Relationship Id="rId99" Type="http://schemas.openxmlformats.org/officeDocument/2006/relationships/customXml" Target="../ink/ink103.xml"/><Relationship Id="rId101" Type="http://schemas.openxmlformats.org/officeDocument/2006/relationships/customXml" Target="../ink/ink104.xml"/><Relationship Id="rId4" Type="http://schemas.openxmlformats.org/officeDocument/2006/relationships/image" Target="../media/image73.png"/><Relationship Id="rId9" Type="http://schemas.openxmlformats.org/officeDocument/2006/relationships/customXml" Target="../ink/ink57.xml"/><Relationship Id="rId13" Type="http://schemas.openxmlformats.org/officeDocument/2006/relationships/customXml" Target="../ink/ink59.xml"/><Relationship Id="rId18" Type="http://schemas.openxmlformats.org/officeDocument/2006/relationships/image" Target="../media/image80.png"/><Relationship Id="rId39" Type="http://schemas.openxmlformats.org/officeDocument/2006/relationships/customXml" Target="../ink/ink72.xml"/><Relationship Id="rId109" Type="http://schemas.openxmlformats.org/officeDocument/2006/relationships/diagramQuickStyle" Target="../diagrams/quickStyle1.xml"/><Relationship Id="rId34" Type="http://schemas.openxmlformats.org/officeDocument/2006/relationships/image" Target="../media/image88.png"/><Relationship Id="rId50" Type="http://schemas.openxmlformats.org/officeDocument/2006/relationships/image" Target="../media/image93.png"/><Relationship Id="rId55" Type="http://schemas.openxmlformats.org/officeDocument/2006/relationships/customXml" Target="../ink/ink81.xml"/><Relationship Id="rId76" Type="http://schemas.openxmlformats.org/officeDocument/2006/relationships/image" Target="../media/image104.png"/><Relationship Id="rId97" Type="http://schemas.openxmlformats.org/officeDocument/2006/relationships/customXml" Target="../ink/ink102.xml"/><Relationship Id="rId104" Type="http://schemas.openxmlformats.org/officeDocument/2006/relationships/image" Target="../media/image118.png"/><Relationship Id="rId7" Type="http://schemas.openxmlformats.org/officeDocument/2006/relationships/customXml" Target="../ink/ink56.xml"/><Relationship Id="rId71" Type="http://schemas.openxmlformats.org/officeDocument/2006/relationships/customXml" Target="../ink/ink89.xml"/><Relationship Id="rId92" Type="http://schemas.openxmlformats.org/officeDocument/2006/relationships/image" Target="../media/image112.png"/><Relationship Id="rId2" Type="http://schemas.openxmlformats.org/officeDocument/2006/relationships/notesSlide" Target="../notesSlides/notesSlide3.xml"/><Relationship Id="rId29" Type="http://schemas.openxmlformats.org/officeDocument/2006/relationships/customXml" Target="../ink/ink67.xml"/><Relationship Id="rId24" Type="http://schemas.openxmlformats.org/officeDocument/2006/relationships/image" Target="../media/image83.png"/><Relationship Id="rId40" Type="http://schemas.openxmlformats.org/officeDocument/2006/relationships/image" Target="../media/image40.png"/><Relationship Id="rId45" Type="http://schemas.openxmlformats.org/officeDocument/2006/relationships/customXml" Target="../ink/ink75.xml"/><Relationship Id="rId66" Type="http://schemas.openxmlformats.org/officeDocument/2006/relationships/image" Target="../media/image100.png"/><Relationship Id="rId87" Type="http://schemas.openxmlformats.org/officeDocument/2006/relationships/customXml" Target="../ink/ink97.xml"/><Relationship Id="rId110" Type="http://schemas.openxmlformats.org/officeDocument/2006/relationships/diagramColors" Target="../diagrams/colors1.xml"/><Relationship Id="rId61" Type="http://schemas.openxmlformats.org/officeDocument/2006/relationships/customXml" Target="../ink/ink84.xml"/><Relationship Id="rId82" Type="http://schemas.openxmlformats.org/officeDocument/2006/relationships/image" Target="../media/image107.png"/><Relationship Id="rId19" Type="http://schemas.openxmlformats.org/officeDocument/2006/relationships/customXml" Target="../ink/ink62.xml"/><Relationship Id="rId14" Type="http://schemas.openxmlformats.org/officeDocument/2006/relationships/image" Target="../media/image78.png"/><Relationship Id="rId30" Type="http://schemas.openxmlformats.org/officeDocument/2006/relationships/image" Target="../media/image86.png"/><Relationship Id="rId35" Type="http://schemas.openxmlformats.org/officeDocument/2006/relationships/customXml" Target="../ink/ink70.xml"/><Relationship Id="rId56" Type="http://schemas.openxmlformats.org/officeDocument/2006/relationships/image" Target="../media/image96.png"/><Relationship Id="rId77" Type="http://schemas.openxmlformats.org/officeDocument/2006/relationships/customXml" Target="../ink/ink92.xml"/><Relationship Id="rId100" Type="http://schemas.openxmlformats.org/officeDocument/2006/relationships/image" Target="../media/image116.png"/><Relationship Id="rId105" Type="http://schemas.openxmlformats.org/officeDocument/2006/relationships/customXml" Target="../ink/ink106.xml"/><Relationship Id="rId8" Type="http://schemas.openxmlformats.org/officeDocument/2006/relationships/image" Target="../media/image75.png"/><Relationship Id="rId51" Type="http://schemas.openxmlformats.org/officeDocument/2006/relationships/customXml" Target="../ink/ink79.xml"/><Relationship Id="rId72" Type="http://schemas.openxmlformats.org/officeDocument/2006/relationships/image" Target="../media/image103.png"/><Relationship Id="rId93" Type="http://schemas.openxmlformats.org/officeDocument/2006/relationships/customXml" Target="../ink/ink100.xml"/><Relationship Id="rId98" Type="http://schemas.openxmlformats.org/officeDocument/2006/relationships/image" Target="../media/image115.png"/><Relationship Id="rId3" Type="http://schemas.openxmlformats.org/officeDocument/2006/relationships/customXml" Target="../ink/ink54.xml"/><Relationship Id="rId25" Type="http://schemas.openxmlformats.org/officeDocument/2006/relationships/customXml" Target="../ink/ink65.xml"/><Relationship Id="rId46" Type="http://schemas.openxmlformats.org/officeDocument/2006/relationships/image" Target="../media/image43.png"/><Relationship Id="rId67" Type="http://schemas.openxmlformats.org/officeDocument/2006/relationships/customXml" Target="../ink/ink87.xml"/><Relationship Id="rId20" Type="http://schemas.openxmlformats.org/officeDocument/2006/relationships/image" Target="../media/image81.png"/><Relationship Id="rId41" Type="http://schemas.openxmlformats.org/officeDocument/2006/relationships/customXml" Target="../ink/ink73.xml"/><Relationship Id="rId62" Type="http://schemas.openxmlformats.org/officeDocument/2006/relationships/image" Target="../media/image99.png"/><Relationship Id="rId83" Type="http://schemas.openxmlformats.org/officeDocument/2006/relationships/customXml" Target="../ink/ink95.xml"/><Relationship Id="rId88" Type="http://schemas.openxmlformats.org/officeDocument/2006/relationships/image" Target="../media/image110.png"/><Relationship Id="rId111" Type="http://schemas.microsoft.com/office/2007/relationships/diagramDrawing" Target="../diagrams/drawin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9.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hansvermaak.com/blog/publicaties/the-color-test-for-change-agents/" TargetMode="Externa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1.svg"/><Relationship Id="rId2" Type="http://schemas.openxmlformats.org/officeDocument/2006/relationships/image" Target="../media/image120.png"/><Relationship Id="rId1" Type="http://schemas.openxmlformats.org/officeDocument/2006/relationships/slideLayout" Target="../slideLayouts/slideLayout8.xml"/><Relationship Id="rId5" Type="http://schemas.openxmlformats.org/officeDocument/2006/relationships/image" Target="../media/image123.svg"/><Relationship Id="rId4" Type="http://schemas.openxmlformats.org/officeDocument/2006/relationships/image" Target="../media/image1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5.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7EBE6E-4B63-A942-B4D4-5F3572270991}"/>
              </a:ext>
            </a:extLst>
          </p:cNvPr>
          <p:cNvSpPr>
            <a:spLocks noGrp="1"/>
          </p:cNvSpPr>
          <p:nvPr>
            <p:ph type="ctrTitle"/>
          </p:nvPr>
        </p:nvSpPr>
        <p:spPr>
          <a:xfrm>
            <a:off x="1461448" y="1276350"/>
            <a:ext cx="9206962" cy="2520061"/>
          </a:xfrm>
        </p:spPr>
        <p:txBody>
          <a:bodyPr>
            <a:noAutofit/>
          </a:bodyPr>
          <a:lstStyle/>
          <a:p>
            <a:r>
              <a:rPr lang="en-GB" sz="3600" dirty="0">
                <a:solidFill>
                  <a:schemeClr val="bg1"/>
                </a:solidFill>
                <a:latin typeface="+mn-lt"/>
              </a:rPr>
              <a:t>ORGANISATIEONTWIKKELING </a:t>
            </a:r>
            <a:br>
              <a:rPr lang="en-GB" sz="3600" dirty="0">
                <a:latin typeface="+mn-lt"/>
              </a:rPr>
            </a:br>
            <a:r>
              <a:rPr lang="en-GB" sz="3600" dirty="0">
                <a:solidFill>
                  <a:schemeClr val="bg1"/>
                </a:solidFill>
                <a:latin typeface="+mn-lt"/>
              </a:rPr>
              <a:t>EN SUPPORT</a:t>
            </a:r>
          </a:p>
        </p:txBody>
      </p:sp>
      <p:sp>
        <p:nvSpPr>
          <p:cNvPr id="7" name="Untertitel 6">
            <a:extLst>
              <a:ext uri="{FF2B5EF4-FFF2-40B4-BE49-F238E27FC236}">
                <a16:creationId xmlns:a16="http://schemas.microsoft.com/office/drawing/2014/main" id="{64262087-3AE5-9D51-1C9B-4FBD70586DEE}"/>
              </a:ext>
            </a:extLst>
          </p:cNvPr>
          <p:cNvSpPr>
            <a:spLocks noGrp="1"/>
          </p:cNvSpPr>
          <p:nvPr>
            <p:ph type="subTitle" idx="1"/>
          </p:nvPr>
        </p:nvSpPr>
        <p:spPr>
          <a:xfrm>
            <a:off x="1511868" y="4244791"/>
            <a:ext cx="9144000" cy="647740"/>
          </a:xfrm>
        </p:spPr>
        <p:txBody>
          <a:bodyPr/>
          <a:lstStyle/>
          <a:p>
            <a:r>
              <a:rPr lang="de-DE">
                <a:latin typeface="+mn-lt"/>
              </a:rPr>
              <a:t>Onderwerp 4</a:t>
            </a:r>
          </a:p>
        </p:txBody>
      </p:sp>
      <p:sp>
        <p:nvSpPr>
          <p:cNvPr id="16" name="Fußzeilenplatzhalter 3">
            <a:extLst>
              <a:ext uri="{FF2B5EF4-FFF2-40B4-BE49-F238E27FC236}">
                <a16:creationId xmlns:a16="http://schemas.microsoft.com/office/drawing/2014/main" id="{DAD92B65-E623-12A5-BD1D-856677F0534B}"/>
              </a:ext>
            </a:extLst>
          </p:cNvPr>
          <p:cNvSpPr>
            <a:spLocks noGrp="1"/>
          </p:cNvSpPr>
          <p:nvPr>
            <p:ph type="ftr" sz="quarter" idx="11"/>
          </p:nvPr>
        </p:nvSpPr>
        <p:spPr/>
        <p:txBody>
          <a:bodyPr/>
          <a:lstStyle/>
          <a:p>
            <a:r>
              <a:rPr lang="de-DE"/>
              <a:t>ERASMUS+ DIGIGEN 
Project </a:t>
            </a:r>
            <a:r>
              <a:rPr lang="de-DE" err="1"/>
              <a:t>Ref</a:t>
            </a:r>
            <a:r>
              <a:rPr lang="de-DE"/>
              <a:t>. </a:t>
            </a:r>
            <a:r>
              <a:rPr lang="de-DE" err="1"/>
              <a:t>No</a:t>
            </a:r>
            <a:r>
              <a:rPr lang="de-DE"/>
              <a:t>. 2021-1-DE02-KA220-VET-000025335</a:t>
            </a:r>
          </a:p>
        </p:txBody>
      </p:sp>
      <p:sp>
        <p:nvSpPr>
          <p:cNvPr id="2" name="Rechteck 1">
            <a:extLst>
              <a:ext uri="{FF2B5EF4-FFF2-40B4-BE49-F238E27FC236}">
                <a16:creationId xmlns:a16="http://schemas.microsoft.com/office/drawing/2014/main" id="{4F6ED177-8F2F-000E-FD7C-EE3D8AE85FB3}"/>
              </a:ext>
            </a:extLst>
          </p:cNvPr>
          <p:cNvSpPr/>
          <p:nvPr/>
        </p:nvSpPr>
        <p:spPr>
          <a:xfrm flipV="1">
            <a:off x="2441653" y="3985963"/>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875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846DC75-4B61-F9B0-337A-5240E0627EC7}"/>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222E935E-43D0-A3E8-E1C9-548C90613E9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8348FA37-1AE2-4B83-BA53-8CF9F80669D6}"/>
              </a:ext>
            </a:extLst>
          </p:cNvPr>
          <p:cNvSpPr>
            <a:spLocks noGrp="1"/>
          </p:cNvSpPr>
          <p:nvPr>
            <p:ph type="sldNum" sz="quarter" idx="12"/>
          </p:nvPr>
        </p:nvSpPr>
        <p:spPr/>
        <p:txBody>
          <a:bodyPr/>
          <a:lstStyle/>
          <a:p>
            <a:fld id="{F96B14D3-7D2A-2041-9DA6-67735C9926F2}" type="slidenum">
              <a:rPr lang="de-DE" smtClean="0"/>
              <a:t>9</a:t>
            </a:fld>
            <a:endParaRPr lang="de-DE"/>
          </a:p>
        </p:txBody>
      </p:sp>
      <p:sp>
        <p:nvSpPr>
          <p:cNvPr id="5" name="Titel 4">
            <a:extLst>
              <a:ext uri="{FF2B5EF4-FFF2-40B4-BE49-F238E27FC236}">
                <a16:creationId xmlns:a16="http://schemas.microsoft.com/office/drawing/2014/main" id="{BCB0C042-2920-0BE4-FD52-D78E3B8E11E9}"/>
              </a:ext>
            </a:extLst>
          </p:cNvPr>
          <p:cNvSpPr>
            <a:spLocks noGrp="1"/>
          </p:cNvSpPr>
          <p:nvPr>
            <p:ph type="title"/>
          </p:nvPr>
        </p:nvSpPr>
        <p:spPr/>
        <p:txBody>
          <a:bodyPr/>
          <a:lstStyle/>
          <a:p>
            <a:r>
              <a:rPr lang="de-DE" dirty="0">
                <a:latin typeface="+mj-lt"/>
              </a:rPr>
              <a:t>Typen </a:t>
            </a:r>
            <a:r>
              <a:rPr lang="de-DE" dirty="0" err="1">
                <a:latin typeface="+mj-lt"/>
              </a:rPr>
              <a:t>reacties</a:t>
            </a:r>
            <a:endParaRPr lang="de-DE" dirty="0">
              <a:latin typeface="+mj-lt"/>
            </a:endParaRPr>
          </a:p>
        </p:txBody>
      </p:sp>
      <p:cxnSp>
        <p:nvCxnSpPr>
          <p:cNvPr id="7" name="Gerade Verbindung mit Pfeil 6">
            <a:extLst>
              <a:ext uri="{FF2B5EF4-FFF2-40B4-BE49-F238E27FC236}">
                <a16:creationId xmlns:a16="http://schemas.microsoft.com/office/drawing/2014/main" id="{FFC94EBA-D02D-577C-BFDE-3FD7892DED4F}"/>
              </a:ext>
            </a:extLst>
          </p:cNvPr>
          <p:cNvCxnSpPr>
            <a:cxnSpLocks/>
          </p:cNvCxnSpPr>
          <p:nvPr/>
        </p:nvCxnSpPr>
        <p:spPr>
          <a:xfrm flipV="1">
            <a:off x="3330341" y="1655545"/>
            <a:ext cx="0" cy="3936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2F80778A-4CB1-4346-D938-6DF2EB09DB5C}"/>
              </a:ext>
            </a:extLst>
          </p:cNvPr>
          <p:cNvCxnSpPr>
            <a:cxnSpLocks/>
          </p:cNvCxnSpPr>
          <p:nvPr/>
        </p:nvCxnSpPr>
        <p:spPr>
          <a:xfrm>
            <a:off x="3330341" y="5592278"/>
            <a:ext cx="55449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elle 13">
            <a:extLst>
              <a:ext uri="{FF2B5EF4-FFF2-40B4-BE49-F238E27FC236}">
                <a16:creationId xmlns:a16="http://schemas.microsoft.com/office/drawing/2014/main" id="{97AFFC8E-F18F-A245-D826-BEF395F7167B}"/>
              </a:ext>
            </a:extLst>
          </p:cNvPr>
          <p:cNvGraphicFramePr>
            <a:graphicFrameLocks noGrp="1"/>
          </p:cNvGraphicFramePr>
          <p:nvPr>
            <p:extLst>
              <p:ext uri="{D42A27DB-BD31-4B8C-83A1-F6EECF244321}">
                <p14:modId xmlns:p14="http://schemas.microsoft.com/office/powerpoint/2010/main" val="4061981501"/>
              </p:ext>
            </p:extLst>
          </p:nvPr>
        </p:nvGraphicFramePr>
        <p:xfrm>
          <a:off x="3503601" y="1878192"/>
          <a:ext cx="5197638" cy="3634505"/>
        </p:xfrm>
        <a:graphic>
          <a:graphicData uri="http://schemas.openxmlformats.org/drawingml/2006/table">
            <a:tbl>
              <a:tblPr firstRow="1" bandRow="1">
                <a:tableStyleId>{D7AC3CCA-C797-4891-BE02-D94E43425B78}</a:tableStyleId>
              </a:tblPr>
              <a:tblGrid>
                <a:gridCol w="2598819">
                  <a:extLst>
                    <a:ext uri="{9D8B030D-6E8A-4147-A177-3AD203B41FA5}">
                      <a16:colId xmlns:a16="http://schemas.microsoft.com/office/drawing/2014/main" val="3719269918"/>
                    </a:ext>
                  </a:extLst>
                </a:gridCol>
                <a:gridCol w="2598819">
                  <a:extLst>
                    <a:ext uri="{9D8B030D-6E8A-4147-A177-3AD203B41FA5}">
                      <a16:colId xmlns:a16="http://schemas.microsoft.com/office/drawing/2014/main" val="3540261624"/>
                    </a:ext>
                  </a:extLst>
                </a:gridCol>
              </a:tblGrid>
              <a:tr h="1775225">
                <a:tc>
                  <a:txBody>
                    <a:bodyPr/>
                    <a:lstStyle/>
                    <a:p>
                      <a:pPr algn="ctr"/>
                      <a:endParaRPr lang="en-GB" sz="2400" b="1" noProof="0" dirty="0"/>
                    </a:p>
                    <a:p>
                      <a:pPr algn="ctr"/>
                      <a:endParaRPr lang="en-GB" sz="1600" b="1" noProof="0" dirty="0"/>
                    </a:p>
                    <a:p>
                      <a:pPr algn="ctr"/>
                      <a:r>
                        <a:rPr lang="en-GB" sz="2400" b="1" noProof="0" dirty="0" err="1"/>
                        <a:t>Scepticus</a:t>
                      </a:r>
                      <a:endParaRPr lang="en-GB" sz="2400" b="1" noProof="0" dirty="0"/>
                    </a:p>
                    <a:p>
                      <a:pPr algn="ctr"/>
                      <a:r>
                        <a:rPr lang="en-GB" sz="1400" b="0" i="1" noProof="0" dirty="0" err="1"/>
                        <a:t>Passief</a:t>
                      </a:r>
                      <a:r>
                        <a:rPr lang="en-GB" sz="1400" b="0" i="1" noProof="0" dirty="0"/>
                        <a:t> </a:t>
                      </a:r>
                      <a:r>
                        <a:rPr lang="en-GB" sz="1400" b="0" i="1" noProof="0" dirty="0" err="1"/>
                        <a:t>vertragen</a:t>
                      </a:r>
                      <a:r>
                        <a:rPr lang="en-GB" sz="1400" b="0" i="1" noProof="0" dirty="0"/>
                        <a:t> van </a:t>
                      </a:r>
                      <a:r>
                        <a:rPr lang="en-GB" sz="1400" b="0" i="1" noProof="0" dirty="0" err="1"/>
                        <a:t>verandering</a:t>
                      </a:r>
                      <a:endParaRPr lang="en-GB" sz="1200" b="0" i="1" noProof="0" dirty="0"/>
                    </a:p>
                  </a:txBody>
                  <a:tcPr>
                    <a:solidFill>
                      <a:schemeClr val="accent5">
                        <a:lumMod val="20000"/>
                        <a:lumOff val="80000"/>
                      </a:schemeClr>
                    </a:solidFill>
                  </a:tcPr>
                </a:tc>
                <a:tc>
                  <a:txBody>
                    <a:bodyPr/>
                    <a:lstStyle/>
                    <a:p>
                      <a:pPr algn="ctr"/>
                      <a:endParaRPr lang="en-GB" sz="2400" b="1" noProof="0" dirty="0"/>
                    </a:p>
                    <a:p>
                      <a:pPr algn="ctr"/>
                      <a:endParaRPr lang="en-GB" sz="1600" b="1" noProof="0" dirty="0"/>
                    </a:p>
                    <a:p>
                      <a:pPr algn="ctr"/>
                      <a:r>
                        <a:rPr lang="en-GB" sz="2400" b="1" noProof="0" dirty="0" err="1"/>
                        <a:t>Verzetsstrijder</a:t>
                      </a:r>
                      <a:endParaRPr lang="en-GB" sz="2400" b="1" noProof="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err="1">
                          <a:ln>
                            <a:noFill/>
                          </a:ln>
                          <a:solidFill>
                            <a:prstClr val="black"/>
                          </a:solidFill>
                          <a:effectLst/>
                          <a:uLnTx/>
                          <a:uFillTx/>
                          <a:latin typeface="+mn-lt"/>
                          <a:ea typeface="+mn-ea"/>
                          <a:cs typeface="+mn-cs"/>
                        </a:rPr>
                        <a:t>Verandering</a:t>
                      </a:r>
                      <a:r>
                        <a:rPr kumimoji="0" lang="en-GB" sz="1400" b="0" i="1" u="none" strike="noStrike" kern="1200" cap="none" spc="0" normalizeH="0" baseline="0" noProof="0" dirty="0">
                          <a:ln>
                            <a:noFill/>
                          </a:ln>
                          <a:solidFill>
                            <a:prstClr val="black"/>
                          </a:solidFill>
                          <a:effectLst/>
                          <a:uLnTx/>
                          <a:uFillTx/>
                          <a:latin typeface="+mn-lt"/>
                          <a:ea typeface="+mn-ea"/>
                          <a:cs typeface="+mn-cs"/>
                        </a:rPr>
                        <a:t> </a:t>
                      </a:r>
                      <a:r>
                        <a:rPr kumimoji="0" lang="en-GB" sz="1400" b="0" i="1" u="none" strike="noStrike" kern="1200" cap="none" spc="0" normalizeH="0" baseline="0" noProof="0" dirty="0" err="1">
                          <a:ln>
                            <a:noFill/>
                          </a:ln>
                          <a:solidFill>
                            <a:prstClr val="black"/>
                          </a:solidFill>
                          <a:effectLst/>
                          <a:uLnTx/>
                          <a:uFillTx/>
                          <a:latin typeface="+mn-lt"/>
                          <a:ea typeface="+mn-ea"/>
                          <a:cs typeface="+mn-cs"/>
                        </a:rPr>
                        <a:t>actief</a:t>
                      </a:r>
                      <a:r>
                        <a:rPr kumimoji="0" lang="en-GB" sz="1400" b="0" i="1" u="none" strike="noStrike" kern="1200" cap="none" spc="0" normalizeH="0" baseline="0" noProof="0" dirty="0">
                          <a:ln>
                            <a:noFill/>
                          </a:ln>
                          <a:solidFill>
                            <a:prstClr val="black"/>
                          </a:solidFill>
                          <a:effectLst/>
                          <a:uLnTx/>
                          <a:uFillTx/>
                          <a:latin typeface="+mn-lt"/>
                          <a:ea typeface="+mn-ea"/>
                          <a:cs typeface="+mn-cs"/>
                        </a:rPr>
                        <a:t> </a:t>
                      </a:r>
                      <a:r>
                        <a:rPr kumimoji="0" lang="en-GB" sz="1400" b="0" i="1" u="none" strike="noStrike" kern="1200" cap="none" spc="0" normalizeH="0" baseline="0" noProof="0" dirty="0" err="1">
                          <a:ln>
                            <a:noFill/>
                          </a:ln>
                          <a:solidFill>
                            <a:prstClr val="black"/>
                          </a:solidFill>
                          <a:effectLst/>
                          <a:uLnTx/>
                          <a:uFillTx/>
                          <a:latin typeface="+mn-lt"/>
                          <a:ea typeface="+mn-ea"/>
                          <a:cs typeface="+mn-cs"/>
                        </a:rPr>
                        <a:t>belemmeren</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algn="ctr"/>
                      <a:endParaRPr lang="en-GB" sz="2400" b="1" noProof="0" dirty="0"/>
                    </a:p>
                  </a:txBody>
                  <a:tcPr>
                    <a:solidFill>
                      <a:schemeClr val="accent5">
                        <a:lumMod val="40000"/>
                        <a:lumOff val="60000"/>
                      </a:schemeClr>
                    </a:solidFill>
                  </a:tcPr>
                </a:tc>
                <a:extLst>
                  <a:ext uri="{0D108BD9-81ED-4DB2-BD59-A6C34878D82A}">
                    <a16:rowId xmlns:a16="http://schemas.microsoft.com/office/drawing/2014/main" val="3629970379"/>
                  </a:ext>
                </a:extLst>
              </a:tr>
              <a:tr h="1775225">
                <a:tc>
                  <a:txBody>
                    <a:bodyPr/>
                    <a:lstStyle/>
                    <a:p>
                      <a:pPr algn="ctr"/>
                      <a:endParaRPr lang="en-GB" sz="2400" b="1" noProof="0"/>
                    </a:p>
                    <a:p>
                      <a:pPr algn="ctr"/>
                      <a:endParaRPr lang="en-GB" sz="1600" b="1" noProof="0"/>
                    </a:p>
                    <a:p>
                      <a:pPr algn="ctr"/>
                      <a:r>
                        <a:rPr lang="en-GB" sz="2400" b="1" noProof="0"/>
                        <a:t>Pioneer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n-lt"/>
                          <a:ea typeface="+mn-ea"/>
                          <a:cs typeface="+mn-cs"/>
                        </a:rPr>
                        <a:t>Actief verandering stimuleren</a:t>
                      </a:r>
                      <a:endParaRPr kumimoji="0" lang="en-GB" sz="1200" b="0" i="1" u="none" strike="noStrike" kern="1200" cap="none" spc="0" normalizeH="0" baseline="0" noProof="0">
                        <a:ln>
                          <a:noFill/>
                        </a:ln>
                        <a:solidFill>
                          <a:prstClr val="black"/>
                        </a:solidFill>
                        <a:effectLst/>
                        <a:uLnTx/>
                        <a:uFillTx/>
                        <a:latin typeface="+mn-lt"/>
                        <a:ea typeface="+mn-ea"/>
                        <a:cs typeface="+mn-cs"/>
                      </a:endParaRPr>
                    </a:p>
                    <a:p>
                      <a:pPr algn="ctr"/>
                      <a:endParaRPr lang="en-GB" sz="2400" b="1" noProof="0"/>
                    </a:p>
                  </a:txBody>
                  <a:tcPr>
                    <a:noFill/>
                  </a:tcPr>
                </a:tc>
                <a:tc>
                  <a:txBody>
                    <a:bodyPr/>
                    <a:lstStyle/>
                    <a:p>
                      <a:pPr algn="ctr"/>
                      <a:endParaRPr lang="en-GB" sz="2400" b="1" noProof="0" dirty="0"/>
                    </a:p>
                    <a:p>
                      <a:pPr algn="ctr"/>
                      <a:endParaRPr lang="en-GB" sz="1600" b="1" noProof="0" dirty="0"/>
                    </a:p>
                    <a:p>
                      <a:pPr algn="ctr"/>
                      <a:r>
                        <a:rPr lang="en-GB" sz="2400" b="1" noProof="0" dirty="0"/>
                        <a:t>Preventer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err="1">
                          <a:ln>
                            <a:noFill/>
                          </a:ln>
                          <a:solidFill>
                            <a:prstClr val="black"/>
                          </a:solidFill>
                          <a:effectLst/>
                          <a:uLnTx/>
                          <a:uFillTx/>
                          <a:latin typeface="+mn-lt"/>
                          <a:ea typeface="+mn-ea"/>
                          <a:cs typeface="+mn-cs"/>
                        </a:rPr>
                        <a:t>Passief</a:t>
                      </a:r>
                      <a:r>
                        <a:rPr kumimoji="0" lang="en-GB" sz="1400" b="0" i="1" u="none" strike="noStrike" kern="1200" cap="none" spc="0" normalizeH="0" baseline="0" noProof="0" dirty="0">
                          <a:ln>
                            <a:noFill/>
                          </a:ln>
                          <a:solidFill>
                            <a:prstClr val="black"/>
                          </a:solidFill>
                          <a:effectLst/>
                          <a:uLnTx/>
                          <a:uFillTx/>
                          <a:latin typeface="+mn-lt"/>
                          <a:ea typeface="+mn-ea"/>
                          <a:cs typeface="+mn-cs"/>
                        </a:rPr>
                        <a:t> </a:t>
                      </a:r>
                      <a:r>
                        <a:rPr kumimoji="0" lang="en-GB" sz="1400" b="0" i="1" u="none" strike="noStrike" kern="1200" cap="none" spc="0" normalizeH="0" baseline="0" noProof="0" dirty="0" err="1">
                          <a:ln>
                            <a:noFill/>
                          </a:ln>
                          <a:solidFill>
                            <a:prstClr val="black"/>
                          </a:solidFill>
                          <a:effectLst/>
                          <a:uLnTx/>
                          <a:uFillTx/>
                          <a:latin typeface="+mn-lt"/>
                          <a:ea typeface="+mn-ea"/>
                          <a:cs typeface="+mn-cs"/>
                        </a:rPr>
                        <a:t>vertragen</a:t>
                      </a:r>
                      <a:r>
                        <a:rPr kumimoji="0" lang="en-GB" sz="1400" b="0" i="1" u="none" strike="noStrike" kern="1200" cap="none" spc="0" normalizeH="0" baseline="0" noProof="0" dirty="0">
                          <a:ln>
                            <a:noFill/>
                          </a:ln>
                          <a:solidFill>
                            <a:prstClr val="black"/>
                          </a:solidFill>
                          <a:effectLst/>
                          <a:uLnTx/>
                          <a:uFillTx/>
                          <a:latin typeface="+mn-lt"/>
                          <a:ea typeface="+mn-ea"/>
                          <a:cs typeface="+mn-cs"/>
                        </a:rPr>
                        <a:t> van </a:t>
                      </a:r>
                      <a:r>
                        <a:rPr kumimoji="0" lang="en-GB" sz="1400" b="0" i="1" u="none" strike="noStrike" kern="1200" cap="none" spc="0" normalizeH="0" baseline="0" noProof="0" dirty="0" err="1">
                          <a:ln>
                            <a:noFill/>
                          </a:ln>
                          <a:solidFill>
                            <a:prstClr val="black"/>
                          </a:solidFill>
                          <a:effectLst/>
                          <a:uLnTx/>
                          <a:uFillTx/>
                          <a:latin typeface="+mn-lt"/>
                          <a:ea typeface="+mn-ea"/>
                          <a:cs typeface="+mn-cs"/>
                        </a:rPr>
                        <a:t>verandering</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algn="ctr"/>
                      <a:endParaRPr lang="en-GB" sz="2400" b="1" noProof="0" dirty="0"/>
                    </a:p>
                  </a:txBody>
                  <a:tcPr>
                    <a:solidFill>
                      <a:schemeClr val="accent5">
                        <a:lumMod val="20000"/>
                        <a:lumOff val="80000"/>
                      </a:schemeClr>
                    </a:solidFill>
                  </a:tcPr>
                </a:tc>
                <a:extLst>
                  <a:ext uri="{0D108BD9-81ED-4DB2-BD59-A6C34878D82A}">
                    <a16:rowId xmlns:a16="http://schemas.microsoft.com/office/drawing/2014/main" val="2704995048"/>
                  </a:ext>
                </a:extLst>
              </a:tr>
            </a:tbl>
          </a:graphicData>
        </a:graphic>
      </p:graphicFrame>
      <p:sp>
        <p:nvSpPr>
          <p:cNvPr id="14" name="Textfeld 13">
            <a:extLst>
              <a:ext uri="{FF2B5EF4-FFF2-40B4-BE49-F238E27FC236}">
                <a16:creationId xmlns:a16="http://schemas.microsoft.com/office/drawing/2014/main" id="{465CF9CF-EFC1-5485-2089-12C1C33B136F}"/>
              </a:ext>
            </a:extLst>
          </p:cNvPr>
          <p:cNvSpPr txBox="1"/>
          <p:nvPr/>
        </p:nvSpPr>
        <p:spPr>
          <a:xfrm rot="5400000">
            <a:off x="5871986" y="4783897"/>
            <a:ext cx="461665" cy="2091101"/>
          </a:xfrm>
          <a:prstGeom prst="rect">
            <a:avLst/>
          </a:prstGeom>
          <a:noFill/>
        </p:spPr>
        <p:txBody>
          <a:bodyPr vert="vert270" wrap="square" rtlCol="0">
            <a:spAutoFit/>
          </a:bodyPr>
          <a:lstStyle/>
          <a:p>
            <a:pPr algn="ctr"/>
            <a:r>
              <a:rPr lang="en-GB" b="1" dirty="0" err="1"/>
              <a:t>subjectief</a:t>
            </a:r>
            <a:r>
              <a:rPr lang="en-GB" b="1" dirty="0"/>
              <a:t> </a:t>
            </a:r>
            <a:r>
              <a:rPr lang="en-GB" b="1" dirty="0" err="1"/>
              <a:t>risico</a:t>
            </a:r>
            <a:endParaRPr lang="en-GB" b="1" dirty="0"/>
          </a:p>
        </p:txBody>
      </p:sp>
      <p:sp>
        <p:nvSpPr>
          <p:cNvPr id="15" name="Textfeld 14">
            <a:extLst>
              <a:ext uri="{FF2B5EF4-FFF2-40B4-BE49-F238E27FC236}">
                <a16:creationId xmlns:a16="http://schemas.microsoft.com/office/drawing/2014/main" id="{E9A756D0-94D9-139F-4EFC-B9CF7C357D00}"/>
              </a:ext>
            </a:extLst>
          </p:cNvPr>
          <p:cNvSpPr txBox="1"/>
          <p:nvPr/>
        </p:nvSpPr>
        <p:spPr>
          <a:xfrm>
            <a:off x="2868675" y="2633831"/>
            <a:ext cx="461665" cy="2038855"/>
          </a:xfrm>
          <a:prstGeom prst="rect">
            <a:avLst/>
          </a:prstGeom>
          <a:noFill/>
        </p:spPr>
        <p:txBody>
          <a:bodyPr vert="vert270" wrap="square" rtlCol="0">
            <a:spAutoFit/>
          </a:bodyPr>
          <a:lstStyle/>
          <a:p>
            <a:pPr algn="ctr"/>
            <a:r>
              <a:rPr lang="en-GB" b="1" dirty="0" err="1"/>
              <a:t>objectief</a:t>
            </a:r>
            <a:r>
              <a:rPr lang="en-GB" b="1" dirty="0"/>
              <a:t> </a:t>
            </a:r>
            <a:r>
              <a:rPr lang="en-GB" b="1" dirty="0" err="1"/>
              <a:t>risico</a:t>
            </a:r>
            <a:endParaRPr lang="en-GB" b="1" dirty="0"/>
          </a:p>
        </p:txBody>
      </p:sp>
      <p:sp>
        <p:nvSpPr>
          <p:cNvPr id="16" name="Textfeld 15">
            <a:extLst>
              <a:ext uri="{FF2B5EF4-FFF2-40B4-BE49-F238E27FC236}">
                <a16:creationId xmlns:a16="http://schemas.microsoft.com/office/drawing/2014/main" id="{64A7512E-FE55-7B85-1884-81E3D7C18AF5}"/>
              </a:ext>
            </a:extLst>
          </p:cNvPr>
          <p:cNvSpPr txBox="1"/>
          <p:nvPr/>
        </p:nvSpPr>
        <p:spPr>
          <a:xfrm rot="16200000">
            <a:off x="2709215" y="1891949"/>
            <a:ext cx="780586" cy="307777"/>
          </a:xfrm>
          <a:prstGeom prst="rect">
            <a:avLst/>
          </a:prstGeom>
          <a:noFill/>
        </p:spPr>
        <p:txBody>
          <a:bodyPr wrap="square" rtlCol="0">
            <a:spAutoFit/>
          </a:bodyPr>
          <a:lstStyle/>
          <a:p>
            <a:pPr algn="ctr"/>
            <a:r>
              <a:rPr lang="de-DE" sz="1400"/>
              <a:t>hoog</a:t>
            </a:r>
          </a:p>
        </p:txBody>
      </p:sp>
      <p:sp>
        <p:nvSpPr>
          <p:cNvPr id="17" name="Textfeld 16">
            <a:extLst>
              <a:ext uri="{FF2B5EF4-FFF2-40B4-BE49-F238E27FC236}">
                <a16:creationId xmlns:a16="http://schemas.microsoft.com/office/drawing/2014/main" id="{36E7C923-EFE3-ED13-8E77-CA5FD9FA13EA}"/>
              </a:ext>
            </a:extLst>
          </p:cNvPr>
          <p:cNvSpPr txBox="1"/>
          <p:nvPr/>
        </p:nvSpPr>
        <p:spPr>
          <a:xfrm rot="16200000">
            <a:off x="2709215" y="5106791"/>
            <a:ext cx="780586" cy="307777"/>
          </a:xfrm>
          <a:prstGeom prst="rect">
            <a:avLst/>
          </a:prstGeom>
          <a:noFill/>
        </p:spPr>
        <p:txBody>
          <a:bodyPr wrap="square" rtlCol="0">
            <a:spAutoFit/>
          </a:bodyPr>
          <a:lstStyle/>
          <a:p>
            <a:pPr algn="ctr"/>
            <a:r>
              <a:rPr lang="de-DE" sz="1400" err="1"/>
              <a:t>laag</a:t>
            </a:r>
            <a:endParaRPr lang="de-DE" sz="1400"/>
          </a:p>
        </p:txBody>
      </p:sp>
      <p:sp>
        <p:nvSpPr>
          <p:cNvPr id="18" name="Textfeld 17">
            <a:extLst>
              <a:ext uri="{FF2B5EF4-FFF2-40B4-BE49-F238E27FC236}">
                <a16:creationId xmlns:a16="http://schemas.microsoft.com/office/drawing/2014/main" id="{4F9BB413-FA96-B577-1D41-0FA5C29DABED}"/>
              </a:ext>
            </a:extLst>
          </p:cNvPr>
          <p:cNvSpPr txBox="1"/>
          <p:nvPr/>
        </p:nvSpPr>
        <p:spPr>
          <a:xfrm>
            <a:off x="3258014" y="5675561"/>
            <a:ext cx="780586" cy="307777"/>
          </a:xfrm>
          <a:prstGeom prst="rect">
            <a:avLst/>
          </a:prstGeom>
          <a:noFill/>
        </p:spPr>
        <p:txBody>
          <a:bodyPr wrap="square" rtlCol="0">
            <a:spAutoFit/>
          </a:bodyPr>
          <a:lstStyle/>
          <a:p>
            <a:pPr algn="ctr"/>
            <a:r>
              <a:rPr lang="de-DE" sz="1400" err="1"/>
              <a:t>laag</a:t>
            </a:r>
            <a:endParaRPr lang="de-DE" sz="1400"/>
          </a:p>
        </p:txBody>
      </p:sp>
      <p:sp>
        <p:nvSpPr>
          <p:cNvPr id="19" name="Textfeld 18">
            <a:extLst>
              <a:ext uri="{FF2B5EF4-FFF2-40B4-BE49-F238E27FC236}">
                <a16:creationId xmlns:a16="http://schemas.microsoft.com/office/drawing/2014/main" id="{4DE75F79-D7F9-06FF-F113-6CC31E58AB3E}"/>
              </a:ext>
            </a:extLst>
          </p:cNvPr>
          <p:cNvSpPr txBox="1"/>
          <p:nvPr/>
        </p:nvSpPr>
        <p:spPr>
          <a:xfrm>
            <a:off x="8026531" y="5675560"/>
            <a:ext cx="780586" cy="307777"/>
          </a:xfrm>
          <a:prstGeom prst="rect">
            <a:avLst/>
          </a:prstGeom>
          <a:noFill/>
        </p:spPr>
        <p:txBody>
          <a:bodyPr wrap="square" rtlCol="0">
            <a:spAutoFit/>
          </a:bodyPr>
          <a:lstStyle/>
          <a:p>
            <a:pPr algn="ctr"/>
            <a:r>
              <a:rPr lang="de-DE" sz="1400"/>
              <a:t>hoog</a:t>
            </a:r>
          </a:p>
        </p:txBody>
      </p:sp>
      <p:sp>
        <p:nvSpPr>
          <p:cNvPr id="10" name="Textfeld 9">
            <a:extLst>
              <a:ext uri="{FF2B5EF4-FFF2-40B4-BE49-F238E27FC236}">
                <a16:creationId xmlns:a16="http://schemas.microsoft.com/office/drawing/2014/main" id="{0266F97D-50CC-EA6C-DDDC-F1033646EEB3}"/>
              </a:ext>
            </a:extLst>
          </p:cNvPr>
          <p:cNvSpPr txBox="1"/>
          <p:nvPr/>
        </p:nvSpPr>
        <p:spPr>
          <a:xfrm>
            <a:off x="10489367" y="1462813"/>
            <a:ext cx="1702634" cy="231231"/>
          </a:xfrm>
          <a:prstGeom prst="rect">
            <a:avLst/>
          </a:prstGeom>
          <a:noFill/>
        </p:spPr>
        <p:txBody>
          <a:bodyPr wrap="square">
            <a:spAutoFit/>
          </a:bodyPr>
          <a:lstStyle/>
          <a:p>
            <a:pPr marL="630555" indent="-630555" algn="just">
              <a:spcAft>
                <a:spcPts val="800"/>
              </a:spcAft>
            </a:pPr>
            <a:r>
              <a:rPr lang="de-DE" sz="900" err="1">
                <a:effectLst/>
                <a:latin typeface="Arial" panose="020B0604020202020204" pitchFamily="34" charset="0"/>
                <a:ea typeface="Calibri" panose="020F0502020204030204" pitchFamily="34" charset="0"/>
              </a:rPr>
              <a:t>Nemeyer </a:t>
            </a:r>
            <a:r>
              <a:rPr lang="de-DE" sz="900">
                <a:effectLst/>
                <a:latin typeface="Arial" panose="020B0604020202020204" pitchFamily="34" charset="0"/>
                <a:ea typeface="Calibri" panose="020F0502020204030204" pitchFamily="34" charset="0"/>
              </a:rPr>
              <a:t>&amp; Oltmanns (2010)</a:t>
            </a:r>
          </a:p>
        </p:txBody>
      </p:sp>
    </p:spTree>
    <p:extLst>
      <p:ext uri="{BB962C8B-B14F-4D97-AF65-F5344CB8AC3E}">
        <p14:creationId xmlns:p14="http://schemas.microsoft.com/office/powerpoint/2010/main" val="417671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846DC75-4B61-F9B0-337A-5240E0627EC7}"/>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222E935E-43D0-A3E8-E1C9-548C90613E9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8348FA37-1AE2-4B83-BA53-8CF9F80669D6}"/>
              </a:ext>
            </a:extLst>
          </p:cNvPr>
          <p:cNvSpPr>
            <a:spLocks noGrp="1"/>
          </p:cNvSpPr>
          <p:nvPr>
            <p:ph type="sldNum" sz="quarter" idx="12"/>
          </p:nvPr>
        </p:nvSpPr>
        <p:spPr/>
        <p:txBody>
          <a:bodyPr/>
          <a:lstStyle/>
          <a:p>
            <a:fld id="{F96B14D3-7D2A-2041-9DA6-67735C9926F2}" type="slidenum">
              <a:rPr lang="de-DE" smtClean="0"/>
              <a:t>10</a:t>
            </a:fld>
            <a:endParaRPr lang="de-DE"/>
          </a:p>
        </p:txBody>
      </p:sp>
      <p:sp>
        <p:nvSpPr>
          <p:cNvPr id="5" name="Titel 4">
            <a:extLst>
              <a:ext uri="{FF2B5EF4-FFF2-40B4-BE49-F238E27FC236}">
                <a16:creationId xmlns:a16="http://schemas.microsoft.com/office/drawing/2014/main" id="{BCB0C042-2920-0BE4-FD52-D78E3B8E11E9}"/>
              </a:ext>
            </a:extLst>
          </p:cNvPr>
          <p:cNvSpPr>
            <a:spLocks noGrp="1"/>
          </p:cNvSpPr>
          <p:nvPr>
            <p:ph type="title"/>
          </p:nvPr>
        </p:nvSpPr>
        <p:spPr>
          <a:xfrm>
            <a:off x="838199" y="372637"/>
            <a:ext cx="9710049" cy="780585"/>
          </a:xfrm>
        </p:spPr>
        <p:txBody>
          <a:bodyPr/>
          <a:lstStyle/>
          <a:p>
            <a:r>
              <a:rPr lang="de-DE" dirty="0" err="1">
                <a:latin typeface="+mj-lt"/>
              </a:rPr>
              <a:t>Omgaan</a:t>
            </a:r>
            <a:r>
              <a:rPr lang="de-DE" dirty="0">
                <a:latin typeface="+mj-lt"/>
              </a:rPr>
              <a:t> </a:t>
            </a:r>
            <a:r>
              <a:rPr lang="de-DE" dirty="0" err="1">
                <a:latin typeface="+mj-lt"/>
              </a:rPr>
              <a:t>met</a:t>
            </a:r>
            <a:r>
              <a:rPr lang="de-DE" dirty="0">
                <a:latin typeface="+mj-lt"/>
              </a:rPr>
              <a:t> typen </a:t>
            </a:r>
            <a:r>
              <a:rPr lang="de-DE" dirty="0" err="1">
                <a:latin typeface="+mj-lt"/>
              </a:rPr>
              <a:t>reacties</a:t>
            </a:r>
            <a:endParaRPr lang="de-DE" dirty="0">
              <a:latin typeface="+mj-lt"/>
            </a:endParaRPr>
          </a:p>
        </p:txBody>
      </p:sp>
      <p:cxnSp>
        <p:nvCxnSpPr>
          <p:cNvPr id="7" name="Gerade Verbindung mit Pfeil 6">
            <a:extLst>
              <a:ext uri="{FF2B5EF4-FFF2-40B4-BE49-F238E27FC236}">
                <a16:creationId xmlns:a16="http://schemas.microsoft.com/office/drawing/2014/main" id="{FFC94EBA-D02D-577C-BFDE-3FD7892DED4F}"/>
              </a:ext>
            </a:extLst>
          </p:cNvPr>
          <p:cNvCxnSpPr>
            <a:cxnSpLocks/>
          </p:cNvCxnSpPr>
          <p:nvPr/>
        </p:nvCxnSpPr>
        <p:spPr>
          <a:xfrm flipV="1">
            <a:off x="3330341" y="1655545"/>
            <a:ext cx="0" cy="3936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2F80778A-4CB1-4346-D938-6DF2EB09DB5C}"/>
              </a:ext>
            </a:extLst>
          </p:cNvPr>
          <p:cNvCxnSpPr>
            <a:cxnSpLocks/>
          </p:cNvCxnSpPr>
          <p:nvPr/>
        </p:nvCxnSpPr>
        <p:spPr>
          <a:xfrm>
            <a:off x="3330341" y="5592278"/>
            <a:ext cx="55449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elle 13">
            <a:extLst>
              <a:ext uri="{FF2B5EF4-FFF2-40B4-BE49-F238E27FC236}">
                <a16:creationId xmlns:a16="http://schemas.microsoft.com/office/drawing/2014/main" id="{97AFFC8E-F18F-A245-D826-BEF395F7167B}"/>
              </a:ext>
            </a:extLst>
          </p:cNvPr>
          <p:cNvGraphicFramePr>
            <a:graphicFrameLocks noGrp="1"/>
          </p:cNvGraphicFramePr>
          <p:nvPr>
            <p:extLst>
              <p:ext uri="{D42A27DB-BD31-4B8C-83A1-F6EECF244321}">
                <p14:modId xmlns:p14="http://schemas.microsoft.com/office/powerpoint/2010/main" val="3909897648"/>
              </p:ext>
            </p:extLst>
          </p:nvPr>
        </p:nvGraphicFramePr>
        <p:xfrm>
          <a:off x="3503601" y="1878192"/>
          <a:ext cx="5197638" cy="3634505"/>
        </p:xfrm>
        <a:graphic>
          <a:graphicData uri="http://schemas.openxmlformats.org/drawingml/2006/table">
            <a:tbl>
              <a:tblPr firstRow="1" bandRow="1">
                <a:tableStyleId>{D7AC3CCA-C797-4891-BE02-D94E43425B78}</a:tableStyleId>
              </a:tblPr>
              <a:tblGrid>
                <a:gridCol w="2598819">
                  <a:extLst>
                    <a:ext uri="{9D8B030D-6E8A-4147-A177-3AD203B41FA5}">
                      <a16:colId xmlns:a16="http://schemas.microsoft.com/office/drawing/2014/main" val="3719269918"/>
                    </a:ext>
                  </a:extLst>
                </a:gridCol>
                <a:gridCol w="2598819">
                  <a:extLst>
                    <a:ext uri="{9D8B030D-6E8A-4147-A177-3AD203B41FA5}">
                      <a16:colId xmlns:a16="http://schemas.microsoft.com/office/drawing/2014/main" val="3540261624"/>
                    </a:ext>
                  </a:extLst>
                </a:gridCol>
              </a:tblGrid>
              <a:tr h="1775225">
                <a:tc>
                  <a:txBody>
                    <a:bodyPr/>
                    <a:lstStyle/>
                    <a:p>
                      <a:pPr algn="ctr"/>
                      <a:endParaRPr lang="en-GB" sz="1600" b="1" noProof="0" dirty="0"/>
                    </a:p>
                    <a:p>
                      <a:pPr algn="ctr"/>
                      <a:r>
                        <a:rPr lang="en-GB" sz="2400" b="1" noProof="0" dirty="0" err="1"/>
                        <a:t>Scepticus</a:t>
                      </a:r>
                      <a:endParaRPr lang="en-GB" sz="2400" b="1" noProof="0" dirty="0"/>
                    </a:p>
                    <a:p>
                      <a:pPr algn="ctr"/>
                      <a:r>
                        <a:rPr lang="en-GB" sz="1400" b="0" i="1" noProof="0" dirty="0" err="1"/>
                        <a:t>Passief</a:t>
                      </a:r>
                      <a:r>
                        <a:rPr lang="en-GB" sz="1400" b="0" i="1" noProof="0" dirty="0"/>
                        <a:t> </a:t>
                      </a:r>
                      <a:r>
                        <a:rPr lang="en-GB" sz="1400" b="0" i="1" noProof="0" dirty="0" err="1"/>
                        <a:t>vertragen</a:t>
                      </a:r>
                      <a:r>
                        <a:rPr lang="en-GB" sz="1400" b="0" i="1" noProof="0" dirty="0"/>
                        <a:t> van </a:t>
                      </a:r>
                      <a:r>
                        <a:rPr lang="en-GB" sz="1400" b="0" i="1" noProof="0" dirty="0" err="1"/>
                        <a:t>verandering</a:t>
                      </a:r>
                      <a:endParaRPr lang="en-GB" sz="1200" b="0" i="1" noProof="0"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noProof="0" dirty="0" err="1"/>
                        <a:t>Verzetsstrijder</a:t>
                      </a:r>
                      <a:endParaRPr lang="en-GB" sz="2400" b="1" noProof="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err="1">
                          <a:ln>
                            <a:noFill/>
                          </a:ln>
                          <a:solidFill>
                            <a:prstClr val="black"/>
                          </a:solidFill>
                          <a:effectLst/>
                          <a:uLnTx/>
                          <a:uFillTx/>
                          <a:latin typeface="+mn-lt"/>
                          <a:ea typeface="+mn-ea"/>
                          <a:cs typeface="+mn-cs"/>
                        </a:rPr>
                        <a:t>Verandering</a:t>
                      </a:r>
                      <a:r>
                        <a:rPr kumimoji="0" lang="en-GB" sz="1400" b="0" i="1" u="none" strike="noStrike" kern="1200" cap="none" spc="0" normalizeH="0" baseline="0" noProof="0" dirty="0">
                          <a:ln>
                            <a:noFill/>
                          </a:ln>
                          <a:solidFill>
                            <a:prstClr val="black"/>
                          </a:solidFill>
                          <a:effectLst/>
                          <a:uLnTx/>
                          <a:uFillTx/>
                          <a:latin typeface="+mn-lt"/>
                          <a:ea typeface="+mn-ea"/>
                          <a:cs typeface="+mn-cs"/>
                        </a:rPr>
                        <a:t> </a:t>
                      </a:r>
                      <a:r>
                        <a:rPr kumimoji="0" lang="en-GB" sz="1400" b="0" i="1" u="none" strike="noStrike" kern="1200" cap="none" spc="0" normalizeH="0" baseline="0" noProof="0" dirty="0" err="1">
                          <a:ln>
                            <a:noFill/>
                          </a:ln>
                          <a:solidFill>
                            <a:prstClr val="black"/>
                          </a:solidFill>
                          <a:effectLst/>
                          <a:uLnTx/>
                          <a:uFillTx/>
                          <a:latin typeface="+mn-lt"/>
                          <a:ea typeface="+mn-ea"/>
                          <a:cs typeface="+mn-cs"/>
                        </a:rPr>
                        <a:t>actief</a:t>
                      </a:r>
                      <a:r>
                        <a:rPr kumimoji="0" lang="en-GB" sz="1400" b="0" i="1" u="none" strike="noStrike" kern="1200" cap="none" spc="0" normalizeH="0" baseline="0" noProof="0" dirty="0">
                          <a:ln>
                            <a:noFill/>
                          </a:ln>
                          <a:solidFill>
                            <a:prstClr val="black"/>
                          </a:solidFill>
                          <a:effectLst/>
                          <a:uLnTx/>
                          <a:uFillTx/>
                          <a:latin typeface="+mn-lt"/>
                          <a:ea typeface="+mn-ea"/>
                          <a:cs typeface="+mn-cs"/>
                        </a:rPr>
                        <a:t> </a:t>
                      </a:r>
                      <a:r>
                        <a:rPr kumimoji="0" lang="en-GB" sz="1400" b="0" i="1" u="none" strike="noStrike" kern="1200" cap="none" spc="0" normalizeH="0" baseline="0" noProof="0" dirty="0" err="1">
                          <a:ln>
                            <a:noFill/>
                          </a:ln>
                          <a:solidFill>
                            <a:prstClr val="black"/>
                          </a:solidFill>
                          <a:effectLst/>
                          <a:uLnTx/>
                          <a:uFillTx/>
                          <a:latin typeface="+mn-lt"/>
                          <a:ea typeface="+mn-ea"/>
                          <a:cs typeface="+mn-cs"/>
                        </a:rPr>
                        <a:t>belemmeren</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algn="ctr"/>
                      <a:endParaRPr lang="en-GB" sz="2400" b="1" noProof="0" dirty="0"/>
                    </a:p>
                  </a:txBody>
                  <a:tcPr>
                    <a:solidFill>
                      <a:schemeClr val="accent5">
                        <a:lumMod val="40000"/>
                        <a:lumOff val="60000"/>
                      </a:schemeClr>
                    </a:solidFill>
                  </a:tcPr>
                </a:tc>
                <a:extLst>
                  <a:ext uri="{0D108BD9-81ED-4DB2-BD59-A6C34878D82A}">
                    <a16:rowId xmlns:a16="http://schemas.microsoft.com/office/drawing/2014/main" val="3629970379"/>
                  </a:ext>
                </a:extLst>
              </a:tr>
              <a:tr h="1775225">
                <a:tc>
                  <a:txBody>
                    <a:bodyPr/>
                    <a:lstStyle/>
                    <a:p>
                      <a:pPr algn="ctr"/>
                      <a:endParaRPr lang="en-GB" sz="2400" b="1" noProof="0" dirty="0"/>
                    </a:p>
                    <a:p>
                      <a:pPr algn="ctr"/>
                      <a:endParaRPr lang="en-GB" sz="1600" b="1" noProof="0" dirty="0"/>
                    </a:p>
                    <a:p>
                      <a:pPr algn="ctr"/>
                      <a:r>
                        <a:rPr lang="en-GB" sz="2400" b="1" noProof="0" dirty="0"/>
                        <a:t>Pioneer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err="1">
                          <a:ln>
                            <a:noFill/>
                          </a:ln>
                          <a:solidFill>
                            <a:prstClr val="black"/>
                          </a:solidFill>
                          <a:effectLst/>
                          <a:uLnTx/>
                          <a:uFillTx/>
                          <a:latin typeface="+mn-lt"/>
                          <a:ea typeface="+mn-ea"/>
                          <a:cs typeface="+mn-cs"/>
                        </a:rPr>
                        <a:t>Actief</a:t>
                      </a:r>
                      <a:r>
                        <a:rPr kumimoji="0" lang="en-GB" sz="1400" b="0" i="1" u="none" strike="noStrike" kern="1200" cap="none" spc="0" normalizeH="0" baseline="0" noProof="0" dirty="0">
                          <a:ln>
                            <a:noFill/>
                          </a:ln>
                          <a:solidFill>
                            <a:prstClr val="black"/>
                          </a:solidFill>
                          <a:effectLst/>
                          <a:uLnTx/>
                          <a:uFillTx/>
                          <a:latin typeface="+mn-lt"/>
                          <a:ea typeface="+mn-ea"/>
                          <a:cs typeface="+mn-cs"/>
                        </a:rPr>
                        <a:t> </a:t>
                      </a:r>
                      <a:r>
                        <a:rPr kumimoji="0" lang="en-GB" sz="1400" b="0" i="1" u="none" strike="noStrike" kern="1200" cap="none" spc="0" normalizeH="0" baseline="0" noProof="0" dirty="0" err="1">
                          <a:ln>
                            <a:noFill/>
                          </a:ln>
                          <a:solidFill>
                            <a:prstClr val="black"/>
                          </a:solidFill>
                          <a:effectLst/>
                          <a:uLnTx/>
                          <a:uFillTx/>
                          <a:latin typeface="+mn-lt"/>
                          <a:ea typeface="+mn-ea"/>
                          <a:cs typeface="+mn-cs"/>
                        </a:rPr>
                        <a:t>verandering</a:t>
                      </a:r>
                      <a:r>
                        <a:rPr kumimoji="0" lang="en-GB" sz="1400" b="0" i="1" u="none" strike="noStrike" kern="1200" cap="none" spc="0" normalizeH="0" baseline="0" noProof="0" dirty="0">
                          <a:ln>
                            <a:noFill/>
                          </a:ln>
                          <a:solidFill>
                            <a:prstClr val="black"/>
                          </a:solidFill>
                          <a:effectLst/>
                          <a:uLnTx/>
                          <a:uFillTx/>
                          <a:latin typeface="+mn-lt"/>
                          <a:ea typeface="+mn-ea"/>
                          <a:cs typeface="+mn-cs"/>
                        </a:rPr>
                        <a:t> </a:t>
                      </a:r>
                      <a:r>
                        <a:rPr kumimoji="0" lang="en-GB" sz="1400" b="0" i="1" u="none" strike="noStrike" kern="1200" cap="none" spc="0" normalizeH="0" baseline="0" noProof="0" dirty="0" err="1">
                          <a:ln>
                            <a:noFill/>
                          </a:ln>
                          <a:solidFill>
                            <a:prstClr val="black"/>
                          </a:solidFill>
                          <a:effectLst/>
                          <a:uLnTx/>
                          <a:uFillTx/>
                          <a:latin typeface="+mn-lt"/>
                          <a:ea typeface="+mn-ea"/>
                          <a:cs typeface="+mn-cs"/>
                        </a:rPr>
                        <a:t>stimuleren</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algn="ctr"/>
                      <a:endParaRPr lang="en-GB" sz="2400" b="1" noProof="0" dirty="0"/>
                    </a:p>
                  </a:txBody>
                  <a:tcPr>
                    <a:noFill/>
                  </a:tcPr>
                </a:tc>
                <a:tc>
                  <a:txBody>
                    <a:bodyPr/>
                    <a:lstStyle/>
                    <a:p>
                      <a:pPr algn="ctr"/>
                      <a:endParaRPr lang="en-GB" sz="2400" b="1" noProof="0" dirty="0"/>
                    </a:p>
                    <a:p>
                      <a:pPr algn="ctr"/>
                      <a:endParaRPr lang="en-GB" sz="1600" b="1" noProof="0" dirty="0"/>
                    </a:p>
                    <a:p>
                      <a:pPr algn="ctr"/>
                      <a:r>
                        <a:rPr lang="en-GB" sz="2400" b="1" noProof="0" dirty="0"/>
                        <a:t>Preventer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err="1">
                          <a:ln>
                            <a:noFill/>
                          </a:ln>
                          <a:solidFill>
                            <a:prstClr val="black"/>
                          </a:solidFill>
                          <a:effectLst/>
                          <a:uLnTx/>
                          <a:uFillTx/>
                          <a:latin typeface="+mn-lt"/>
                          <a:ea typeface="+mn-ea"/>
                          <a:cs typeface="+mn-cs"/>
                        </a:rPr>
                        <a:t>Passief</a:t>
                      </a:r>
                      <a:r>
                        <a:rPr kumimoji="0" lang="en-GB" sz="1400" b="0" i="1" u="none" strike="noStrike" kern="1200" cap="none" spc="0" normalizeH="0" baseline="0" noProof="0" dirty="0">
                          <a:ln>
                            <a:noFill/>
                          </a:ln>
                          <a:solidFill>
                            <a:prstClr val="black"/>
                          </a:solidFill>
                          <a:effectLst/>
                          <a:uLnTx/>
                          <a:uFillTx/>
                          <a:latin typeface="+mn-lt"/>
                          <a:ea typeface="+mn-ea"/>
                          <a:cs typeface="+mn-cs"/>
                        </a:rPr>
                        <a:t> </a:t>
                      </a:r>
                      <a:r>
                        <a:rPr kumimoji="0" lang="en-GB" sz="1400" b="0" i="1" u="none" strike="noStrike" kern="1200" cap="none" spc="0" normalizeH="0" baseline="0" noProof="0" dirty="0" err="1">
                          <a:ln>
                            <a:noFill/>
                          </a:ln>
                          <a:solidFill>
                            <a:prstClr val="black"/>
                          </a:solidFill>
                          <a:effectLst/>
                          <a:uLnTx/>
                          <a:uFillTx/>
                          <a:latin typeface="+mn-lt"/>
                          <a:ea typeface="+mn-ea"/>
                          <a:cs typeface="+mn-cs"/>
                        </a:rPr>
                        <a:t>vertragen</a:t>
                      </a:r>
                      <a:r>
                        <a:rPr kumimoji="0" lang="en-GB" sz="1400" b="0" i="1" u="none" strike="noStrike" kern="1200" cap="none" spc="0" normalizeH="0" baseline="0" noProof="0" dirty="0">
                          <a:ln>
                            <a:noFill/>
                          </a:ln>
                          <a:solidFill>
                            <a:prstClr val="black"/>
                          </a:solidFill>
                          <a:effectLst/>
                          <a:uLnTx/>
                          <a:uFillTx/>
                          <a:latin typeface="+mn-lt"/>
                          <a:ea typeface="+mn-ea"/>
                          <a:cs typeface="+mn-cs"/>
                        </a:rPr>
                        <a:t> van </a:t>
                      </a:r>
                      <a:r>
                        <a:rPr kumimoji="0" lang="en-GB" sz="1400" b="0" i="1" u="none" strike="noStrike" kern="1200" cap="none" spc="0" normalizeH="0" baseline="0" noProof="0" dirty="0" err="1">
                          <a:ln>
                            <a:noFill/>
                          </a:ln>
                          <a:solidFill>
                            <a:prstClr val="black"/>
                          </a:solidFill>
                          <a:effectLst/>
                          <a:uLnTx/>
                          <a:uFillTx/>
                          <a:latin typeface="+mn-lt"/>
                          <a:ea typeface="+mn-ea"/>
                          <a:cs typeface="+mn-cs"/>
                        </a:rPr>
                        <a:t>verandering</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algn="ctr"/>
                      <a:endParaRPr lang="en-GB" sz="2400" b="1" noProof="0" dirty="0"/>
                    </a:p>
                  </a:txBody>
                  <a:tcPr>
                    <a:solidFill>
                      <a:schemeClr val="accent5">
                        <a:lumMod val="20000"/>
                        <a:lumOff val="80000"/>
                      </a:schemeClr>
                    </a:solidFill>
                  </a:tcPr>
                </a:tc>
                <a:extLst>
                  <a:ext uri="{0D108BD9-81ED-4DB2-BD59-A6C34878D82A}">
                    <a16:rowId xmlns:a16="http://schemas.microsoft.com/office/drawing/2014/main" val="2704995048"/>
                  </a:ext>
                </a:extLst>
              </a:tr>
            </a:tbl>
          </a:graphicData>
        </a:graphic>
      </p:graphicFrame>
      <p:sp>
        <p:nvSpPr>
          <p:cNvPr id="14" name="Textfeld 13">
            <a:extLst>
              <a:ext uri="{FF2B5EF4-FFF2-40B4-BE49-F238E27FC236}">
                <a16:creationId xmlns:a16="http://schemas.microsoft.com/office/drawing/2014/main" id="{465CF9CF-EFC1-5485-2089-12C1C33B136F}"/>
              </a:ext>
            </a:extLst>
          </p:cNvPr>
          <p:cNvSpPr txBox="1"/>
          <p:nvPr/>
        </p:nvSpPr>
        <p:spPr>
          <a:xfrm rot="5400000">
            <a:off x="5865167" y="4743742"/>
            <a:ext cx="461665" cy="2171412"/>
          </a:xfrm>
          <a:prstGeom prst="rect">
            <a:avLst/>
          </a:prstGeom>
          <a:noFill/>
        </p:spPr>
        <p:txBody>
          <a:bodyPr vert="vert270" wrap="square" rtlCol="0">
            <a:spAutoFit/>
          </a:bodyPr>
          <a:lstStyle/>
          <a:p>
            <a:pPr algn="ctr"/>
            <a:r>
              <a:rPr lang="en-GB" b="1" dirty="0" err="1"/>
              <a:t>subjectief</a:t>
            </a:r>
            <a:r>
              <a:rPr lang="en-GB" b="1" dirty="0"/>
              <a:t> </a:t>
            </a:r>
            <a:r>
              <a:rPr lang="en-GB" b="1" dirty="0" err="1"/>
              <a:t>risico</a:t>
            </a:r>
            <a:endParaRPr lang="en-GB" b="1" dirty="0"/>
          </a:p>
        </p:txBody>
      </p:sp>
      <p:sp>
        <p:nvSpPr>
          <p:cNvPr id="15" name="Textfeld 14">
            <a:extLst>
              <a:ext uri="{FF2B5EF4-FFF2-40B4-BE49-F238E27FC236}">
                <a16:creationId xmlns:a16="http://schemas.microsoft.com/office/drawing/2014/main" id="{E9A756D0-94D9-139F-4EFC-B9CF7C357D00}"/>
              </a:ext>
            </a:extLst>
          </p:cNvPr>
          <p:cNvSpPr txBox="1"/>
          <p:nvPr/>
        </p:nvSpPr>
        <p:spPr>
          <a:xfrm>
            <a:off x="2850004" y="2720848"/>
            <a:ext cx="461665" cy="1865136"/>
          </a:xfrm>
          <a:prstGeom prst="rect">
            <a:avLst/>
          </a:prstGeom>
          <a:noFill/>
        </p:spPr>
        <p:txBody>
          <a:bodyPr vert="vert270" wrap="square" rtlCol="0">
            <a:spAutoFit/>
          </a:bodyPr>
          <a:lstStyle/>
          <a:p>
            <a:pPr algn="ctr"/>
            <a:r>
              <a:rPr lang="en-GB" b="1" dirty="0" err="1"/>
              <a:t>objectief</a:t>
            </a:r>
            <a:r>
              <a:rPr lang="en-GB" b="1" dirty="0"/>
              <a:t> </a:t>
            </a:r>
            <a:r>
              <a:rPr lang="en-GB" b="1" dirty="0" err="1"/>
              <a:t>risico</a:t>
            </a:r>
            <a:endParaRPr lang="en-GB" b="1" dirty="0"/>
          </a:p>
        </p:txBody>
      </p:sp>
      <p:sp>
        <p:nvSpPr>
          <p:cNvPr id="16" name="Textfeld 15">
            <a:extLst>
              <a:ext uri="{FF2B5EF4-FFF2-40B4-BE49-F238E27FC236}">
                <a16:creationId xmlns:a16="http://schemas.microsoft.com/office/drawing/2014/main" id="{64A7512E-FE55-7B85-1884-81E3D7C18AF5}"/>
              </a:ext>
            </a:extLst>
          </p:cNvPr>
          <p:cNvSpPr txBox="1"/>
          <p:nvPr/>
        </p:nvSpPr>
        <p:spPr>
          <a:xfrm rot="16200000">
            <a:off x="2709215" y="1891949"/>
            <a:ext cx="780586" cy="307777"/>
          </a:xfrm>
          <a:prstGeom prst="rect">
            <a:avLst/>
          </a:prstGeom>
          <a:noFill/>
        </p:spPr>
        <p:txBody>
          <a:bodyPr wrap="square" rtlCol="0">
            <a:spAutoFit/>
          </a:bodyPr>
          <a:lstStyle/>
          <a:p>
            <a:pPr algn="ctr"/>
            <a:r>
              <a:rPr lang="de-DE" sz="1400"/>
              <a:t>hoog</a:t>
            </a:r>
          </a:p>
        </p:txBody>
      </p:sp>
      <p:sp>
        <p:nvSpPr>
          <p:cNvPr id="17" name="Textfeld 16">
            <a:extLst>
              <a:ext uri="{FF2B5EF4-FFF2-40B4-BE49-F238E27FC236}">
                <a16:creationId xmlns:a16="http://schemas.microsoft.com/office/drawing/2014/main" id="{36E7C923-EFE3-ED13-8E77-CA5FD9FA13EA}"/>
              </a:ext>
            </a:extLst>
          </p:cNvPr>
          <p:cNvSpPr txBox="1"/>
          <p:nvPr/>
        </p:nvSpPr>
        <p:spPr>
          <a:xfrm rot="16200000">
            <a:off x="2709215" y="5106791"/>
            <a:ext cx="780586" cy="307777"/>
          </a:xfrm>
          <a:prstGeom prst="rect">
            <a:avLst/>
          </a:prstGeom>
          <a:noFill/>
        </p:spPr>
        <p:txBody>
          <a:bodyPr wrap="square" rtlCol="0">
            <a:spAutoFit/>
          </a:bodyPr>
          <a:lstStyle/>
          <a:p>
            <a:pPr algn="ctr"/>
            <a:r>
              <a:rPr lang="de-DE" sz="1400" err="1"/>
              <a:t>laag</a:t>
            </a:r>
            <a:endParaRPr lang="de-DE" sz="1400"/>
          </a:p>
        </p:txBody>
      </p:sp>
      <p:sp>
        <p:nvSpPr>
          <p:cNvPr id="18" name="Textfeld 17">
            <a:extLst>
              <a:ext uri="{FF2B5EF4-FFF2-40B4-BE49-F238E27FC236}">
                <a16:creationId xmlns:a16="http://schemas.microsoft.com/office/drawing/2014/main" id="{4F9BB413-FA96-B577-1D41-0FA5C29DABED}"/>
              </a:ext>
            </a:extLst>
          </p:cNvPr>
          <p:cNvSpPr txBox="1"/>
          <p:nvPr/>
        </p:nvSpPr>
        <p:spPr>
          <a:xfrm>
            <a:off x="3258014" y="5675561"/>
            <a:ext cx="780586" cy="307777"/>
          </a:xfrm>
          <a:prstGeom prst="rect">
            <a:avLst/>
          </a:prstGeom>
          <a:noFill/>
        </p:spPr>
        <p:txBody>
          <a:bodyPr wrap="square" rtlCol="0">
            <a:spAutoFit/>
          </a:bodyPr>
          <a:lstStyle/>
          <a:p>
            <a:pPr algn="ctr"/>
            <a:r>
              <a:rPr lang="de-DE" sz="1400" err="1"/>
              <a:t>laag</a:t>
            </a:r>
            <a:endParaRPr lang="de-DE" sz="1400"/>
          </a:p>
        </p:txBody>
      </p:sp>
      <p:sp>
        <p:nvSpPr>
          <p:cNvPr id="19" name="Textfeld 18">
            <a:extLst>
              <a:ext uri="{FF2B5EF4-FFF2-40B4-BE49-F238E27FC236}">
                <a16:creationId xmlns:a16="http://schemas.microsoft.com/office/drawing/2014/main" id="{4DE75F79-D7F9-06FF-F113-6CC31E58AB3E}"/>
              </a:ext>
            </a:extLst>
          </p:cNvPr>
          <p:cNvSpPr txBox="1"/>
          <p:nvPr/>
        </p:nvSpPr>
        <p:spPr>
          <a:xfrm>
            <a:off x="8026531" y="5675560"/>
            <a:ext cx="780586" cy="307777"/>
          </a:xfrm>
          <a:prstGeom prst="rect">
            <a:avLst/>
          </a:prstGeom>
          <a:noFill/>
        </p:spPr>
        <p:txBody>
          <a:bodyPr wrap="square" rtlCol="0">
            <a:spAutoFit/>
          </a:bodyPr>
          <a:lstStyle/>
          <a:p>
            <a:pPr algn="ctr"/>
            <a:r>
              <a:rPr lang="de-DE" sz="1400"/>
              <a:t>hoog</a:t>
            </a:r>
          </a:p>
        </p:txBody>
      </p:sp>
      <p:sp>
        <p:nvSpPr>
          <p:cNvPr id="6" name="Abgerundetes Rechteck 5">
            <a:extLst>
              <a:ext uri="{FF2B5EF4-FFF2-40B4-BE49-F238E27FC236}">
                <a16:creationId xmlns:a16="http://schemas.microsoft.com/office/drawing/2014/main" id="{A1F83A06-F431-3285-B310-7D0A5F2F5F8E}"/>
              </a:ext>
            </a:extLst>
          </p:cNvPr>
          <p:cNvSpPr/>
          <p:nvPr/>
        </p:nvSpPr>
        <p:spPr>
          <a:xfrm>
            <a:off x="3607180" y="3006102"/>
            <a:ext cx="2303995" cy="3885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goede argumenten</a:t>
            </a:r>
          </a:p>
        </p:txBody>
      </p:sp>
      <p:sp>
        <p:nvSpPr>
          <p:cNvPr id="8" name="Abgerundetes Rechteck 7">
            <a:extLst>
              <a:ext uri="{FF2B5EF4-FFF2-40B4-BE49-F238E27FC236}">
                <a16:creationId xmlns:a16="http://schemas.microsoft.com/office/drawing/2014/main" id="{35829848-EDE1-48CD-EAFA-D2264425136F}"/>
              </a:ext>
            </a:extLst>
          </p:cNvPr>
          <p:cNvSpPr/>
          <p:nvPr/>
        </p:nvSpPr>
        <p:spPr>
          <a:xfrm>
            <a:off x="6280825" y="3005220"/>
            <a:ext cx="2303996" cy="3885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err="1"/>
              <a:t>mogelijk</a:t>
            </a:r>
            <a:r>
              <a:rPr lang="en-GB" sz="1000" dirty="0"/>
              <a:t> </a:t>
            </a:r>
            <a:r>
              <a:rPr lang="en-GB" sz="1400" dirty="0" err="1"/>
              <a:t>relatie</a:t>
            </a:r>
            <a:r>
              <a:rPr lang="en-GB" sz="1400" dirty="0"/>
              <a:t> </a:t>
            </a:r>
            <a:r>
              <a:rPr lang="en-GB" sz="1400" dirty="0" err="1"/>
              <a:t>beëindigen</a:t>
            </a:r>
            <a:endParaRPr lang="en-GB" sz="1400" dirty="0"/>
          </a:p>
        </p:txBody>
      </p:sp>
      <p:sp>
        <p:nvSpPr>
          <p:cNvPr id="10" name="Abgerundetes Rechteck 9">
            <a:extLst>
              <a:ext uri="{FF2B5EF4-FFF2-40B4-BE49-F238E27FC236}">
                <a16:creationId xmlns:a16="http://schemas.microsoft.com/office/drawing/2014/main" id="{226F6D3A-99E6-046B-D8F4-A79070403BBF}"/>
              </a:ext>
            </a:extLst>
          </p:cNvPr>
          <p:cNvSpPr/>
          <p:nvPr/>
        </p:nvSpPr>
        <p:spPr>
          <a:xfrm>
            <a:off x="6233330" y="3859168"/>
            <a:ext cx="2303995" cy="3885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angsten wegnemen</a:t>
            </a:r>
          </a:p>
        </p:txBody>
      </p:sp>
      <p:sp>
        <p:nvSpPr>
          <p:cNvPr id="11" name="Abgerundetes Rechteck 10">
            <a:extLst>
              <a:ext uri="{FF2B5EF4-FFF2-40B4-BE49-F238E27FC236}">
                <a16:creationId xmlns:a16="http://schemas.microsoft.com/office/drawing/2014/main" id="{A412AC80-391E-9A84-D53F-9264EC1E169F}"/>
              </a:ext>
            </a:extLst>
          </p:cNvPr>
          <p:cNvSpPr/>
          <p:nvPr/>
        </p:nvSpPr>
        <p:spPr>
          <a:xfrm>
            <a:off x="3581401" y="3767699"/>
            <a:ext cx="2329774" cy="4800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err="1"/>
              <a:t>gebruik</a:t>
            </a:r>
            <a:r>
              <a:rPr lang="en-GB" sz="1400" dirty="0"/>
              <a:t> </a:t>
            </a:r>
            <a:r>
              <a:rPr lang="en-GB" sz="1400" dirty="0" err="1"/>
              <a:t>als</a:t>
            </a:r>
            <a:r>
              <a:rPr lang="en-GB" sz="1400" dirty="0"/>
              <a:t> </a:t>
            </a:r>
            <a:r>
              <a:rPr lang="en-GB" sz="1400" dirty="0" err="1"/>
              <a:t>vermenigvuldigers</a:t>
            </a:r>
            <a:endParaRPr lang="en-GB" sz="1400" dirty="0"/>
          </a:p>
        </p:txBody>
      </p:sp>
      <p:sp>
        <p:nvSpPr>
          <p:cNvPr id="12" name="Pfeil nach rechts 11">
            <a:extLst>
              <a:ext uri="{FF2B5EF4-FFF2-40B4-BE49-F238E27FC236}">
                <a16:creationId xmlns:a16="http://schemas.microsoft.com/office/drawing/2014/main" id="{BB7A40A7-F97F-9E16-0243-AF20D43FA3FC}"/>
              </a:ext>
            </a:extLst>
          </p:cNvPr>
          <p:cNvSpPr/>
          <p:nvPr/>
        </p:nvSpPr>
        <p:spPr>
          <a:xfrm>
            <a:off x="5972305" y="3069767"/>
            <a:ext cx="261025" cy="258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a:extLst>
              <a:ext uri="{FF2B5EF4-FFF2-40B4-BE49-F238E27FC236}">
                <a16:creationId xmlns:a16="http://schemas.microsoft.com/office/drawing/2014/main" id="{5E74AD81-A641-0F9A-D94F-1192470BAA14}"/>
              </a:ext>
            </a:extLst>
          </p:cNvPr>
          <p:cNvSpPr/>
          <p:nvPr/>
        </p:nvSpPr>
        <p:spPr>
          <a:xfrm rot="16200000">
            <a:off x="7302311" y="3524054"/>
            <a:ext cx="261025" cy="258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1D288923-FB6E-FA05-CED1-9801350D0A7E}"/>
              </a:ext>
            </a:extLst>
          </p:cNvPr>
          <p:cNvSpPr txBox="1"/>
          <p:nvPr/>
        </p:nvSpPr>
        <p:spPr>
          <a:xfrm>
            <a:off x="10489367" y="1462813"/>
            <a:ext cx="1702634" cy="231231"/>
          </a:xfrm>
          <a:prstGeom prst="rect">
            <a:avLst/>
          </a:prstGeom>
          <a:noFill/>
        </p:spPr>
        <p:txBody>
          <a:bodyPr wrap="square">
            <a:spAutoFit/>
          </a:bodyPr>
          <a:lstStyle/>
          <a:p>
            <a:pPr marL="630555" indent="-630555" algn="just">
              <a:spcAft>
                <a:spcPts val="800"/>
              </a:spcAft>
            </a:pPr>
            <a:r>
              <a:rPr lang="de-DE" sz="900" err="1">
                <a:effectLst/>
                <a:latin typeface="Arial" panose="020B0604020202020204" pitchFamily="34" charset="0"/>
                <a:ea typeface="Calibri" panose="020F0502020204030204" pitchFamily="34" charset="0"/>
              </a:rPr>
              <a:t>Nemeyer </a:t>
            </a:r>
            <a:r>
              <a:rPr lang="de-DE" sz="900">
                <a:effectLst/>
                <a:latin typeface="Arial" panose="020B0604020202020204" pitchFamily="34" charset="0"/>
                <a:ea typeface="Calibri" panose="020F0502020204030204" pitchFamily="34" charset="0"/>
              </a:rPr>
              <a:t>&amp; Oltmanns (2010)</a:t>
            </a:r>
          </a:p>
        </p:txBody>
      </p:sp>
    </p:spTree>
    <p:extLst>
      <p:ext uri="{BB962C8B-B14F-4D97-AF65-F5344CB8AC3E}">
        <p14:creationId xmlns:p14="http://schemas.microsoft.com/office/powerpoint/2010/main" val="207829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8264691-B336-678C-B0FD-351F254DBE24}"/>
              </a:ext>
            </a:extLst>
          </p:cNvPr>
          <p:cNvSpPr>
            <a:spLocks noGrp="1"/>
          </p:cNvSpPr>
          <p:nvPr>
            <p:ph type="dt" sz="half" idx="10"/>
          </p:nvPr>
        </p:nvSpPr>
        <p:spPr/>
        <p:txBody>
          <a:bodyPr/>
          <a:lstStyle/>
          <a:p>
            <a:fld id="{423DEAB5-B634-4B1D-AD4B-77139435E81F}" type="datetime1">
              <a:rPr lang="en-GB" noProof="0" smtClean="0">
                <a:latin typeface="+mj-lt"/>
              </a:rPr>
              <a:t>21/11/2024</a:t>
            </a:fld>
            <a:endParaRPr lang="en-GB" noProof="0">
              <a:latin typeface="+mj-lt"/>
            </a:endParaRPr>
          </a:p>
        </p:txBody>
      </p:sp>
      <p:sp>
        <p:nvSpPr>
          <p:cNvPr id="4" name="Fußzeilenplatzhalter 3">
            <a:extLst>
              <a:ext uri="{FF2B5EF4-FFF2-40B4-BE49-F238E27FC236}">
                <a16:creationId xmlns:a16="http://schemas.microsoft.com/office/drawing/2014/main" id="{D438196C-2324-25A3-8E20-4508762A1A13}"/>
              </a:ext>
            </a:extLst>
          </p:cNvPr>
          <p:cNvSpPr>
            <a:spLocks noGrp="1"/>
          </p:cNvSpPr>
          <p:nvPr>
            <p:ph type="ftr" sz="quarter" idx="11"/>
          </p:nvPr>
        </p:nvSpPr>
        <p:spPr/>
        <p:txBody>
          <a:bodyPr/>
          <a:lstStyle/>
          <a:p>
            <a:r>
              <a:rPr lang="en-GB" noProof="0">
                <a:latin typeface="+mj-lt"/>
              </a:rPr>
              <a:t>ERASMUS+ DIGIGEN 
Project Ref. No. 2021-1-DE02-KA220-VET-000025335</a:t>
            </a:r>
          </a:p>
        </p:txBody>
      </p:sp>
      <p:sp>
        <p:nvSpPr>
          <p:cNvPr id="5" name="Foliennummernplatzhalter 4">
            <a:extLst>
              <a:ext uri="{FF2B5EF4-FFF2-40B4-BE49-F238E27FC236}">
                <a16:creationId xmlns:a16="http://schemas.microsoft.com/office/drawing/2014/main" id="{79FCF97A-56A7-5498-0678-E25C0DA19ECD}"/>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Titel 5">
            <a:extLst>
              <a:ext uri="{FF2B5EF4-FFF2-40B4-BE49-F238E27FC236}">
                <a16:creationId xmlns:a16="http://schemas.microsoft.com/office/drawing/2014/main" id="{A38367BD-2643-12A5-3FCC-3224F81CCDAE}"/>
              </a:ext>
            </a:extLst>
          </p:cNvPr>
          <p:cNvSpPr>
            <a:spLocks noGrp="1"/>
          </p:cNvSpPr>
          <p:nvPr>
            <p:ph type="title"/>
          </p:nvPr>
        </p:nvSpPr>
        <p:spPr/>
        <p:txBody>
          <a:bodyPr/>
          <a:lstStyle/>
          <a:p>
            <a:r>
              <a:rPr lang="en-GB"/>
              <a:t>Reactiefasen</a:t>
            </a:r>
          </a:p>
        </p:txBody>
      </p:sp>
      <p:sp>
        <p:nvSpPr>
          <p:cNvPr id="10" name="Textfeld 9">
            <a:extLst>
              <a:ext uri="{FF2B5EF4-FFF2-40B4-BE49-F238E27FC236}">
                <a16:creationId xmlns:a16="http://schemas.microsoft.com/office/drawing/2014/main" id="{624EA232-CFFB-499C-0315-7C735F2C30D9}"/>
              </a:ext>
            </a:extLst>
          </p:cNvPr>
          <p:cNvSpPr txBox="1"/>
          <p:nvPr/>
        </p:nvSpPr>
        <p:spPr>
          <a:xfrm>
            <a:off x="10125278" y="1488738"/>
            <a:ext cx="2176604" cy="230832"/>
          </a:xfrm>
          <a:prstGeom prst="rect">
            <a:avLst/>
          </a:prstGeom>
          <a:noFill/>
        </p:spPr>
        <p:txBody>
          <a:bodyPr wrap="square">
            <a:spAutoFit/>
          </a:bodyPr>
          <a:lstStyle/>
          <a:p>
            <a:r>
              <a:rPr lang="de-DE" sz="900">
                <a:effectLst/>
                <a:latin typeface="Frutiger45Light"/>
              </a:rPr>
              <a:t>Roth (2000) &amp; Rank &amp; Scheinpflug (2008)</a:t>
            </a:r>
            <a:endParaRPr lang="de-DE" sz="900"/>
          </a:p>
        </p:txBody>
      </p:sp>
      <p:grpSp>
        <p:nvGrpSpPr>
          <p:cNvPr id="120" name="Gruppieren 119">
            <a:extLst>
              <a:ext uri="{FF2B5EF4-FFF2-40B4-BE49-F238E27FC236}">
                <a16:creationId xmlns:a16="http://schemas.microsoft.com/office/drawing/2014/main" id="{F68C3F9A-8667-D169-89C6-48DE2B52990C}"/>
              </a:ext>
            </a:extLst>
          </p:cNvPr>
          <p:cNvGrpSpPr/>
          <p:nvPr/>
        </p:nvGrpSpPr>
        <p:grpSpPr>
          <a:xfrm>
            <a:off x="1926958" y="1591516"/>
            <a:ext cx="8338084" cy="4572954"/>
            <a:chOff x="1902126" y="1591516"/>
            <a:chExt cx="8338084" cy="4572954"/>
          </a:xfrm>
        </p:grpSpPr>
        <p:cxnSp>
          <p:nvCxnSpPr>
            <p:cNvPr id="11" name="Gerade Verbindung mit Pfeil 10">
              <a:extLst>
                <a:ext uri="{FF2B5EF4-FFF2-40B4-BE49-F238E27FC236}">
                  <a16:creationId xmlns:a16="http://schemas.microsoft.com/office/drawing/2014/main" id="{8326A681-BCB4-C2DD-3DFE-600CFAA379D5}"/>
                </a:ext>
              </a:extLst>
            </p:cNvPr>
            <p:cNvCxnSpPr>
              <a:cxnSpLocks/>
            </p:cNvCxnSpPr>
            <p:nvPr/>
          </p:nvCxnSpPr>
          <p:spPr>
            <a:xfrm flipV="1">
              <a:off x="2656571" y="1774512"/>
              <a:ext cx="0" cy="393673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AE721C48-E8D0-89DC-A3AF-0EF91D2C3161}"/>
                </a:ext>
              </a:extLst>
            </p:cNvPr>
            <p:cNvCxnSpPr>
              <a:cxnSpLocks/>
            </p:cNvCxnSpPr>
            <p:nvPr/>
          </p:nvCxnSpPr>
          <p:spPr>
            <a:xfrm>
              <a:off x="2649753" y="5504417"/>
              <a:ext cx="70828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59D339C4-8434-453B-84E9-79D8E0617A08}"/>
                </a:ext>
              </a:extLst>
            </p:cNvPr>
            <p:cNvSpPr txBox="1"/>
            <p:nvPr/>
          </p:nvSpPr>
          <p:spPr>
            <a:xfrm>
              <a:off x="2195895" y="1591516"/>
              <a:ext cx="461665" cy="1643138"/>
            </a:xfrm>
            <a:prstGeom prst="rect">
              <a:avLst/>
            </a:prstGeom>
            <a:noFill/>
          </p:spPr>
          <p:txBody>
            <a:bodyPr vert="vert270" wrap="square" rtlCol="0">
              <a:spAutoFit/>
            </a:bodyPr>
            <a:lstStyle/>
            <a:p>
              <a:pPr algn="ctr"/>
              <a:r>
                <a:rPr lang="en-GB" b="1"/>
                <a:t>productiviteit</a:t>
              </a:r>
            </a:p>
          </p:txBody>
        </p:sp>
        <p:sp>
          <p:nvSpPr>
            <p:cNvPr id="15" name="Textfeld 14">
              <a:extLst>
                <a:ext uri="{FF2B5EF4-FFF2-40B4-BE49-F238E27FC236}">
                  <a16:creationId xmlns:a16="http://schemas.microsoft.com/office/drawing/2014/main" id="{87698782-84C2-BF0C-A7EE-96B5ABC3F93D}"/>
                </a:ext>
              </a:extLst>
            </p:cNvPr>
            <p:cNvSpPr txBox="1"/>
            <p:nvPr/>
          </p:nvSpPr>
          <p:spPr>
            <a:xfrm rot="5400000">
              <a:off x="9187808" y="4983034"/>
              <a:ext cx="461665" cy="1643138"/>
            </a:xfrm>
            <a:prstGeom prst="rect">
              <a:avLst/>
            </a:prstGeom>
            <a:noFill/>
          </p:spPr>
          <p:txBody>
            <a:bodyPr vert="vert270" wrap="square" rtlCol="0">
              <a:spAutoFit/>
            </a:bodyPr>
            <a:lstStyle/>
            <a:p>
              <a:pPr algn="ctr"/>
              <a:r>
                <a:rPr lang="en-GB" b="1"/>
                <a:t>tijd</a:t>
              </a:r>
            </a:p>
          </p:txBody>
        </p:sp>
        <p:sp>
          <p:nvSpPr>
            <p:cNvPr id="16" name="Textfeld 15">
              <a:extLst>
                <a:ext uri="{FF2B5EF4-FFF2-40B4-BE49-F238E27FC236}">
                  <a16:creationId xmlns:a16="http://schemas.microsoft.com/office/drawing/2014/main" id="{1E08A657-948E-88D1-7B45-278C3D4F9ED6}"/>
                </a:ext>
              </a:extLst>
            </p:cNvPr>
            <p:cNvSpPr txBox="1"/>
            <p:nvPr/>
          </p:nvSpPr>
          <p:spPr>
            <a:xfrm>
              <a:off x="1902126" y="3657460"/>
              <a:ext cx="780586" cy="307777"/>
            </a:xfrm>
            <a:prstGeom prst="rect">
              <a:avLst/>
            </a:prstGeom>
            <a:noFill/>
          </p:spPr>
          <p:txBody>
            <a:bodyPr wrap="square" rtlCol="0">
              <a:spAutoFit/>
            </a:bodyPr>
            <a:lstStyle/>
            <a:p>
              <a:pPr algn="ctr"/>
              <a:r>
                <a:rPr lang="de-DE" sz="1400"/>
                <a:t>100 % </a:t>
              </a:r>
            </a:p>
          </p:txBody>
        </p:sp>
        <p:cxnSp>
          <p:nvCxnSpPr>
            <p:cNvPr id="8" name="Gerader Verbinder 7">
              <a:extLst>
                <a:ext uri="{FF2B5EF4-FFF2-40B4-BE49-F238E27FC236}">
                  <a16:creationId xmlns:a16="http://schemas.microsoft.com/office/drawing/2014/main" id="{CB5A89D7-12B5-D3C6-8D10-CEFFB97AD988}"/>
                </a:ext>
              </a:extLst>
            </p:cNvPr>
            <p:cNvCxnSpPr/>
            <p:nvPr/>
          </p:nvCxnSpPr>
          <p:spPr>
            <a:xfrm>
              <a:off x="3734602" y="1986989"/>
              <a:ext cx="0" cy="3648717"/>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1538E28B-A289-98E9-429A-32989D4910C9}"/>
                </a:ext>
              </a:extLst>
            </p:cNvPr>
            <p:cNvCxnSpPr/>
            <p:nvPr/>
          </p:nvCxnSpPr>
          <p:spPr>
            <a:xfrm>
              <a:off x="5484796" y="1986989"/>
              <a:ext cx="0" cy="3648717"/>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C33AA2B-CB6A-B66B-B67C-87FA802D2B45}"/>
                </a:ext>
              </a:extLst>
            </p:cNvPr>
            <p:cNvSpPr txBox="1"/>
            <p:nvPr/>
          </p:nvSpPr>
          <p:spPr>
            <a:xfrm rot="5400000">
              <a:off x="3426825" y="5035125"/>
              <a:ext cx="615553" cy="1643138"/>
            </a:xfrm>
            <a:prstGeom prst="rect">
              <a:avLst/>
            </a:prstGeom>
            <a:noFill/>
          </p:spPr>
          <p:txBody>
            <a:bodyPr vert="vert270" wrap="square" rtlCol="0">
              <a:spAutoFit/>
            </a:bodyPr>
            <a:lstStyle/>
            <a:p>
              <a:pPr algn="ctr"/>
              <a:r>
                <a:rPr lang="en-GB" sz="1400"/>
                <a:t>Aankondiging van de verandering</a:t>
              </a:r>
            </a:p>
          </p:txBody>
        </p:sp>
        <p:sp>
          <p:nvSpPr>
            <p:cNvPr id="17" name="Textfeld 16">
              <a:extLst>
                <a:ext uri="{FF2B5EF4-FFF2-40B4-BE49-F238E27FC236}">
                  <a16:creationId xmlns:a16="http://schemas.microsoft.com/office/drawing/2014/main" id="{D4064818-159A-2E93-C6A8-5EAAE328527E}"/>
                </a:ext>
              </a:extLst>
            </p:cNvPr>
            <p:cNvSpPr txBox="1"/>
            <p:nvPr/>
          </p:nvSpPr>
          <p:spPr>
            <a:xfrm rot="5400000">
              <a:off x="5177019" y="5035125"/>
              <a:ext cx="615553" cy="1643138"/>
            </a:xfrm>
            <a:prstGeom prst="rect">
              <a:avLst/>
            </a:prstGeom>
            <a:noFill/>
          </p:spPr>
          <p:txBody>
            <a:bodyPr vert="vert270" wrap="square" rtlCol="0">
              <a:spAutoFit/>
            </a:bodyPr>
            <a:lstStyle/>
            <a:p>
              <a:pPr algn="ctr"/>
              <a:r>
                <a:rPr lang="en-GB" sz="1400"/>
                <a:t>Implementatie van de verandering</a:t>
              </a:r>
            </a:p>
          </p:txBody>
        </p:sp>
        <p:grpSp>
          <p:nvGrpSpPr>
            <p:cNvPr id="99" name="Gruppieren 98">
              <a:extLst>
                <a:ext uri="{FF2B5EF4-FFF2-40B4-BE49-F238E27FC236}">
                  <a16:creationId xmlns:a16="http://schemas.microsoft.com/office/drawing/2014/main" id="{663C4919-3781-0F6C-F561-BAD2F7CA31C2}"/>
                </a:ext>
              </a:extLst>
            </p:cNvPr>
            <p:cNvGrpSpPr/>
            <p:nvPr/>
          </p:nvGrpSpPr>
          <p:grpSpPr>
            <a:xfrm>
              <a:off x="3069281" y="3809910"/>
              <a:ext cx="1671234" cy="567940"/>
              <a:chOff x="3069281" y="3809910"/>
              <a:chExt cx="1671234" cy="567940"/>
            </a:xfrm>
            <a:solidFill>
              <a:schemeClr val="accent1"/>
            </a:solidFill>
          </p:grpSpPr>
          <mc:AlternateContent xmlns:mc="http://schemas.openxmlformats.org/markup-compatibility/2006" xmlns:p14="http://schemas.microsoft.com/office/powerpoint/2010/main">
            <mc:Choice Requires="p14">
              <p:contentPart p14:bwMode="auto" r:id="rId2">
                <p14:nvContentPartPr>
                  <p14:cNvPr id="24" name="Freihand 23">
                    <a:extLst>
                      <a:ext uri="{FF2B5EF4-FFF2-40B4-BE49-F238E27FC236}">
                        <a16:creationId xmlns:a16="http://schemas.microsoft.com/office/drawing/2014/main" id="{384E71DC-5189-521D-4446-FE5504D44800}"/>
                      </a:ext>
                    </a:extLst>
                  </p14:cNvPr>
                  <p14:cNvContentPartPr/>
                  <p14:nvPr/>
                </p14:nvContentPartPr>
                <p14:xfrm>
                  <a:off x="4383930" y="3936500"/>
                  <a:ext cx="264240" cy="108720"/>
                </p14:xfrm>
              </p:contentPart>
            </mc:Choice>
            <mc:Fallback xmlns="">
              <p:pic>
                <p:nvPicPr>
                  <p:cNvPr id="24" name="Freihand 23">
                    <a:extLst>
                      <a:ext uri="{FF2B5EF4-FFF2-40B4-BE49-F238E27FC236}">
                        <a16:creationId xmlns:a16="http://schemas.microsoft.com/office/drawing/2014/main" id="{384E71DC-5189-521D-4446-FE5504D44800}"/>
                      </a:ext>
                    </a:extLst>
                  </p:cNvPr>
                  <p:cNvPicPr/>
                  <p:nvPr/>
                </p:nvPicPr>
                <p:blipFill>
                  <a:blip r:embed="rId3"/>
                  <a:stretch>
                    <a:fillRect/>
                  </a:stretch>
                </p:blipFill>
                <p:spPr>
                  <a:xfrm>
                    <a:off x="4329930" y="3828500"/>
                    <a:ext cx="3718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 name="Freihand 26">
                    <a:extLst>
                      <a:ext uri="{FF2B5EF4-FFF2-40B4-BE49-F238E27FC236}">
                        <a16:creationId xmlns:a16="http://schemas.microsoft.com/office/drawing/2014/main" id="{225BB188-1A73-D464-28FF-6565D2BC5850}"/>
                      </a:ext>
                    </a:extLst>
                  </p14:cNvPr>
                  <p14:cNvContentPartPr/>
                  <p14:nvPr/>
                </p14:nvContentPartPr>
                <p14:xfrm>
                  <a:off x="4197060" y="3873490"/>
                  <a:ext cx="190800" cy="10080"/>
                </p14:xfrm>
              </p:contentPart>
            </mc:Choice>
            <mc:Fallback xmlns="">
              <p:pic>
                <p:nvPicPr>
                  <p:cNvPr id="27" name="Freihand 26">
                    <a:extLst>
                      <a:ext uri="{FF2B5EF4-FFF2-40B4-BE49-F238E27FC236}">
                        <a16:creationId xmlns:a16="http://schemas.microsoft.com/office/drawing/2014/main" id="{225BB188-1A73-D464-28FF-6565D2BC5850}"/>
                      </a:ext>
                    </a:extLst>
                  </p:cNvPr>
                  <p:cNvPicPr/>
                  <p:nvPr/>
                </p:nvPicPr>
                <p:blipFill>
                  <a:blip r:embed="rId5"/>
                  <a:stretch>
                    <a:fillRect/>
                  </a:stretch>
                </p:blipFill>
                <p:spPr>
                  <a:xfrm>
                    <a:off x="4179060" y="3837490"/>
                    <a:ext cx="226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Freihand 27">
                    <a:extLst>
                      <a:ext uri="{FF2B5EF4-FFF2-40B4-BE49-F238E27FC236}">
                        <a16:creationId xmlns:a16="http://schemas.microsoft.com/office/drawing/2014/main" id="{9B00FEE1-0501-D041-8149-06AA5C69E07A}"/>
                      </a:ext>
                    </a:extLst>
                  </p14:cNvPr>
                  <p14:cNvContentPartPr/>
                  <p14:nvPr/>
                </p14:nvContentPartPr>
                <p14:xfrm>
                  <a:off x="4193820" y="3901930"/>
                  <a:ext cx="220320" cy="281520"/>
                </p14:xfrm>
              </p:contentPart>
            </mc:Choice>
            <mc:Fallback xmlns="">
              <p:pic>
                <p:nvPicPr>
                  <p:cNvPr id="28" name="Freihand 27">
                    <a:extLst>
                      <a:ext uri="{FF2B5EF4-FFF2-40B4-BE49-F238E27FC236}">
                        <a16:creationId xmlns:a16="http://schemas.microsoft.com/office/drawing/2014/main" id="{9B00FEE1-0501-D041-8149-06AA5C69E07A}"/>
                      </a:ext>
                    </a:extLst>
                  </p:cNvPr>
                  <p:cNvPicPr/>
                  <p:nvPr/>
                </p:nvPicPr>
                <p:blipFill>
                  <a:blip r:embed="rId7"/>
                  <a:stretch>
                    <a:fillRect/>
                  </a:stretch>
                </p:blipFill>
                <p:spPr>
                  <a:xfrm>
                    <a:off x="4175820" y="3865930"/>
                    <a:ext cx="25596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Freihand 28">
                    <a:extLst>
                      <a:ext uri="{FF2B5EF4-FFF2-40B4-BE49-F238E27FC236}">
                        <a16:creationId xmlns:a16="http://schemas.microsoft.com/office/drawing/2014/main" id="{9AEE4765-D33D-E3B4-3888-E9BA0B73C83D}"/>
                      </a:ext>
                    </a:extLst>
                  </p14:cNvPr>
                  <p14:cNvContentPartPr/>
                  <p14:nvPr/>
                </p14:nvContentPartPr>
                <p14:xfrm>
                  <a:off x="4419540" y="4193890"/>
                  <a:ext cx="173880" cy="183960"/>
                </p14:xfrm>
              </p:contentPart>
            </mc:Choice>
            <mc:Fallback xmlns="">
              <p:pic>
                <p:nvPicPr>
                  <p:cNvPr id="29" name="Freihand 28">
                    <a:extLst>
                      <a:ext uri="{FF2B5EF4-FFF2-40B4-BE49-F238E27FC236}">
                        <a16:creationId xmlns:a16="http://schemas.microsoft.com/office/drawing/2014/main" id="{9AEE4765-D33D-E3B4-3888-E9BA0B73C83D}"/>
                      </a:ext>
                    </a:extLst>
                  </p:cNvPr>
                  <p:cNvPicPr/>
                  <p:nvPr/>
                </p:nvPicPr>
                <p:blipFill>
                  <a:blip r:embed="rId9"/>
                  <a:stretch>
                    <a:fillRect/>
                  </a:stretch>
                </p:blipFill>
                <p:spPr>
                  <a:xfrm>
                    <a:off x="4401540" y="4157890"/>
                    <a:ext cx="209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Freihand 29">
                    <a:extLst>
                      <a:ext uri="{FF2B5EF4-FFF2-40B4-BE49-F238E27FC236}">
                        <a16:creationId xmlns:a16="http://schemas.microsoft.com/office/drawing/2014/main" id="{449185BD-938A-248B-8F6F-3A2D1C1C130F}"/>
                      </a:ext>
                    </a:extLst>
                  </p14:cNvPr>
                  <p14:cNvContentPartPr/>
                  <p14:nvPr/>
                </p14:nvContentPartPr>
                <p14:xfrm>
                  <a:off x="4543380" y="3863050"/>
                  <a:ext cx="170640" cy="506160"/>
                </p14:xfrm>
              </p:contentPart>
            </mc:Choice>
            <mc:Fallback xmlns="">
              <p:pic>
                <p:nvPicPr>
                  <p:cNvPr id="30" name="Freihand 29">
                    <a:extLst>
                      <a:ext uri="{FF2B5EF4-FFF2-40B4-BE49-F238E27FC236}">
                        <a16:creationId xmlns:a16="http://schemas.microsoft.com/office/drawing/2014/main" id="{449185BD-938A-248B-8F6F-3A2D1C1C130F}"/>
                      </a:ext>
                    </a:extLst>
                  </p:cNvPr>
                  <p:cNvPicPr/>
                  <p:nvPr/>
                </p:nvPicPr>
                <p:blipFill>
                  <a:blip r:embed="rId11"/>
                  <a:stretch>
                    <a:fillRect/>
                  </a:stretch>
                </p:blipFill>
                <p:spPr>
                  <a:xfrm>
                    <a:off x="4525380" y="3827050"/>
                    <a:ext cx="20628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Freihand 30">
                    <a:extLst>
                      <a:ext uri="{FF2B5EF4-FFF2-40B4-BE49-F238E27FC236}">
                        <a16:creationId xmlns:a16="http://schemas.microsoft.com/office/drawing/2014/main" id="{DAF21887-2BAF-6409-958F-1D9247DC93C4}"/>
                      </a:ext>
                    </a:extLst>
                  </p14:cNvPr>
                  <p14:cNvContentPartPr/>
                  <p14:nvPr/>
                </p14:nvContentPartPr>
                <p14:xfrm>
                  <a:off x="4390740" y="4102090"/>
                  <a:ext cx="221040" cy="183240"/>
                </p14:xfrm>
              </p:contentPart>
            </mc:Choice>
            <mc:Fallback xmlns="">
              <p:pic>
                <p:nvPicPr>
                  <p:cNvPr id="31" name="Freihand 30">
                    <a:extLst>
                      <a:ext uri="{FF2B5EF4-FFF2-40B4-BE49-F238E27FC236}">
                        <a16:creationId xmlns:a16="http://schemas.microsoft.com/office/drawing/2014/main" id="{DAF21887-2BAF-6409-958F-1D9247DC93C4}"/>
                      </a:ext>
                    </a:extLst>
                  </p:cNvPr>
                  <p:cNvPicPr/>
                  <p:nvPr/>
                </p:nvPicPr>
                <p:blipFill>
                  <a:blip r:embed="rId13"/>
                  <a:stretch>
                    <a:fillRect/>
                  </a:stretch>
                </p:blipFill>
                <p:spPr>
                  <a:xfrm>
                    <a:off x="4372740" y="4066090"/>
                    <a:ext cx="2566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Freihand 32">
                    <a:extLst>
                      <a:ext uri="{FF2B5EF4-FFF2-40B4-BE49-F238E27FC236}">
                        <a16:creationId xmlns:a16="http://schemas.microsoft.com/office/drawing/2014/main" id="{FB21A8DE-126B-D0FE-7A2F-49118BAEEF80}"/>
                      </a:ext>
                    </a:extLst>
                  </p14:cNvPr>
                  <p14:cNvContentPartPr/>
                  <p14:nvPr/>
                </p14:nvContentPartPr>
                <p14:xfrm>
                  <a:off x="3891995" y="3838930"/>
                  <a:ext cx="454680" cy="114120"/>
                </p14:xfrm>
              </p:contentPart>
            </mc:Choice>
            <mc:Fallback xmlns="">
              <p:pic>
                <p:nvPicPr>
                  <p:cNvPr id="33" name="Freihand 32">
                    <a:extLst>
                      <a:ext uri="{FF2B5EF4-FFF2-40B4-BE49-F238E27FC236}">
                        <a16:creationId xmlns:a16="http://schemas.microsoft.com/office/drawing/2014/main" id="{FB21A8DE-126B-D0FE-7A2F-49118BAEEF80}"/>
                      </a:ext>
                    </a:extLst>
                  </p:cNvPr>
                  <p:cNvPicPr/>
                  <p:nvPr/>
                </p:nvPicPr>
                <p:blipFill>
                  <a:blip r:embed="rId15"/>
                  <a:stretch>
                    <a:fillRect/>
                  </a:stretch>
                </p:blipFill>
                <p:spPr>
                  <a:xfrm>
                    <a:off x="3873995" y="3802930"/>
                    <a:ext cx="490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Freihand 33">
                    <a:extLst>
                      <a:ext uri="{FF2B5EF4-FFF2-40B4-BE49-F238E27FC236}">
                        <a16:creationId xmlns:a16="http://schemas.microsoft.com/office/drawing/2014/main" id="{2AF4FBB1-45FA-8B64-B8BA-A933A6622C4F}"/>
                      </a:ext>
                    </a:extLst>
                  </p14:cNvPr>
                  <p14:cNvContentPartPr/>
                  <p14:nvPr/>
                </p14:nvContentPartPr>
                <p14:xfrm>
                  <a:off x="4006475" y="3844690"/>
                  <a:ext cx="701640" cy="9720"/>
                </p14:xfrm>
              </p:contentPart>
            </mc:Choice>
            <mc:Fallback xmlns="">
              <p:pic>
                <p:nvPicPr>
                  <p:cNvPr id="34" name="Freihand 33">
                    <a:extLst>
                      <a:ext uri="{FF2B5EF4-FFF2-40B4-BE49-F238E27FC236}">
                        <a16:creationId xmlns:a16="http://schemas.microsoft.com/office/drawing/2014/main" id="{2AF4FBB1-45FA-8B64-B8BA-A933A6622C4F}"/>
                      </a:ext>
                    </a:extLst>
                  </p:cNvPr>
                  <p:cNvPicPr/>
                  <p:nvPr/>
                </p:nvPicPr>
                <p:blipFill>
                  <a:blip r:embed="rId17"/>
                  <a:stretch>
                    <a:fillRect/>
                  </a:stretch>
                </p:blipFill>
                <p:spPr>
                  <a:xfrm>
                    <a:off x="3988475" y="3808690"/>
                    <a:ext cx="737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Freihand 34">
                    <a:extLst>
                      <a:ext uri="{FF2B5EF4-FFF2-40B4-BE49-F238E27FC236}">
                        <a16:creationId xmlns:a16="http://schemas.microsoft.com/office/drawing/2014/main" id="{D72341EB-2345-5A5F-8CB0-C8A7ABE551E7}"/>
                      </a:ext>
                    </a:extLst>
                  </p14:cNvPr>
                  <p14:cNvContentPartPr/>
                  <p14:nvPr/>
                </p14:nvContentPartPr>
                <p14:xfrm>
                  <a:off x="3938075" y="3834610"/>
                  <a:ext cx="802440" cy="18000"/>
                </p14:xfrm>
              </p:contentPart>
            </mc:Choice>
            <mc:Fallback xmlns="">
              <p:pic>
                <p:nvPicPr>
                  <p:cNvPr id="35" name="Freihand 34">
                    <a:extLst>
                      <a:ext uri="{FF2B5EF4-FFF2-40B4-BE49-F238E27FC236}">
                        <a16:creationId xmlns:a16="http://schemas.microsoft.com/office/drawing/2014/main" id="{D72341EB-2345-5A5F-8CB0-C8A7ABE551E7}"/>
                      </a:ext>
                    </a:extLst>
                  </p:cNvPr>
                  <p:cNvPicPr/>
                  <p:nvPr/>
                </p:nvPicPr>
                <p:blipFill>
                  <a:blip r:embed="rId19"/>
                  <a:stretch>
                    <a:fillRect/>
                  </a:stretch>
                </p:blipFill>
                <p:spPr>
                  <a:xfrm>
                    <a:off x="3920075" y="3798610"/>
                    <a:ext cx="838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 name="Freihand 37">
                    <a:extLst>
                      <a:ext uri="{FF2B5EF4-FFF2-40B4-BE49-F238E27FC236}">
                        <a16:creationId xmlns:a16="http://schemas.microsoft.com/office/drawing/2014/main" id="{788B5D6A-9443-A13E-35A8-9A1CBBCD6668}"/>
                      </a:ext>
                    </a:extLst>
                  </p14:cNvPr>
                  <p14:cNvContentPartPr/>
                  <p14:nvPr/>
                </p14:nvContentPartPr>
                <p14:xfrm>
                  <a:off x="4324241" y="3907028"/>
                  <a:ext cx="343080" cy="3240"/>
                </p14:xfrm>
              </p:contentPart>
            </mc:Choice>
            <mc:Fallback xmlns="">
              <p:pic>
                <p:nvPicPr>
                  <p:cNvPr id="38" name="Freihand 37">
                    <a:extLst>
                      <a:ext uri="{FF2B5EF4-FFF2-40B4-BE49-F238E27FC236}">
                        <a16:creationId xmlns:a16="http://schemas.microsoft.com/office/drawing/2014/main" id="{788B5D6A-9443-A13E-35A8-9A1CBBCD6668}"/>
                      </a:ext>
                    </a:extLst>
                  </p:cNvPr>
                  <p:cNvPicPr/>
                  <p:nvPr/>
                </p:nvPicPr>
                <p:blipFill>
                  <a:blip r:embed="rId21"/>
                  <a:stretch>
                    <a:fillRect/>
                  </a:stretch>
                </p:blipFill>
                <p:spPr>
                  <a:xfrm>
                    <a:off x="4270241" y="3799028"/>
                    <a:ext cx="4507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6" name="Freihand 45">
                    <a:extLst>
                      <a:ext uri="{FF2B5EF4-FFF2-40B4-BE49-F238E27FC236}">
                        <a16:creationId xmlns:a16="http://schemas.microsoft.com/office/drawing/2014/main" id="{8A15C08F-0C5C-C170-C6DA-718F7687FAF5}"/>
                      </a:ext>
                    </a:extLst>
                  </p14:cNvPr>
                  <p14:cNvContentPartPr/>
                  <p14:nvPr/>
                </p14:nvContentPartPr>
                <p14:xfrm>
                  <a:off x="3069281" y="3809910"/>
                  <a:ext cx="905400" cy="5040"/>
                </p14:xfrm>
              </p:contentPart>
            </mc:Choice>
            <mc:Fallback xmlns="">
              <p:pic>
                <p:nvPicPr>
                  <p:cNvPr id="46" name="Freihand 45">
                    <a:extLst>
                      <a:ext uri="{FF2B5EF4-FFF2-40B4-BE49-F238E27FC236}">
                        <a16:creationId xmlns:a16="http://schemas.microsoft.com/office/drawing/2014/main" id="{8A15C08F-0C5C-C170-C6DA-718F7687FAF5}"/>
                      </a:ext>
                    </a:extLst>
                  </p:cNvPr>
                  <p:cNvPicPr/>
                  <p:nvPr/>
                </p:nvPicPr>
                <p:blipFill>
                  <a:blip r:embed="rId23"/>
                  <a:stretch>
                    <a:fillRect/>
                  </a:stretch>
                </p:blipFill>
                <p:spPr>
                  <a:xfrm>
                    <a:off x="3060281" y="3801510"/>
                    <a:ext cx="923040" cy="21504"/>
                  </a:xfrm>
                  <a:prstGeom prst="rect">
                    <a:avLst/>
                  </a:prstGeom>
                </p:spPr>
              </p:pic>
            </mc:Fallback>
          </mc:AlternateContent>
          <p:grpSp>
            <p:nvGrpSpPr>
              <p:cNvPr id="49" name="Gruppieren 48">
                <a:extLst>
                  <a:ext uri="{FF2B5EF4-FFF2-40B4-BE49-F238E27FC236}">
                    <a16:creationId xmlns:a16="http://schemas.microsoft.com/office/drawing/2014/main" id="{D7A1A625-8AE7-F8FF-0EA5-705B467BE51C}"/>
                  </a:ext>
                </a:extLst>
              </p:cNvPr>
              <p:cNvGrpSpPr/>
              <p:nvPr/>
            </p:nvGrpSpPr>
            <p:grpSpPr>
              <a:xfrm>
                <a:off x="3235601" y="3814590"/>
                <a:ext cx="722520" cy="37440"/>
                <a:chOff x="3235601" y="3814590"/>
                <a:chExt cx="722520" cy="37440"/>
              </a:xfrm>
              <a:grpFill/>
            </p:grpSpPr>
            <mc:AlternateContent xmlns:mc="http://schemas.openxmlformats.org/markup-compatibility/2006" xmlns:p14="http://schemas.microsoft.com/office/powerpoint/2010/main">
              <mc:Choice Requires="p14">
                <p:contentPart p14:bwMode="auto" r:id="rId24">
                  <p14:nvContentPartPr>
                    <p14:cNvPr id="40" name="Freihand 39">
                      <a:extLst>
                        <a:ext uri="{FF2B5EF4-FFF2-40B4-BE49-F238E27FC236}">
                          <a16:creationId xmlns:a16="http://schemas.microsoft.com/office/drawing/2014/main" id="{F731BDF9-A1FA-8458-0FA9-D5DC7992178B}"/>
                        </a:ext>
                      </a:extLst>
                    </p14:cNvPr>
                    <p14:cNvContentPartPr/>
                    <p14:nvPr/>
                  </p14:nvContentPartPr>
                  <p14:xfrm>
                    <a:off x="3726281" y="3828990"/>
                    <a:ext cx="220680" cy="5040"/>
                  </p14:xfrm>
                </p:contentPart>
              </mc:Choice>
              <mc:Fallback xmlns="">
                <p:pic>
                  <p:nvPicPr>
                    <p:cNvPr id="40" name="Freihand 39">
                      <a:extLst>
                        <a:ext uri="{FF2B5EF4-FFF2-40B4-BE49-F238E27FC236}">
                          <a16:creationId xmlns:a16="http://schemas.microsoft.com/office/drawing/2014/main" id="{F731BDF9-A1FA-8458-0FA9-D5DC7992178B}"/>
                        </a:ext>
                      </a:extLst>
                    </p:cNvPr>
                    <p:cNvPicPr/>
                    <p:nvPr/>
                  </p:nvPicPr>
                  <p:blipFill>
                    <a:blip r:embed="rId25"/>
                    <a:stretch>
                      <a:fillRect/>
                    </a:stretch>
                  </p:blipFill>
                  <p:spPr>
                    <a:xfrm>
                      <a:off x="3708281" y="3810990"/>
                      <a:ext cx="256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Freihand 40">
                      <a:extLst>
                        <a:ext uri="{FF2B5EF4-FFF2-40B4-BE49-F238E27FC236}">
                          <a16:creationId xmlns:a16="http://schemas.microsoft.com/office/drawing/2014/main" id="{F1DCA54E-8F7E-B7A5-84D9-CC51A94879B7}"/>
                        </a:ext>
                      </a:extLst>
                    </p14:cNvPr>
                    <p14:cNvContentPartPr/>
                    <p14:nvPr/>
                  </p14:nvContentPartPr>
                  <p14:xfrm>
                    <a:off x="3867041" y="3845550"/>
                    <a:ext cx="91080" cy="2880"/>
                  </p14:xfrm>
                </p:contentPart>
              </mc:Choice>
              <mc:Fallback xmlns="">
                <p:pic>
                  <p:nvPicPr>
                    <p:cNvPr id="41" name="Freihand 40">
                      <a:extLst>
                        <a:ext uri="{FF2B5EF4-FFF2-40B4-BE49-F238E27FC236}">
                          <a16:creationId xmlns:a16="http://schemas.microsoft.com/office/drawing/2014/main" id="{F1DCA54E-8F7E-B7A5-84D9-CC51A94879B7}"/>
                        </a:ext>
                      </a:extLst>
                    </p:cNvPr>
                    <p:cNvPicPr/>
                    <p:nvPr/>
                  </p:nvPicPr>
                  <p:blipFill>
                    <a:blip r:embed="rId27"/>
                    <a:stretch>
                      <a:fillRect/>
                    </a:stretch>
                  </p:blipFill>
                  <p:spPr>
                    <a:xfrm>
                      <a:off x="3849041" y="3824979"/>
                      <a:ext cx="126720" cy="4361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Freihand 47">
                      <a:extLst>
                        <a:ext uri="{FF2B5EF4-FFF2-40B4-BE49-F238E27FC236}">
                          <a16:creationId xmlns:a16="http://schemas.microsoft.com/office/drawing/2014/main" id="{130555EE-B050-EC73-CDF9-18CCA776618B}"/>
                        </a:ext>
                      </a:extLst>
                    </p14:cNvPr>
                    <p14:cNvContentPartPr/>
                    <p14:nvPr/>
                  </p14:nvContentPartPr>
                  <p14:xfrm>
                    <a:off x="3235601" y="3814590"/>
                    <a:ext cx="510840" cy="37440"/>
                  </p14:xfrm>
                </p:contentPart>
              </mc:Choice>
              <mc:Fallback xmlns="">
                <p:pic>
                  <p:nvPicPr>
                    <p:cNvPr id="48" name="Freihand 47">
                      <a:extLst>
                        <a:ext uri="{FF2B5EF4-FFF2-40B4-BE49-F238E27FC236}">
                          <a16:creationId xmlns:a16="http://schemas.microsoft.com/office/drawing/2014/main" id="{130555EE-B050-EC73-CDF9-18CCA776618B}"/>
                        </a:ext>
                      </a:extLst>
                    </p:cNvPr>
                    <p:cNvPicPr/>
                    <p:nvPr/>
                  </p:nvPicPr>
                  <p:blipFill>
                    <a:blip r:embed="rId29"/>
                    <a:stretch>
                      <a:fillRect/>
                    </a:stretch>
                  </p:blipFill>
                  <p:spPr>
                    <a:xfrm>
                      <a:off x="3226601" y="3805503"/>
                      <a:ext cx="528480" cy="55251"/>
                    </a:xfrm>
                    <a:prstGeom prst="rect">
                      <a:avLst/>
                    </a:prstGeom>
                  </p:spPr>
                </p:pic>
              </mc:Fallback>
            </mc:AlternateContent>
          </p:grpSp>
        </p:grpSp>
        <p:grpSp>
          <p:nvGrpSpPr>
            <p:cNvPr id="101" name="Gruppieren 100">
              <a:extLst>
                <a:ext uri="{FF2B5EF4-FFF2-40B4-BE49-F238E27FC236}">
                  <a16:creationId xmlns:a16="http://schemas.microsoft.com/office/drawing/2014/main" id="{B80D6F5F-D75C-4CD7-16FB-D19CF920C1B5}"/>
                </a:ext>
              </a:extLst>
            </p:cNvPr>
            <p:cNvGrpSpPr/>
            <p:nvPr/>
          </p:nvGrpSpPr>
          <p:grpSpPr>
            <a:xfrm>
              <a:off x="5350459" y="3809790"/>
              <a:ext cx="3169084" cy="1038240"/>
              <a:chOff x="5350459" y="3809790"/>
              <a:chExt cx="3169084" cy="1038240"/>
            </a:xfrm>
          </p:grpSpPr>
          <mc:AlternateContent xmlns:mc="http://schemas.openxmlformats.org/markup-compatibility/2006" xmlns:p14="http://schemas.microsoft.com/office/powerpoint/2010/main">
            <mc:Choice Requires="p14">
              <p:contentPart p14:bwMode="auto" r:id="rId30">
                <p14:nvContentPartPr>
                  <p14:cNvPr id="51" name="Freihand 50">
                    <a:extLst>
                      <a:ext uri="{FF2B5EF4-FFF2-40B4-BE49-F238E27FC236}">
                        <a16:creationId xmlns:a16="http://schemas.microsoft.com/office/drawing/2014/main" id="{AF429A05-1903-A3ED-B8B3-B6DD4E027954}"/>
                      </a:ext>
                    </a:extLst>
                  </p14:cNvPr>
                  <p14:cNvContentPartPr/>
                  <p14:nvPr/>
                </p14:nvContentPartPr>
                <p14:xfrm>
                  <a:off x="5612006" y="3976110"/>
                  <a:ext cx="276480" cy="15120"/>
                </p14:xfrm>
              </p:contentPart>
            </mc:Choice>
            <mc:Fallback xmlns="">
              <p:pic>
                <p:nvPicPr>
                  <p:cNvPr id="51" name="Freihand 50">
                    <a:extLst>
                      <a:ext uri="{FF2B5EF4-FFF2-40B4-BE49-F238E27FC236}">
                        <a16:creationId xmlns:a16="http://schemas.microsoft.com/office/drawing/2014/main" id="{AF429A05-1903-A3ED-B8B3-B6DD4E027954}"/>
                      </a:ext>
                    </a:extLst>
                  </p:cNvPr>
                  <p:cNvPicPr/>
                  <p:nvPr/>
                </p:nvPicPr>
                <p:blipFill>
                  <a:blip r:embed="rId31"/>
                  <a:stretch>
                    <a:fillRect/>
                  </a:stretch>
                </p:blipFill>
                <p:spPr>
                  <a:xfrm>
                    <a:off x="5522006" y="3796110"/>
                    <a:ext cx="4561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2" name="Freihand 51">
                    <a:extLst>
                      <a:ext uri="{FF2B5EF4-FFF2-40B4-BE49-F238E27FC236}">
                        <a16:creationId xmlns:a16="http://schemas.microsoft.com/office/drawing/2014/main" id="{FECF4259-F64C-9070-6981-D90DD9F3C953}"/>
                      </a:ext>
                    </a:extLst>
                  </p14:cNvPr>
                  <p14:cNvContentPartPr/>
                  <p14:nvPr/>
                </p14:nvContentPartPr>
                <p14:xfrm>
                  <a:off x="5891006" y="3974310"/>
                  <a:ext cx="742320" cy="10080"/>
                </p14:xfrm>
              </p:contentPart>
            </mc:Choice>
            <mc:Fallback xmlns="">
              <p:pic>
                <p:nvPicPr>
                  <p:cNvPr id="52" name="Freihand 51">
                    <a:extLst>
                      <a:ext uri="{FF2B5EF4-FFF2-40B4-BE49-F238E27FC236}">
                        <a16:creationId xmlns:a16="http://schemas.microsoft.com/office/drawing/2014/main" id="{FECF4259-F64C-9070-6981-D90DD9F3C953}"/>
                      </a:ext>
                    </a:extLst>
                  </p:cNvPr>
                  <p:cNvPicPr/>
                  <p:nvPr/>
                </p:nvPicPr>
                <p:blipFill>
                  <a:blip r:embed="rId33"/>
                  <a:stretch>
                    <a:fillRect/>
                  </a:stretch>
                </p:blipFill>
                <p:spPr>
                  <a:xfrm>
                    <a:off x="5801006" y="3787643"/>
                    <a:ext cx="9219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3" name="Freihand 52">
                    <a:extLst>
                      <a:ext uri="{FF2B5EF4-FFF2-40B4-BE49-F238E27FC236}">
                        <a16:creationId xmlns:a16="http://schemas.microsoft.com/office/drawing/2014/main" id="{EB62ED68-A94D-1E35-572E-617B8FF7EB6C}"/>
                      </a:ext>
                    </a:extLst>
                  </p14:cNvPr>
                  <p14:cNvContentPartPr/>
                  <p14:nvPr/>
                </p14:nvContentPartPr>
                <p14:xfrm>
                  <a:off x="6724624" y="3976470"/>
                  <a:ext cx="430920" cy="5040"/>
                </p14:xfrm>
              </p:contentPart>
            </mc:Choice>
            <mc:Fallback xmlns="">
              <p:pic>
                <p:nvPicPr>
                  <p:cNvPr id="53" name="Freihand 52">
                    <a:extLst>
                      <a:ext uri="{FF2B5EF4-FFF2-40B4-BE49-F238E27FC236}">
                        <a16:creationId xmlns:a16="http://schemas.microsoft.com/office/drawing/2014/main" id="{EB62ED68-A94D-1E35-572E-617B8FF7EB6C}"/>
                      </a:ext>
                    </a:extLst>
                  </p:cNvPr>
                  <p:cNvPicPr/>
                  <p:nvPr/>
                </p:nvPicPr>
                <p:blipFill>
                  <a:blip r:embed="rId35"/>
                  <a:stretch>
                    <a:fillRect/>
                  </a:stretch>
                </p:blipFill>
                <p:spPr>
                  <a:xfrm>
                    <a:off x="6634624" y="3796470"/>
                    <a:ext cx="6105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4" name="Freihand 53">
                    <a:extLst>
                      <a:ext uri="{FF2B5EF4-FFF2-40B4-BE49-F238E27FC236}">
                        <a16:creationId xmlns:a16="http://schemas.microsoft.com/office/drawing/2014/main" id="{68A35FAC-29FC-DFCC-1969-A61717A57C2A}"/>
                      </a:ext>
                    </a:extLst>
                  </p14:cNvPr>
                  <p14:cNvContentPartPr/>
                  <p14:nvPr/>
                </p14:nvContentPartPr>
                <p14:xfrm>
                  <a:off x="7262464" y="3900870"/>
                  <a:ext cx="595440" cy="9000"/>
                </p14:xfrm>
              </p:contentPart>
            </mc:Choice>
            <mc:Fallback xmlns="">
              <p:pic>
                <p:nvPicPr>
                  <p:cNvPr id="54" name="Freihand 53">
                    <a:extLst>
                      <a:ext uri="{FF2B5EF4-FFF2-40B4-BE49-F238E27FC236}">
                        <a16:creationId xmlns:a16="http://schemas.microsoft.com/office/drawing/2014/main" id="{68A35FAC-29FC-DFCC-1969-A61717A57C2A}"/>
                      </a:ext>
                    </a:extLst>
                  </p:cNvPr>
                  <p:cNvPicPr/>
                  <p:nvPr/>
                </p:nvPicPr>
                <p:blipFill>
                  <a:blip r:embed="rId37"/>
                  <a:stretch>
                    <a:fillRect/>
                  </a:stretch>
                </p:blipFill>
                <p:spPr>
                  <a:xfrm>
                    <a:off x="7208464" y="3797024"/>
                    <a:ext cx="703080" cy="21634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5" name="Freihand 54">
                    <a:extLst>
                      <a:ext uri="{FF2B5EF4-FFF2-40B4-BE49-F238E27FC236}">
                        <a16:creationId xmlns:a16="http://schemas.microsoft.com/office/drawing/2014/main" id="{0E8B6095-3004-11C1-8315-5BEEFBA70D4B}"/>
                      </a:ext>
                    </a:extLst>
                  </p14:cNvPr>
                  <p14:cNvContentPartPr/>
                  <p14:nvPr/>
                </p14:nvContentPartPr>
                <p14:xfrm>
                  <a:off x="7181824" y="3905190"/>
                  <a:ext cx="360" cy="360"/>
                </p14:xfrm>
              </p:contentPart>
            </mc:Choice>
            <mc:Fallback xmlns="">
              <p:pic>
                <p:nvPicPr>
                  <p:cNvPr id="55" name="Freihand 54">
                    <a:extLst>
                      <a:ext uri="{FF2B5EF4-FFF2-40B4-BE49-F238E27FC236}">
                        <a16:creationId xmlns:a16="http://schemas.microsoft.com/office/drawing/2014/main" id="{0E8B6095-3004-11C1-8315-5BEEFBA70D4B}"/>
                      </a:ext>
                    </a:extLst>
                  </p:cNvPr>
                  <p:cNvPicPr/>
                  <p:nvPr/>
                </p:nvPicPr>
                <p:blipFill>
                  <a:blip r:embed="rId39"/>
                  <a:stretch>
                    <a:fillRect/>
                  </a:stretch>
                </p:blipFill>
                <p:spPr>
                  <a:xfrm>
                    <a:off x="7127824" y="37971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6" name="Freihand 55">
                    <a:extLst>
                      <a:ext uri="{FF2B5EF4-FFF2-40B4-BE49-F238E27FC236}">
                        <a16:creationId xmlns:a16="http://schemas.microsoft.com/office/drawing/2014/main" id="{41857390-3308-8C35-3CCB-1A9717FE49C1}"/>
                      </a:ext>
                    </a:extLst>
                  </p14:cNvPr>
                  <p14:cNvContentPartPr/>
                  <p14:nvPr/>
                </p14:nvContentPartPr>
                <p14:xfrm>
                  <a:off x="7915144" y="3866670"/>
                  <a:ext cx="357120" cy="8280"/>
                </p14:xfrm>
              </p:contentPart>
            </mc:Choice>
            <mc:Fallback xmlns="">
              <p:pic>
                <p:nvPicPr>
                  <p:cNvPr id="56" name="Freihand 55">
                    <a:extLst>
                      <a:ext uri="{FF2B5EF4-FFF2-40B4-BE49-F238E27FC236}">
                        <a16:creationId xmlns:a16="http://schemas.microsoft.com/office/drawing/2014/main" id="{41857390-3308-8C35-3CCB-1A9717FE49C1}"/>
                      </a:ext>
                    </a:extLst>
                  </p:cNvPr>
                  <p:cNvPicPr/>
                  <p:nvPr/>
                </p:nvPicPr>
                <p:blipFill>
                  <a:blip r:embed="rId41"/>
                  <a:stretch>
                    <a:fillRect/>
                  </a:stretch>
                </p:blipFill>
                <p:spPr>
                  <a:xfrm>
                    <a:off x="7879180" y="3794670"/>
                    <a:ext cx="428688"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7" name="Freihand 56">
                    <a:extLst>
                      <a:ext uri="{FF2B5EF4-FFF2-40B4-BE49-F238E27FC236}">
                        <a16:creationId xmlns:a16="http://schemas.microsoft.com/office/drawing/2014/main" id="{FFF82462-7AE7-21D4-491E-24735BD79E09}"/>
                      </a:ext>
                    </a:extLst>
                  </p14:cNvPr>
                  <p14:cNvContentPartPr/>
                  <p14:nvPr/>
                </p14:nvContentPartPr>
                <p14:xfrm>
                  <a:off x="8153104" y="3866670"/>
                  <a:ext cx="266760" cy="5400"/>
                </p14:xfrm>
              </p:contentPart>
            </mc:Choice>
            <mc:Fallback xmlns="">
              <p:pic>
                <p:nvPicPr>
                  <p:cNvPr id="57" name="Freihand 56">
                    <a:extLst>
                      <a:ext uri="{FF2B5EF4-FFF2-40B4-BE49-F238E27FC236}">
                        <a16:creationId xmlns:a16="http://schemas.microsoft.com/office/drawing/2014/main" id="{FFF82462-7AE7-21D4-491E-24735BD79E09}"/>
                      </a:ext>
                    </a:extLst>
                  </p:cNvPr>
                  <p:cNvPicPr/>
                  <p:nvPr/>
                </p:nvPicPr>
                <p:blipFill>
                  <a:blip r:embed="rId43"/>
                  <a:stretch>
                    <a:fillRect/>
                  </a:stretch>
                </p:blipFill>
                <p:spPr>
                  <a:xfrm>
                    <a:off x="8117104" y="3794670"/>
                    <a:ext cx="338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8" name="Freihand 57">
                    <a:extLst>
                      <a:ext uri="{FF2B5EF4-FFF2-40B4-BE49-F238E27FC236}">
                        <a16:creationId xmlns:a16="http://schemas.microsoft.com/office/drawing/2014/main" id="{A00BD2E1-D66E-7912-DBBB-FF696D63B111}"/>
                      </a:ext>
                    </a:extLst>
                  </p14:cNvPr>
                  <p14:cNvContentPartPr/>
                  <p14:nvPr/>
                </p14:nvContentPartPr>
                <p14:xfrm>
                  <a:off x="8315104" y="3867030"/>
                  <a:ext cx="360" cy="360"/>
                </p14:xfrm>
              </p:contentPart>
            </mc:Choice>
            <mc:Fallback xmlns="">
              <p:pic>
                <p:nvPicPr>
                  <p:cNvPr id="58" name="Freihand 57">
                    <a:extLst>
                      <a:ext uri="{FF2B5EF4-FFF2-40B4-BE49-F238E27FC236}">
                        <a16:creationId xmlns:a16="http://schemas.microsoft.com/office/drawing/2014/main" id="{A00BD2E1-D66E-7912-DBBB-FF696D63B111}"/>
                      </a:ext>
                    </a:extLst>
                  </p:cNvPr>
                  <p:cNvPicPr/>
                  <p:nvPr/>
                </p:nvPicPr>
                <p:blipFill>
                  <a:blip r:embed="rId45"/>
                  <a:stretch>
                    <a:fillRect/>
                  </a:stretch>
                </p:blipFill>
                <p:spPr>
                  <a:xfrm>
                    <a:off x="8279104" y="379503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9" name="Freihand 58">
                    <a:extLst>
                      <a:ext uri="{FF2B5EF4-FFF2-40B4-BE49-F238E27FC236}">
                        <a16:creationId xmlns:a16="http://schemas.microsoft.com/office/drawing/2014/main" id="{674C64B6-C4FF-6B3E-644A-9C93299B064B}"/>
                      </a:ext>
                    </a:extLst>
                  </p14:cNvPr>
                  <p14:cNvContentPartPr/>
                  <p14:nvPr/>
                </p14:nvContentPartPr>
                <p14:xfrm>
                  <a:off x="8355784" y="3869550"/>
                  <a:ext cx="360" cy="360"/>
                </p14:xfrm>
              </p:contentPart>
            </mc:Choice>
            <mc:Fallback xmlns="">
              <p:pic>
                <p:nvPicPr>
                  <p:cNvPr id="59" name="Freihand 58">
                    <a:extLst>
                      <a:ext uri="{FF2B5EF4-FFF2-40B4-BE49-F238E27FC236}">
                        <a16:creationId xmlns:a16="http://schemas.microsoft.com/office/drawing/2014/main" id="{674C64B6-C4FF-6B3E-644A-9C93299B064B}"/>
                      </a:ext>
                    </a:extLst>
                  </p:cNvPr>
                  <p:cNvPicPr/>
                  <p:nvPr/>
                </p:nvPicPr>
                <p:blipFill>
                  <a:blip r:embed="rId45"/>
                  <a:stretch>
                    <a:fillRect/>
                  </a:stretch>
                </p:blipFill>
                <p:spPr>
                  <a:xfrm>
                    <a:off x="8319784" y="379755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0" name="Freihand 59">
                    <a:extLst>
                      <a:ext uri="{FF2B5EF4-FFF2-40B4-BE49-F238E27FC236}">
                        <a16:creationId xmlns:a16="http://schemas.microsoft.com/office/drawing/2014/main" id="{BAB52ED1-4814-E026-E3B3-9BC416CE3476}"/>
                      </a:ext>
                    </a:extLst>
                  </p14:cNvPr>
                  <p14:cNvContentPartPr/>
                  <p14:nvPr/>
                </p14:nvContentPartPr>
                <p14:xfrm>
                  <a:off x="8353264" y="3867030"/>
                  <a:ext cx="360" cy="360"/>
                </p14:xfrm>
              </p:contentPart>
            </mc:Choice>
            <mc:Fallback xmlns="">
              <p:pic>
                <p:nvPicPr>
                  <p:cNvPr id="60" name="Freihand 59">
                    <a:extLst>
                      <a:ext uri="{FF2B5EF4-FFF2-40B4-BE49-F238E27FC236}">
                        <a16:creationId xmlns:a16="http://schemas.microsoft.com/office/drawing/2014/main" id="{BAB52ED1-4814-E026-E3B3-9BC416CE3476}"/>
                      </a:ext>
                    </a:extLst>
                  </p:cNvPr>
                  <p:cNvPicPr/>
                  <p:nvPr/>
                </p:nvPicPr>
                <p:blipFill>
                  <a:blip r:embed="rId45"/>
                  <a:stretch>
                    <a:fillRect/>
                  </a:stretch>
                </p:blipFill>
                <p:spPr>
                  <a:xfrm>
                    <a:off x="8317264" y="379503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1" name="Freihand 60">
                    <a:extLst>
                      <a:ext uri="{FF2B5EF4-FFF2-40B4-BE49-F238E27FC236}">
                        <a16:creationId xmlns:a16="http://schemas.microsoft.com/office/drawing/2014/main" id="{036FFEBD-B561-F13A-DE86-71A9D80B03A6}"/>
                      </a:ext>
                    </a:extLst>
                  </p14:cNvPr>
                  <p14:cNvContentPartPr/>
                  <p14:nvPr/>
                </p14:nvContentPartPr>
                <p14:xfrm>
                  <a:off x="5431583" y="3866940"/>
                  <a:ext cx="95400" cy="3240"/>
                </p14:xfrm>
              </p:contentPart>
            </mc:Choice>
            <mc:Fallback xmlns="">
              <p:pic>
                <p:nvPicPr>
                  <p:cNvPr id="61" name="Freihand 60">
                    <a:extLst>
                      <a:ext uri="{FF2B5EF4-FFF2-40B4-BE49-F238E27FC236}">
                        <a16:creationId xmlns:a16="http://schemas.microsoft.com/office/drawing/2014/main" id="{036FFEBD-B561-F13A-DE86-71A9D80B03A6}"/>
                      </a:ext>
                    </a:extLst>
                  </p:cNvPr>
                  <p:cNvPicPr/>
                  <p:nvPr/>
                </p:nvPicPr>
                <p:blipFill>
                  <a:blip r:embed="rId49"/>
                  <a:stretch>
                    <a:fillRect/>
                  </a:stretch>
                </p:blipFill>
                <p:spPr>
                  <a:xfrm>
                    <a:off x="5395583" y="3794940"/>
                    <a:ext cx="167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2" name="Freihand 61">
                    <a:extLst>
                      <a:ext uri="{FF2B5EF4-FFF2-40B4-BE49-F238E27FC236}">
                        <a16:creationId xmlns:a16="http://schemas.microsoft.com/office/drawing/2014/main" id="{51E5AC16-D2C7-83AA-D39F-625A058553A9}"/>
                      </a:ext>
                    </a:extLst>
                  </p14:cNvPr>
                  <p14:cNvContentPartPr/>
                  <p14:nvPr/>
                </p14:nvContentPartPr>
                <p14:xfrm>
                  <a:off x="5691143" y="4191930"/>
                  <a:ext cx="1429560" cy="74520"/>
                </p14:xfrm>
              </p:contentPart>
            </mc:Choice>
            <mc:Fallback xmlns="">
              <p:pic>
                <p:nvPicPr>
                  <p:cNvPr id="62" name="Freihand 61">
                    <a:extLst>
                      <a:ext uri="{FF2B5EF4-FFF2-40B4-BE49-F238E27FC236}">
                        <a16:creationId xmlns:a16="http://schemas.microsoft.com/office/drawing/2014/main" id="{51E5AC16-D2C7-83AA-D39F-625A058553A9}"/>
                      </a:ext>
                    </a:extLst>
                  </p:cNvPr>
                  <p:cNvPicPr/>
                  <p:nvPr/>
                </p:nvPicPr>
                <p:blipFill>
                  <a:blip r:embed="rId51"/>
                  <a:stretch>
                    <a:fillRect/>
                  </a:stretch>
                </p:blipFill>
                <p:spPr>
                  <a:xfrm>
                    <a:off x="5655143" y="4119580"/>
                    <a:ext cx="1501200" cy="218857"/>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3" name="Freihand 62">
                    <a:extLst>
                      <a:ext uri="{FF2B5EF4-FFF2-40B4-BE49-F238E27FC236}">
                        <a16:creationId xmlns:a16="http://schemas.microsoft.com/office/drawing/2014/main" id="{FB98838E-3BD2-867A-E856-702F20A7F4FD}"/>
                      </a:ext>
                    </a:extLst>
                  </p14:cNvPr>
                  <p14:cNvContentPartPr/>
                  <p14:nvPr/>
                </p14:nvContentPartPr>
                <p14:xfrm>
                  <a:off x="7207823" y="3978810"/>
                  <a:ext cx="558000" cy="90000"/>
                </p14:xfrm>
              </p:contentPart>
            </mc:Choice>
            <mc:Fallback xmlns="">
              <p:pic>
                <p:nvPicPr>
                  <p:cNvPr id="63" name="Freihand 62">
                    <a:extLst>
                      <a:ext uri="{FF2B5EF4-FFF2-40B4-BE49-F238E27FC236}">
                        <a16:creationId xmlns:a16="http://schemas.microsoft.com/office/drawing/2014/main" id="{FB98838E-3BD2-867A-E856-702F20A7F4FD}"/>
                      </a:ext>
                    </a:extLst>
                  </p:cNvPr>
                  <p:cNvPicPr/>
                  <p:nvPr/>
                </p:nvPicPr>
                <p:blipFill>
                  <a:blip r:embed="rId53"/>
                  <a:stretch>
                    <a:fillRect/>
                  </a:stretch>
                </p:blipFill>
                <p:spPr>
                  <a:xfrm>
                    <a:off x="7171823" y="3907097"/>
                    <a:ext cx="629640" cy="233068"/>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4" name="Freihand 63">
                    <a:extLst>
                      <a:ext uri="{FF2B5EF4-FFF2-40B4-BE49-F238E27FC236}">
                        <a16:creationId xmlns:a16="http://schemas.microsoft.com/office/drawing/2014/main" id="{0B2E996B-D9FD-B6C7-8FC1-189863E25D25}"/>
                      </a:ext>
                    </a:extLst>
                  </p14:cNvPr>
                  <p14:cNvContentPartPr/>
                  <p14:nvPr/>
                </p14:nvContentPartPr>
                <p14:xfrm>
                  <a:off x="7348223" y="3959370"/>
                  <a:ext cx="83880" cy="2880"/>
                </p14:xfrm>
              </p:contentPart>
            </mc:Choice>
            <mc:Fallback xmlns="">
              <p:pic>
                <p:nvPicPr>
                  <p:cNvPr id="64" name="Freihand 63">
                    <a:extLst>
                      <a:ext uri="{FF2B5EF4-FFF2-40B4-BE49-F238E27FC236}">
                        <a16:creationId xmlns:a16="http://schemas.microsoft.com/office/drawing/2014/main" id="{0B2E996B-D9FD-B6C7-8FC1-189863E25D25}"/>
                      </a:ext>
                    </a:extLst>
                  </p:cNvPr>
                  <p:cNvPicPr/>
                  <p:nvPr/>
                </p:nvPicPr>
                <p:blipFill>
                  <a:blip r:embed="rId55"/>
                  <a:stretch>
                    <a:fillRect/>
                  </a:stretch>
                </p:blipFill>
                <p:spPr>
                  <a:xfrm>
                    <a:off x="7312223" y="3887370"/>
                    <a:ext cx="155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6" name="Freihand 65">
                    <a:extLst>
                      <a:ext uri="{FF2B5EF4-FFF2-40B4-BE49-F238E27FC236}">
                        <a16:creationId xmlns:a16="http://schemas.microsoft.com/office/drawing/2014/main" id="{743C07C3-E9A3-7BCB-5B9C-C89254F7F27F}"/>
                      </a:ext>
                    </a:extLst>
                  </p14:cNvPr>
                  <p14:cNvContentPartPr/>
                  <p14:nvPr/>
                </p14:nvContentPartPr>
                <p14:xfrm>
                  <a:off x="7522163" y="3937770"/>
                  <a:ext cx="355320" cy="154440"/>
                </p14:xfrm>
              </p:contentPart>
            </mc:Choice>
            <mc:Fallback xmlns="">
              <p:pic>
                <p:nvPicPr>
                  <p:cNvPr id="66" name="Freihand 65">
                    <a:extLst>
                      <a:ext uri="{FF2B5EF4-FFF2-40B4-BE49-F238E27FC236}">
                        <a16:creationId xmlns:a16="http://schemas.microsoft.com/office/drawing/2014/main" id="{743C07C3-E9A3-7BCB-5B9C-C89254F7F27F}"/>
                      </a:ext>
                    </a:extLst>
                  </p:cNvPr>
                  <p:cNvPicPr/>
                  <p:nvPr/>
                </p:nvPicPr>
                <p:blipFill>
                  <a:blip r:embed="rId57"/>
                  <a:stretch>
                    <a:fillRect/>
                  </a:stretch>
                </p:blipFill>
                <p:spPr>
                  <a:xfrm>
                    <a:off x="7486126" y="3865770"/>
                    <a:ext cx="427033"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7" name="Freihand 66">
                    <a:extLst>
                      <a:ext uri="{FF2B5EF4-FFF2-40B4-BE49-F238E27FC236}">
                        <a16:creationId xmlns:a16="http://schemas.microsoft.com/office/drawing/2014/main" id="{F8C8730E-D258-B977-5404-0BD38BF7F571}"/>
                      </a:ext>
                    </a:extLst>
                  </p14:cNvPr>
                  <p14:cNvContentPartPr/>
                  <p14:nvPr/>
                </p14:nvContentPartPr>
                <p14:xfrm>
                  <a:off x="7889003" y="3889170"/>
                  <a:ext cx="55440" cy="39960"/>
                </p14:xfrm>
              </p:contentPart>
            </mc:Choice>
            <mc:Fallback xmlns="">
              <p:pic>
                <p:nvPicPr>
                  <p:cNvPr id="67" name="Freihand 66">
                    <a:extLst>
                      <a:ext uri="{FF2B5EF4-FFF2-40B4-BE49-F238E27FC236}">
                        <a16:creationId xmlns:a16="http://schemas.microsoft.com/office/drawing/2014/main" id="{F8C8730E-D258-B977-5404-0BD38BF7F571}"/>
                      </a:ext>
                    </a:extLst>
                  </p:cNvPr>
                  <p:cNvPicPr/>
                  <p:nvPr/>
                </p:nvPicPr>
                <p:blipFill>
                  <a:blip r:embed="rId59"/>
                  <a:stretch>
                    <a:fillRect/>
                  </a:stretch>
                </p:blipFill>
                <p:spPr>
                  <a:xfrm>
                    <a:off x="7853235" y="3817170"/>
                    <a:ext cx="126618"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9" name="Freihand 68">
                    <a:extLst>
                      <a:ext uri="{FF2B5EF4-FFF2-40B4-BE49-F238E27FC236}">
                        <a16:creationId xmlns:a16="http://schemas.microsoft.com/office/drawing/2014/main" id="{608A1D10-52D0-AE39-9A47-6EC5F10886E2}"/>
                      </a:ext>
                    </a:extLst>
                  </p14:cNvPr>
                  <p14:cNvContentPartPr/>
                  <p14:nvPr/>
                </p14:nvContentPartPr>
                <p14:xfrm>
                  <a:off x="8107883" y="3879090"/>
                  <a:ext cx="289080" cy="173880"/>
                </p14:xfrm>
              </p:contentPart>
            </mc:Choice>
            <mc:Fallback xmlns="">
              <p:pic>
                <p:nvPicPr>
                  <p:cNvPr id="69" name="Freihand 68">
                    <a:extLst>
                      <a:ext uri="{FF2B5EF4-FFF2-40B4-BE49-F238E27FC236}">
                        <a16:creationId xmlns:a16="http://schemas.microsoft.com/office/drawing/2014/main" id="{608A1D10-52D0-AE39-9A47-6EC5F10886E2}"/>
                      </a:ext>
                    </a:extLst>
                  </p:cNvPr>
                  <p:cNvPicPr/>
                  <p:nvPr/>
                </p:nvPicPr>
                <p:blipFill>
                  <a:blip r:embed="rId61"/>
                  <a:stretch>
                    <a:fillRect/>
                  </a:stretch>
                </p:blipFill>
                <p:spPr>
                  <a:xfrm>
                    <a:off x="8071883" y="3807090"/>
                    <a:ext cx="36072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0" name="Freihand 69">
                    <a:extLst>
                      <a:ext uri="{FF2B5EF4-FFF2-40B4-BE49-F238E27FC236}">
                        <a16:creationId xmlns:a16="http://schemas.microsoft.com/office/drawing/2014/main" id="{BF560B5A-121D-249A-6649-D2B0A8F4C583}"/>
                      </a:ext>
                    </a:extLst>
                  </p14:cNvPr>
                  <p14:cNvContentPartPr/>
                  <p14:nvPr/>
                </p14:nvContentPartPr>
                <p14:xfrm>
                  <a:off x="8155403" y="3950370"/>
                  <a:ext cx="32760" cy="360"/>
                </p14:xfrm>
              </p:contentPart>
            </mc:Choice>
            <mc:Fallback xmlns="">
              <p:pic>
                <p:nvPicPr>
                  <p:cNvPr id="70" name="Freihand 69">
                    <a:extLst>
                      <a:ext uri="{FF2B5EF4-FFF2-40B4-BE49-F238E27FC236}">
                        <a16:creationId xmlns:a16="http://schemas.microsoft.com/office/drawing/2014/main" id="{BF560B5A-121D-249A-6649-D2B0A8F4C583}"/>
                      </a:ext>
                    </a:extLst>
                  </p:cNvPr>
                  <p:cNvPicPr/>
                  <p:nvPr/>
                </p:nvPicPr>
                <p:blipFill>
                  <a:blip r:embed="rId63"/>
                  <a:stretch>
                    <a:fillRect/>
                  </a:stretch>
                </p:blipFill>
                <p:spPr>
                  <a:xfrm>
                    <a:off x="8119403" y="3878370"/>
                    <a:ext cx="104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Freihand 70">
                    <a:extLst>
                      <a:ext uri="{FF2B5EF4-FFF2-40B4-BE49-F238E27FC236}">
                        <a16:creationId xmlns:a16="http://schemas.microsoft.com/office/drawing/2014/main" id="{C34DB5A8-91A5-0D8B-FC3C-1B31346A7D38}"/>
                      </a:ext>
                    </a:extLst>
                  </p14:cNvPr>
                  <p14:cNvContentPartPr/>
                  <p14:nvPr/>
                </p14:nvContentPartPr>
                <p14:xfrm>
                  <a:off x="6406204" y="4031370"/>
                  <a:ext cx="833040" cy="383760"/>
                </p14:xfrm>
              </p:contentPart>
            </mc:Choice>
            <mc:Fallback xmlns="">
              <p:pic>
                <p:nvPicPr>
                  <p:cNvPr id="71" name="Freihand 70">
                    <a:extLst>
                      <a:ext uri="{FF2B5EF4-FFF2-40B4-BE49-F238E27FC236}">
                        <a16:creationId xmlns:a16="http://schemas.microsoft.com/office/drawing/2014/main" id="{C34DB5A8-91A5-0D8B-FC3C-1B31346A7D38}"/>
                      </a:ext>
                    </a:extLst>
                  </p:cNvPr>
                  <p:cNvPicPr/>
                  <p:nvPr/>
                </p:nvPicPr>
                <p:blipFill>
                  <a:blip r:embed="rId65"/>
                  <a:stretch>
                    <a:fillRect/>
                  </a:stretch>
                </p:blipFill>
                <p:spPr>
                  <a:xfrm>
                    <a:off x="6370204" y="3959370"/>
                    <a:ext cx="90468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2" name="Freihand 71">
                    <a:extLst>
                      <a:ext uri="{FF2B5EF4-FFF2-40B4-BE49-F238E27FC236}">
                        <a16:creationId xmlns:a16="http://schemas.microsoft.com/office/drawing/2014/main" id="{4BA4C705-1121-F3C8-9EB8-3E9E3168B083}"/>
                      </a:ext>
                    </a:extLst>
                  </p14:cNvPr>
                  <p14:cNvContentPartPr/>
                  <p14:nvPr/>
                </p14:nvContentPartPr>
                <p14:xfrm>
                  <a:off x="5445720" y="3895650"/>
                  <a:ext cx="986400" cy="543600"/>
                </p14:xfrm>
              </p:contentPart>
            </mc:Choice>
            <mc:Fallback xmlns="">
              <p:pic>
                <p:nvPicPr>
                  <p:cNvPr id="72" name="Freihand 71">
                    <a:extLst>
                      <a:ext uri="{FF2B5EF4-FFF2-40B4-BE49-F238E27FC236}">
                        <a16:creationId xmlns:a16="http://schemas.microsoft.com/office/drawing/2014/main" id="{4BA4C705-1121-F3C8-9EB8-3E9E3168B083}"/>
                      </a:ext>
                    </a:extLst>
                  </p:cNvPr>
                  <p:cNvPicPr/>
                  <p:nvPr/>
                </p:nvPicPr>
                <p:blipFill>
                  <a:blip r:embed="rId67"/>
                  <a:stretch>
                    <a:fillRect/>
                  </a:stretch>
                </p:blipFill>
                <p:spPr>
                  <a:xfrm>
                    <a:off x="5409720" y="3823650"/>
                    <a:ext cx="1058040" cy="687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3" name="Freihand 72">
                    <a:extLst>
                      <a:ext uri="{FF2B5EF4-FFF2-40B4-BE49-F238E27FC236}">
                        <a16:creationId xmlns:a16="http://schemas.microsoft.com/office/drawing/2014/main" id="{B0032A6B-FC15-8CEB-C52A-709BBB85F8C2}"/>
                      </a:ext>
                    </a:extLst>
                  </p14:cNvPr>
                  <p14:cNvContentPartPr/>
                  <p14:nvPr/>
                </p14:nvContentPartPr>
                <p14:xfrm>
                  <a:off x="5767200" y="4397310"/>
                  <a:ext cx="1147320" cy="450720"/>
                </p14:xfrm>
              </p:contentPart>
            </mc:Choice>
            <mc:Fallback xmlns="">
              <p:pic>
                <p:nvPicPr>
                  <p:cNvPr id="73" name="Freihand 72">
                    <a:extLst>
                      <a:ext uri="{FF2B5EF4-FFF2-40B4-BE49-F238E27FC236}">
                        <a16:creationId xmlns:a16="http://schemas.microsoft.com/office/drawing/2014/main" id="{B0032A6B-FC15-8CEB-C52A-709BBB85F8C2}"/>
                      </a:ext>
                    </a:extLst>
                  </p:cNvPr>
                  <p:cNvPicPr/>
                  <p:nvPr/>
                </p:nvPicPr>
                <p:blipFill>
                  <a:blip r:embed="rId69"/>
                  <a:stretch>
                    <a:fillRect/>
                  </a:stretch>
                </p:blipFill>
                <p:spPr>
                  <a:xfrm>
                    <a:off x="5731211" y="4325310"/>
                    <a:ext cx="1218938"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4" name="Freihand 73">
                    <a:extLst>
                      <a:ext uri="{FF2B5EF4-FFF2-40B4-BE49-F238E27FC236}">
                        <a16:creationId xmlns:a16="http://schemas.microsoft.com/office/drawing/2014/main" id="{07F05254-2268-39C1-944E-FCF20620A1B6}"/>
                      </a:ext>
                    </a:extLst>
                  </p14:cNvPr>
                  <p14:cNvContentPartPr/>
                  <p14:nvPr/>
                </p14:nvContentPartPr>
                <p14:xfrm>
                  <a:off x="5882760" y="4436190"/>
                  <a:ext cx="927720" cy="284760"/>
                </p14:xfrm>
              </p:contentPart>
            </mc:Choice>
            <mc:Fallback xmlns="">
              <p:pic>
                <p:nvPicPr>
                  <p:cNvPr id="74" name="Freihand 73">
                    <a:extLst>
                      <a:ext uri="{FF2B5EF4-FFF2-40B4-BE49-F238E27FC236}">
                        <a16:creationId xmlns:a16="http://schemas.microsoft.com/office/drawing/2014/main" id="{07F05254-2268-39C1-944E-FCF20620A1B6}"/>
                      </a:ext>
                    </a:extLst>
                  </p:cNvPr>
                  <p:cNvPicPr/>
                  <p:nvPr/>
                </p:nvPicPr>
                <p:blipFill>
                  <a:blip r:embed="rId71"/>
                  <a:stretch>
                    <a:fillRect/>
                  </a:stretch>
                </p:blipFill>
                <p:spPr>
                  <a:xfrm>
                    <a:off x="5846774" y="4364190"/>
                    <a:ext cx="999332"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7" name="Freihand 76">
                    <a:extLst>
                      <a:ext uri="{FF2B5EF4-FFF2-40B4-BE49-F238E27FC236}">
                        <a16:creationId xmlns:a16="http://schemas.microsoft.com/office/drawing/2014/main" id="{4E4D18EC-A573-CD9C-7881-3547AFC77099}"/>
                      </a:ext>
                    </a:extLst>
                  </p14:cNvPr>
                  <p14:cNvContentPartPr/>
                  <p14:nvPr/>
                </p14:nvContentPartPr>
                <p14:xfrm>
                  <a:off x="5350459" y="3809790"/>
                  <a:ext cx="60840" cy="360"/>
                </p14:xfrm>
              </p:contentPart>
            </mc:Choice>
            <mc:Fallback xmlns="">
              <p:pic>
                <p:nvPicPr>
                  <p:cNvPr id="77" name="Freihand 76">
                    <a:extLst>
                      <a:ext uri="{FF2B5EF4-FFF2-40B4-BE49-F238E27FC236}">
                        <a16:creationId xmlns:a16="http://schemas.microsoft.com/office/drawing/2014/main" id="{4E4D18EC-A573-CD9C-7881-3547AFC77099}"/>
                      </a:ext>
                    </a:extLst>
                  </p:cNvPr>
                  <p:cNvPicPr/>
                  <p:nvPr/>
                </p:nvPicPr>
                <p:blipFill>
                  <a:blip r:embed="rId73"/>
                  <a:stretch>
                    <a:fillRect/>
                  </a:stretch>
                </p:blipFill>
                <p:spPr>
                  <a:xfrm>
                    <a:off x="5341459" y="3800790"/>
                    <a:ext cx="78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8" name="Freihand 77">
                    <a:extLst>
                      <a:ext uri="{FF2B5EF4-FFF2-40B4-BE49-F238E27FC236}">
                        <a16:creationId xmlns:a16="http://schemas.microsoft.com/office/drawing/2014/main" id="{ABDE1353-E06B-9212-8DA8-02ED1AAC158A}"/>
                      </a:ext>
                    </a:extLst>
                  </p14:cNvPr>
                  <p14:cNvContentPartPr/>
                  <p14:nvPr/>
                </p14:nvContentPartPr>
                <p14:xfrm>
                  <a:off x="5357659" y="3819510"/>
                  <a:ext cx="45720" cy="100440"/>
                </p14:xfrm>
              </p:contentPart>
            </mc:Choice>
            <mc:Fallback xmlns="">
              <p:pic>
                <p:nvPicPr>
                  <p:cNvPr id="78" name="Freihand 77">
                    <a:extLst>
                      <a:ext uri="{FF2B5EF4-FFF2-40B4-BE49-F238E27FC236}">
                        <a16:creationId xmlns:a16="http://schemas.microsoft.com/office/drawing/2014/main" id="{ABDE1353-E06B-9212-8DA8-02ED1AAC158A}"/>
                      </a:ext>
                    </a:extLst>
                  </p:cNvPr>
                  <p:cNvPicPr/>
                  <p:nvPr/>
                </p:nvPicPr>
                <p:blipFill>
                  <a:blip r:embed="rId75"/>
                  <a:stretch>
                    <a:fillRect/>
                  </a:stretch>
                </p:blipFill>
                <p:spPr>
                  <a:xfrm>
                    <a:off x="5348659" y="3810510"/>
                    <a:ext cx="63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9" name="Freihand 78">
                    <a:extLst>
                      <a:ext uri="{FF2B5EF4-FFF2-40B4-BE49-F238E27FC236}">
                        <a16:creationId xmlns:a16="http://schemas.microsoft.com/office/drawing/2014/main" id="{41342503-9805-7B63-F82D-EC8547ADEE7D}"/>
                      </a:ext>
                    </a:extLst>
                  </p14:cNvPr>
                  <p14:cNvContentPartPr/>
                  <p14:nvPr/>
                </p14:nvContentPartPr>
                <p14:xfrm>
                  <a:off x="8450783" y="3824910"/>
                  <a:ext cx="68760" cy="61200"/>
                </p14:xfrm>
              </p:contentPart>
            </mc:Choice>
            <mc:Fallback xmlns="">
              <p:pic>
                <p:nvPicPr>
                  <p:cNvPr id="79" name="Freihand 78">
                    <a:extLst>
                      <a:ext uri="{FF2B5EF4-FFF2-40B4-BE49-F238E27FC236}">
                        <a16:creationId xmlns:a16="http://schemas.microsoft.com/office/drawing/2014/main" id="{41342503-9805-7B63-F82D-EC8547ADEE7D}"/>
                      </a:ext>
                    </a:extLst>
                  </p:cNvPr>
                  <p:cNvPicPr/>
                  <p:nvPr/>
                </p:nvPicPr>
                <p:blipFill>
                  <a:blip r:embed="rId77"/>
                  <a:stretch>
                    <a:fillRect/>
                  </a:stretch>
                </p:blipFill>
                <p:spPr>
                  <a:xfrm>
                    <a:off x="8441736" y="3815910"/>
                    <a:ext cx="86493" cy="78840"/>
                  </a:xfrm>
                  <a:prstGeom prst="rect">
                    <a:avLst/>
                  </a:prstGeom>
                </p:spPr>
              </p:pic>
            </mc:Fallback>
          </mc:AlternateContent>
        </p:grpSp>
        <p:grpSp>
          <p:nvGrpSpPr>
            <p:cNvPr id="100" name="Gruppieren 99">
              <a:extLst>
                <a:ext uri="{FF2B5EF4-FFF2-40B4-BE49-F238E27FC236}">
                  <a16:creationId xmlns:a16="http://schemas.microsoft.com/office/drawing/2014/main" id="{285F4B0E-7B13-FA01-9233-64495101EE2F}"/>
                </a:ext>
              </a:extLst>
            </p:cNvPr>
            <p:cNvGrpSpPr/>
            <p:nvPr/>
          </p:nvGrpSpPr>
          <p:grpSpPr>
            <a:xfrm>
              <a:off x="4774406" y="3507060"/>
              <a:ext cx="514080" cy="310320"/>
              <a:chOff x="4774406" y="3507060"/>
              <a:chExt cx="514080" cy="310320"/>
            </a:xfrm>
          </p:grpSpPr>
          <mc:AlternateContent xmlns:mc="http://schemas.openxmlformats.org/markup-compatibility/2006" xmlns:p14="http://schemas.microsoft.com/office/powerpoint/2010/main">
            <mc:Choice Requires="p14">
              <p:contentPart p14:bwMode="auto" r:id="rId78">
                <p14:nvContentPartPr>
                  <p14:cNvPr id="80" name="Freihand 79">
                    <a:extLst>
                      <a:ext uri="{FF2B5EF4-FFF2-40B4-BE49-F238E27FC236}">
                        <a16:creationId xmlns:a16="http://schemas.microsoft.com/office/drawing/2014/main" id="{84F7281F-32C8-8A2B-E388-163CCF84572F}"/>
                      </a:ext>
                    </a:extLst>
                  </p14:cNvPr>
                  <p14:cNvContentPartPr/>
                  <p14:nvPr/>
                </p14:nvContentPartPr>
                <p14:xfrm>
                  <a:off x="4814726" y="3747180"/>
                  <a:ext cx="393120" cy="3600"/>
                </p14:xfrm>
              </p:contentPart>
            </mc:Choice>
            <mc:Fallback xmlns="">
              <p:pic>
                <p:nvPicPr>
                  <p:cNvPr id="80" name="Freihand 79">
                    <a:extLst>
                      <a:ext uri="{FF2B5EF4-FFF2-40B4-BE49-F238E27FC236}">
                        <a16:creationId xmlns:a16="http://schemas.microsoft.com/office/drawing/2014/main" id="{84F7281F-32C8-8A2B-E388-163CCF84572F}"/>
                      </a:ext>
                    </a:extLst>
                  </p:cNvPr>
                  <p:cNvPicPr/>
                  <p:nvPr/>
                </p:nvPicPr>
                <p:blipFill>
                  <a:blip r:embed="rId79"/>
                  <a:stretch>
                    <a:fillRect/>
                  </a:stretch>
                </p:blipFill>
                <p:spPr>
                  <a:xfrm>
                    <a:off x="4778726" y="3667180"/>
                    <a:ext cx="464760" cy="163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1" name="Freihand 80">
                    <a:extLst>
                      <a:ext uri="{FF2B5EF4-FFF2-40B4-BE49-F238E27FC236}">
                        <a16:creationId xmlns:a16="http://schemas.microsoft.com/office/drawing/2014/main" id="{939B33A5-C220-AD04-E18B-22343B89B68C}"/>
                      </a:ext>
                    </a:extLst>
                  </p14:cNvPr>
                  <p14:cNvContentPartPr/>
                  <p14:nvPr/>
                </p14:nvContentPartPr>
                <p14:xfrm>
                  <a:off x="4871966" y="3747900"/>
                  <a:ext cx="328680" cy="7560"/>
                </p14:xfrm>
              </p:contentPart>
            </mc:Choice>
            <mc:Fallback xmlns="">
              <p:pic>
                <p:nvPicPr>
                  <p:cNvPr id="81" name="Freihand 80">
                    <a:extLst>
                      <a:ext uri="{FF2B5EF4-FFF2-40B4-BE49-F238E27FC236}">
                        <a16:creationId xmlns:a16="http://schemas.microsoft.com/office/drawing/2014/main" id="{939B33A5-C220-AD04-E18B-22343B89B68C}"/>
                      </a:ext>
                    </a:extLst>
                  </p:cNvPr>
                  <p:cNvPicPr/>
                  <p:nvPr/>
                </p:nvPicPr>
                <p:blipFill>
                  <a:blip r:embed="rId81"/>
                  <a:stretch>
                    <a:fillRect/>
                  </a:stretch>
                </p:blipFill>
                <p:spPr>
                  <a:xfrm>
                    <a:off x="4835966" y="3672300"/>
                    <a:ext cx="400320" cy="158382"/>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 name="Freihand 81">
                    <a:extLst>
                      <a:ext uri="{FF2B5EF4-FFF2-40B4-BE49-F238E27FC236}">
                        <a16:creationId xmlns:a16="http://schemas.microsoft.com/office/drawing/2014/main" id="{8BDF4432-E6DB-A8BB-C7E1-B4BA96D0647B}"/>
                      </a:ext>
                    </a:extLst>
                  </p14:cNvPr>
                  <p14:cNvContentPartPr/>
                  <p14:nvPr/>
                </p14:nvContentPartPr>
                <p14:xfrm>
                  <a:off x="4826606" y="3507060"/>
                  <a:ext cx="354240" cy="200520"/>
                </p14:xfrm>
              </p:contentPart>
            </mc:Choice>
            <mc:Fallback xmlns="">
              <p:pic>
                <p:nvPicPr>
                  <p:cNvPr id="82" name="Freihand 81">
                    <a:extLst>
                      <a:ext uri="{FF2B5EF4-FFF2-40B4-BE49-F238E27FC236}">
                        <a16:creationId xmlns:a16="http://schemas.microsoft.com/office/drawing/2014/main" id="{8BDF4432-E6DB-A8BB-C7E1-B4BA96D0647B}"/>
                      </a:ext>
                    </a:extLst>
                  </p:cNvPr>
                  <p:cNvPicPr/>
                  <p:nvPr/>
                </p:nvPicPr>
                <p:blipFill>
                  <a:blip r:embed="rId83"/>
                  <a:stretch>
                    <a:fillRect/>
                  </a:stretch>
                </p:blipFill>
                <p:spPr>
                  <a:xfrm>
                    <a:off x="4790643" y="3435060"/>
                    <a:ext cx="425807"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3" name="Freihand 82">
                    <a:extLst>
                      <a:ext uri="{FF2B5EF4-FFF2-40B4-BE49-F238E27FC236}">
                        <a16:creationId xmlns:a16="http://schemas.microsoft.com/office/drawing/2014/main" id="{46DA6444-495E-B78D-8E71-5A621A42B398}"/>
                      </a:ext>
                    </a:extLst>
                  </p14:cNvPr>
                  <p14:cNvContentPartPr/>
                  <p14:nvPr/>
                </p14:nvContentPartPr>
                <p14:xfrm>
                  <a:off x="4774406" y="3757620"/>
                  <a:ext cx="5040" cy="54720"/>
                </p14:xfrm>
              </p:contentPart>
            </mc:Choice>
            <mc:Fallback xmlns="">
              <p:pic>
                <p:nvPicPr>
                  <p:cNvPr id="83" name="Freihand 82">
                    <a:extLst>
                      <a:ext uri="{FF2B5EF4-FFF2-40B4-BE49-F238E27FC236}">
                        <a16:creationId xmlns:a16="http://schemas.microsoft.com/office/drawing/2014/main" id="{46DA6444-495E-B78D-8E71-5A621A42B398}"/>
                      </a:ext>
                    </a:extLst>
                  </p:cNvPr>
                  <p:cNvPicPr/>
                  <p:nvPr/>
                </p:nvPicPr>
                <p:blipFill>
                  <a:blip r:embed="rId85"/>
                  <a:stretch>
                    <a:fillRect/>
                  </a:stretch>
                </p:blipFill>
                <p:spPr>
                  <a:xfrm>
                    <a:off x="4765406" y="3748620"/>
                    <a:ext cx="22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5" name="Freihand 84">
                    <a:extLst>
                      <a:ext uri="{FF2B5EF4-FFF2-40B4-BE49-F238E27FC236}">
                        <a16:creationId xmlns:a16="http://schemas.microsoft.com/office/drawing/2014/main" id="{831A5F1C-62F9-DC3D-8363-436606511324}"/>
                      </a:ext>
                    </a:extLst>
                  </p14:cNvPr>
                  <p14:cNvContentPartPr/>
                  <p14:nvPr/>
                </p14:nvContentPartPr>
                <p14:xfrm>
                  <a:off x="5231246" y="3729540"/>
                  <a:ext cx="57240" cy="87840"/>
                </p14:xfrm>
              </p:contentPart>
            </mc:Choice>
            <mc:Fallback xmlns="">
              <p:pic>
                <p:nvPicPr>
                  <p:cNvPr id="85" name="Freihand 84">
                    <a:extLst>
                      <a:ext uri="{FF2B5EF4-FFF2-40B4-BE49-F238E27FC236}">
                        <a16:creationId xmlns:a16="http://schemas.microsoft.com/office/drawing/2014/main" id="{831A5F1C-62F9-DC3D-8363-436606511324}"/>
                      </a:ext>
                    </a:extLst>
                  </p:cNvPr>
                  <p:cNvPicPr/>
                  <p:nvPr/>
                </p:nvPicPr>
                <p:blipFill>
                  <a:blip r:embed="rId87"/>
                  <a:stretch>
                    <a:fillRect/>
                  </a:stretch>
                </p:blipFill>
                <p:spPr>
                  <a:xfrm>
                    <a:off x="5222246" y="3720540"/>
                    <a:ext cx="74880" cy="105480"/>
                  </a:xfrm>
                  <a:prstGeom prst="rect">
                    <a:avLst/>
                  </a:prstGeom>
                </p:spPr>
              </p:pic>
            </mc:Fallback>
          </mc:AlternateContent>
        </p:grpSp>
        <p:grpSp>
          <p:nvGrpSpPr>
            <p:cNvPr id="102" name="Gruppieren 101">
              <a:extLst>
                <a:ext uri="{FF2B5EF4-FFF2-40B4-BE49-F238E27FC236}">
                  <a16:creationId xmlns:a16="http://schemas.microsoft.com/office/drawing/2014/main" id="{AD61C975-6B98-79B7-AF84-518A08F5222D}"/>
                </a:ext>
              </a:extLst>
            </p:cNvPr>
            <p:cNvGrpSpPr/>
            <p:nvPr/>
          </p:nvGrpSpPr>
          <p:grpSpPr>
            <a:xfrm>
              <a:off x="8562656" y="3126623"/>
              <a:ext cx="1142310" cy="690480"/>
              <a:chOff x="8562656" y="3126623"/>
              <a:chExt cx="1142310" cy="690480"/>
            </a:xfrm>
          </p:grpSpPr>
          <mc:AlternateContent xmlns:mc="http://schemas.openxmlformats.org/markup-compatibility/2006" xmlns:p14="http://schemas.microsoft.com/office/powerpoint/2010/main">
            <mc:Choice Requires="p14">
              <p:contentPart p14:bwMode="auto" r:id="rId88">
                <p14:nvContentPartPr>
                  <p14:cNvPr id="86" name="Freihand 85">
                    <a:extLst>
                      <a:ext uri="{FF2B5EF4-FFF2-40B4-BE49-F238E27FC236}">
                        <a16:creationId xmlns:a16="http://schemas.microsoft.com/office/drawing/2014/main" id="{8EF6B8C0-0195-EDAA-406B-3B4CEE2F6685}"/>
                      </a:ext>
                    </a:extLst>
                  </p14:cNvPr>
                  <p14:cNvContentPartPr/>
                  <p14:nvPr/>
                </p14:nvContentPartPr>
                <p14:xfrm>
                  <a:off x="8705606" y="3750503"/>
                  <a:ext cx="999360" cy="7200"/>
                </p14:xfrm>
              </p:contentPart>
            </mc:Choice>
            <mc:Fallback xmlns="">
              <p:pic>
                <p:nvPicPr>
                  <p:cNvPr id="86" name="Freihand 85">
                    <a:extLst>
                      <a:ext uri="{FF2B5EF4-FFF2-40B4-BE49-F238E27FC236}">
                        <a16:creationId xmlns:a16="http://schemas.microsoft.com/office/drawing/2014/main" id="{8EF6B8C0-0195-EDAA-406B-3B4CEE2F6685}"/>
                      </a:ext>
                    </a:extLst>
                  </p:cNvPr>
                  <p:cNvPicPr/>
                  <p:nvPr/>
                </p:nvPicPr>
                <p:blipFill>
                  <a:blip r:embed="rId89"/>
                  <a:stretch>
                    <a:fillRect/>
                  </a:stretch>
                </p:blipFill>
                <p:spPr>
                  <a:xfrm>
                    <a:off x="8669593" y="3678503"/>
                    <a:ext cx="1071026"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8" name="Freihand 87">
                    <a:extLst>
                      <a:ext uri="{FF2B5EF4-FFF2-40B4-BE49-F238E27FC236}">
                        <a16:creationId xmlns:a16="http://schemas.microsoft.com/office/drawing/2014/main" id="{6F1660B3-1D59-3977-20B2-C6281935E7F3}"/>
                      </a:ext>
                    </a:extLst>
                  </p14:cNvPr>
                  <p14:cNvContentPartPr/>
                  <p14:nvPr/>
                </p14:nvContentPartPr>
                <p14:xfrm>
                  <a:off x="8731886" y="3553223"/>
                  <a:ext cx="221760" cy="178560"/>
                </p14:xfrm>
              </p:contentPart>
            </mc:Choice>
            <mc:Fallback xmlns="">
              <p:pic>
                <p:nvPicPr>
                  <p:cNvPr id="88" name="Freihand 87">
                    <a:extLst>
                      <a:ext uri="{FF2B5EF4-FFF2-40B4-BE49-F238E27FC236}">
                        <a16:creationId xmlns:a16="http://schemas.microsoft.com/office/drawing/2014/main" id="{6F1660B3-1D59-3977-20B2-C6281935E7F3}"/>
                      </a:ext>
                    </a:extLst>
                  </p:cNvPr>
                  <p:cNvPicPr/>
                  <p:nvPr/>
                </p:nvPicPr>
                <p:blipFill>
                  <a:blip r:embed="rId91"/>
                  <a:stretch>
                    <a:fillRect/>
                  </a:stretch>
                </p:blipFill>
                <p:spPr>
                  <a:xfrm>
                    <a:off x="8695886" y="3481223"/>
                    <a:ext cx="2934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0" name="Freihand 89">
                    <a:extLst>
                      <a:ext uri="{FF2B5EF4-FFF2-40B4-BE49-F238E27FC236}">
                        <a16:creationId xmlns:a16="http://schemas.microsoft.com/office/drawing/2014/main" id="{4DCB2497-6C37-B2C7-1607-514E6EE1139E}"/>
                      </a:ext>
                    </a:extLst>
                  </p14:cNvPr>
                  <p14:cNvContentPartPr/>
                  <p14:nvPr/>
                </p14:nvContentPartPr>
                <p14:xfrm>
                  <a:off x="8898536" y="3378263"/>
                  <a:ext cx="802440" cy="267480"/>
                </p14:xfrm>
              </p:contentPart>
            </mc:Choice>
            <mc:Fallback xmlns="">
              <p:pic>
                <p:nvPicPr>
                  <p:cNvPr id="90" name="Freihand 89">
                    <a:extLst>
                      <a:ext uri="{FF2B5EF4-FFF2-40B4-BE49-F238E27FC236}">
                        <a16:creationId xmlns:a16="http://schemas.microsoft.com/office/drawing/2014/main" id="{4DCB2497-6C37-B2C7-1607-514E6EE1139E}"/>
                      </a:ext>
                    </a:extLst>
                  </p:cNvPr>
                  <p:cNvPicPr/>
                  <p:nvPr/>
                </p:nvPicPr>
                <p:blipFill>
                  <a:blip r:embed="rId93"/>
                  <a:stretch>
                    <a:fillRect/>
                  </a:stretch>
                </p:blipFill>
                <p:spPr>
                  <a:xfrm>
                    <a:off x="8862552" y="3306263"/>
                    <a:ext cx="874048"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1" name="Freihand 90">
                    <a:extLst>
                      <a:ext uri="{FF2B5EF4-FFF2-40B4-BE49-F238E27FC236}">
                        <a16:creationId xmlns:a16="http://schemas.microsoft.com/office/drawing/2014/main" id="{89C82F82-21DE-3279-DDC5-18DBFEE51EA5}"/>
                      </a:ext>
                    </a:extLst>
                  </p14:cNvPr>
                  <p14:cNvContentPartPr/>
                  <p14:nvPr/>
                </p14:nvContentPartPr>
                <p14:xfrm>
                  <a:off x="9658856" y="3126623"/>
                  <a:ext cx="12960" cy="550080"/>
                </p14:xfrm>
              </p:contentPart>
            </mc:Choice>
            <mc:Fallback xmlns="">
              <p:pic>
                <p:nvPicPr>
                  <p:cNvPr id="91" name="Freihand 90">
                    <a:extLst>
                      <a:ext uri="{FF2B5EF4-FFF2-40B4-BE49-F238E27FC236}">
                        <a16:creationId xmlns:a16="http://schemas.microsoft.com/office/drawing/2014/main" id="{89C82F82-21DE-3279-DDC5-18DBFEE51EA5}"/>
                      </a:ext>
                    </a:extLst>
                  </p:cNvPr>
                  <p:cNvPicPr/>
                  <p:nvPr/>
                </p:nvPicPr>
                <p:blipFill>
                  <a:blip r:embed="rId95"/>
                  <a:stretch>
                    <a:fillRect/>
                  </a:stretch>
                </p:blipFill>
                <p:spPr>
                  <a:xfrm>
                    <a:off x="9586856" y="2982623"/>
                    <a:ext cx="156600" cy="837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3" name="Freihand 92">
                    <a:extLst>
                      <a:ext uri="{FF2B5EF4-FFF2-40B4-BE49-F238E27FC236}">
                        <a16:creationId xmlns:a16="http://schemas.microsoft.com/office/drawing/2014/main" id="{CAFA5269-92D7-E38A-6CB5-A7D9DACA1BE2}"/>
                      </a:ext>
                    </a:extLst>
                  </p14:cNvPr>
                  <p14:cNvContentPartPr/>
                  <p14:nvPr/>
                </p14:nvContentPartPr>
                <p14:xfrm>
                  <a:off x="9167456" y="3141383"/>
                  <a:ext cx="393840" cy="304560"/>
                </p14:xfrm>
              </p:contentPart>
            </mc:Choice>
            <mc:Fallback xmlns="">
              <p:pic>
                <p:nvPicPr>
                  <p:cNvPr id="93" name="Freihand 92">
                    <a:extLst>
                      <a:ext uri="{FF2B5EF4-FFF2-40B4-BE49-F238E27FC236}">
                        <a16:creationId xmlns:a16="http://schemas.microsoft.com/office/drawing/2014/main" id="{CAFA5269-92D7-E38A-6CB5-A7D9DACA1BE2}"/>
                      </a:ext>
                    </a:extLst>
                  </p:cNvPr>
                  <p:cNvPicPr/>
                  <p:nvPr/>
                </p:nvPicPr>
                <p:blipFill>
                  <a:blip r:embed="rId97"/>
                  <a:stretch>
                    <a:fillRect/>
                  </a:stretch>
                </p:blipFill>
                <p:spPr>
                  <a:xfrm>
                    <a:off x="9095456" y="2997213"/>
                    <a:ext cx="537480" cy="5925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4" name="Freihand 93">
                    <a:extLst>
                      <a:ext uri="{FF2B5EF4-FFF2-40B4-BE49-F238E27FC236}">
                        <a16:creationId xmlns:a16="http://schemas.microsoft.com/office/drawing/2014/main" id="{F2A8A4CB-6F1B-1E34-2CDF-01C05FDDBD26}"/>
                      </a:ext>
                    </a:extLst>
                  </p14:cNvPr>
                  <p14:cNvContentPartPr/>
                  <p14:nvPr/>
                </p14:nvContentPartPr>
                <p14:xfrm>
                  <a:off x="9314696" y="3314543"/>
                  <a:ext cx="267480" cy="216720"/>
                </p14:xfrm>
              </p:contentPart>
            </mc:Choice>
            <mc:Fallback xmlns="">
              <p:pic>
                <p:nvPicPr>
                  <p:cNvPr id="94" name="Freihand 93">
                    <a:extLst>
                      <a:ext uri="{FF2B5EF4-FFF2-40B4-BE49-F238E27FC236}">
                        <a16:creationId xmlns:a16="http://schemas.microsoft.com/office/drawing/2014/main" id="{F2A8A4CB-6F1B-1E34-2CDF-01C05FDDBD26}"/>
                      </a:ext>
                    </a:extLst>
                  </p:cNvPr>
                  <p:cNvPicPr/>
                  <p:nvPr/>
                </p:nvPicPr>
                <p:blipFill>
                  <a:blip r:embed="rId99"/>
                  <a:stretch>
                    <a:fillRect/>
                  </a:stretch>
                </p:blipFill>
                <p:spPr>
                  <a:xfrm>
                    <a:off x="9242696" y="3170543"/>
                    <a:ext cx="41112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5" name="Freihand 94">
                    <a:extLst>
                      <a:ext uri="{FF2B5EF4-FFF2-40B4-BE49-F238E27FC236}">
                        <a16:creationId xmlns:a16="http://schemas.microsoft.com/office/drawing/2014/main" id="{F1CE1333-DEAC-3CF2-47AA-D52DF021E083}"/>
                      </a:ext>
                    </a:extLst>
                  </p14:cNvPr>
                  <p14:cNvContentPartPr/>
                  <p14:nvPr/>
                </p14:nvContentPartPr>
                <p14:xfrm>
                  <a:off x="8612696" y="3740063"/>
                  <a:ext cx="93600" cy="48600"/>
                </p14:xfrm>
              </p:contentPart>
            </mc:Choice>
            <mc:Fallback xmlns="">
              <p:pic>
                <p:nvPicPr>
                  <p:cNvPr id="95" name="Freihand 94">
                    <a:extLst>
                      <a:ext uri="{FF2B5EF4-FFF2-40B4-BE49-F238E27FC236}">
                        <a16:creationId xmlns:a16="http://schemas.microsoft.com/office/drawing/2014/main" id="{F1CE1333-DEAC-3CF2-47AA-D52DF021E083}"/>
                      </a:ext>
                    </a:extLst>
                  </p:cNvPr>
                  <p:cNvPicPr/>
                  <p:nvPr/>
                </p:nvPicPr>
                <p:blipFill>
                  <a:blip r:embed="rId101"/>
                  <a:stretch>
                    <a:fillRect/>
                  </a:stretch>
                </p:blipFill>
                <p:spPr>
                  <a:xfrm>
                    <a:off x="8594696" y="3704063"/>
                    <a:ext cx="129240" cy="120240"/>
                  </a:xfrm>
                  <a:prstGeom prst="rect">
                    <a:avLst/>
                  </a:prstGeom>
                </p:spPr>
              </p:pic>
            </mc:Fallback>
          </mc:AlternateContent>
          <p:grpSp>
            <p:nvGrpSpPr>
              <p:cNvPr id="98" name="Gruppieren 97">
                <a:extLst>
                  <a:ext uri="{FF2B5EF4-FFF2-40B4-BE49-F238E27FC236}">
                    <a16:creationId xmlns:a16="http://schemas.microsoft.com/office/drawing/2014/main" id="{AF874C4A-5A46-3537-51C0-0EC92EC73491}"/>
                  </a:ext>
                </a:extLst>
              </p:cNvPr>
              <p:cNvGrpSpPr/>
              <p:nvPr/>
            </p:nvGrpSpPr>
            <p:grpSpPr>
              <a:xfrm>
                <a:off x="8562656" y="3792983"/>
                <a:ext cx="87840" cy="24120"/>
                <a:chOff x="8562656" y="3792983"/>
                <a:chExt cx="87840" cy="24120"/>
              </a:xfrm>
            </p:grpSpPr>
            <mc:AlternateContent xmlns:mc="http://schemas.openxmlformats.org/markup-compatibility/2006" xmlns:p14="http://schemas.microsoft.com/office/powerpoint/2010/main">
              <mc:Choice Requires="p14">
                <p:contentPart p14:bwMode="auto" r:id="rId102">
                  <p14:nvContentPartPr>
                    <p14:cNvPr id="96" name="Freihand 95">
                      <a:extLst>
                        <a:ext uri="{FF2B5EF4-FFF2-40B4-BE49-F238E27FC236}">
                          <a16:creationId xmlns:a16="http://schemas.microsoft.com/office/drawing/2014/main" id="{B5820879-F70C-DC26-CFB3-897B4478605B}"/>
                        </a:ext>
                      </a:extLst>
                    </p14:cNvPr>
                    <p14:cNvContentPartPr/>
                    <p14:nvPr/>
                  </p14:nvContentPartPr>
                  <p14:xfrm>
                    <a:off x="8562656" y="3814583"/>
                    <a:ext cx="87840" cy="2520"/>
                  </p14:xfrm>
                </p:contentPart>
              </mc:Choice>
              <mc:Fallback xmlns="">
                <p:pic>
                  <p:nvPicPr>
                    <p:cNvPr id="96" name="Freihand 95">
                      <a:extLst>
                        <a:ext uri="{FF2B5EF4-FFF2-40B4-BE49-F238E27FC236}">
                          <a16:creationId xmlns:a16="http://schemas.microsoft.com/office/drawing/2014/main" id="{B5820879-F70C-DC26-CFB3-897B4478605B}"/>
                        </a:ext>
                      </a:extLst>
                    </p:cNvPr>
                    <p:cNvPicPr/>
                    <p:nvPr/>
                  </p:nvPicPr>
                  <p:blipFill>
                    <a:blip r:embed="rId103"/>
                    <a:stretch>
                      <a:fillRect/>
                    </a:stretch>
                  </p:blipFill>
                  <p:spPr>
                    <a:xfrm>
                      <a:off x="8553656" y="3805583"/>
                      <a:ext cx="105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7" name="Freihand 96">
                      <a:extLst>
                        <a:ext uri="{FF2B5EF4-FFF2-40B4-BE49-F238E27FC236}">
                          <a16:creationId xmlns:a16="http://schemas.microsoft.com/office/drawing/2014/main" id="{5E5FAA8C-121B-B023-93A2-3E521BF6E70C}"/>
                        </a:ext>
                      </a:extLst>
                    </p14:cNvPr>
                    <p14:cNvContentPartPr/>
                    <p14:nvPr/>
                  </p14:nvContentPartPr>
                  <p14:xfrm>
                    <a:off x="8581736" y="3792983"/>
                    <a:ext cx="43200" cy="12240"/>
                  </p14:xfrm>
                </p:contentPart>
              </mc:Choice>
              <mc:Fallback xmlns="">
                <p:pic>
                  <p:nvPicPr>
                    <p:cNvPr id="97" name="Freihand 96">
                      <a:extLst>
                        <a:ext uri="{FF2B5EF4-FFF2-40B4-BE49-F238E27FC236}">
                          <a16:creationId xmlns:a16="http://schemas.microsoft.com/office/drawing/2014/main" id="{5E5FAA8C-121B-B023-93A2-3E521BF6E70C}"/>
                        </a:ext>
                      </a:extLst>
                    </p:cNvPr>
                    <p:cNvPicPr/>
                    <p:nvPr/>
                  </p:nvPicPr>
                  <p:blipFill>
                    <a:blip r:embed="rId105"/>
                    <a:stretch>
                      <a:fillRect/>
                    </a:stretch>
                  </p:blipFill>
                  <p:spPr>
                    <a:xfrm>
                      <a:off x="8572660" y="3783983"/>
                      <a:ext cx="60988" cy="29880"/>
                    </a:xfrm>
                    <a:prstGeom prst="rect">
                      <a:avLst/>
                    </a:prstGeom>
                  </p:spPr>
                </p:pic>
              </mc:Fallback>
            </mc:AlternateContent>
          </p:grpSp>
        </p:grpSp>
        <p:cxnSp>
          <p:nvCxnSpPr>
            <p:cNvPr id="19" name="Gerade Verbindung mit Pfeil 18">
              <a:extLst>
                <a:ext uri="{FF2B5EF4-FFF2-40B4-BE49-F238E27FC236}">
                  <a16:creationId xmlns:a16="http://schemas.microsoft.com/office/drawing/2014/main" id="{8F1EFAEE-D4DD-91FE-C08B-B068767E0638}"/>
                </a:ext>
              </a:extLst>
            </p:cNvPr>
            <p:cNvCxnSpPr>
              <a:cxnSpLocks/>
            </p:cNvCxnSpPr>
            <p:nvPr/>
          </p:nvCxnSpPr>
          <p:spPr>
            <a:xfrm>
              <a:off x="2649752" y="3811348"/>
              <a:ext cx="7082809" cy="0"/>
            </a:xfrm>
            <a:prstGeom prst="straightConnector1">
              <a:avLst/>
            </a:prstGeom>
            <a:ln w="28575">
              <a:solidFill>
                <a:schemeClr val="bg2">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0" name="Freihandform 19">
              <a:extLst>
                <a:ext uri="{FF2B5EF4-FFF2-40B4-BE49-F238E27FC236}">
                  <a16:creationId xmlns:a16="http://schemas.microsoft.com/office/drawing/2014/main" id="{7F643D98-6649-EF5E-9CF3-C4122AC8F43F}"/>
                </a:ext>
              </a:extLst>
            </p:cNvPr>
            <p:cNvSpPr/>
            <p:nvPr/>
          </p:nvSpPr>
          <p:spPr>
            <a:xfrm>
              <a:off x="2692884" y="2980085"/>
              <a:ext cx="6965969" cy="1950291"/>
            </a:xfrm>
            <a:custGeom>
              <a:avLst/>
              <a:gdLst>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86000 w 7038699"/>
                <a:gd name="connsiteY7" fmla="*/ 45284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69816 w 7038699"/>
                <a:gd name="connsiteY7" fmla="*/ 41238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69816 w 7038699"/>
                <a:gd name="connsiteY7" fmla="*/ 41238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57084"/>
                <a:gd name="connsiteY0" fmla="*/ 860426 h 1972672"/>
                <a:gd name="connsiteX1" fmla="*/ 789709 w 7057084"/>
                <a:gd name="connsiteY1" fmla="*/ 846571 h 1972672"/>
                <a:gd name="connsiteX2" fmla="*/ 1551709 w 7057084"/>
                <a:gd name="connsiteY2" fmla="*/ 985117 h 1972672"/>
                <a:gd name="connsiteX3" fmla="*/ 1759527 w 7057084"/>
                <a:gd name="connsiteY3" fmla="*/ 1359189 h 1972672"/>
                <a:gd name="connsiteX4" fmla="*/ 1870363 w 7057084"/>
                <a:gd name="connsiteY4" fmla="*/ 1456171 h 1972672"/>
                <a:gd name="connsiteX5" fmla="*/ 2008909 w 7057084"/>
                <a:gd name="connsiteY5" fmla="*/ 1123662 h 1972672"/>
                <a:gd name="connsiteX6" fmla="*/ 2105890 w 7057084"/>
                <a:gd name="connsiteY6" fmla="*/ 652607 h 1972672"/>
                <a:gd name="connsiteX7" fmla="*/ 2294092 w 7057084"/>
                <a:gd name="connsiteY7" fmla="*/ 466736 h 1972672"/>
                <a:gd name="connsiteX8" fmla="*/ 2477398 w 7057084"/>
                <a:gd name="connsiteY8" fmla="*/ 622847 h 1972672"/>
                <a:gd name="connsiteX9" fmla="*/ 3131127 w 7057084"/>
                <a:gd name="connsiteY9" fmla="*/ 1650135 h 1972672"/>
                <a:gd name="connsiteX10" fmla="*/ 3616036 w 7057084"/>
                <a:gd name="connsiteY10" fmla="*/ 1968789 h 1972672"/>
                <a:gd name="connsiteX11" fmla="*/ 4308763 w 7057084"/>
                <a:gd name="connsiteY11" fmla="*/ 1483880 h 1972672"/>
                <a:gd name="connsiteX12" fmla="*/ 4558145 w 7057084"/>
                <a:gd name="connsiteY12" fmla="*/ 1179080 h 1972672"/>
                <a:gd name="connsiteX13" fmla="*/ 4710545 w 7057084"/>
                <a:gd name="connsiteY13" fmla="*/ 1109807 h 1972672"/>
                <a:gd name="connsiteX14" fmla="*/ 4932218 w 7057084"/>
                <a:gd name="connsiteY14" fmla="*/ 1220644 h 1972672"/>
                <a:gd name="connsiteX15" fmla="*/ 5195454 w 7057084"/>
                <a:gd name="connsiteY15" fmla="*/ 1054389 h 1972672"/>
                <a:gd name="connsiteX16" fmla="*/ 5306290 w 7057084"/>
                <a:gd name="connsiteY16" fmla="*/ 971262 h 1972672"/>
                <a:gd name="connsiteX17" fmla="*/ 5375563 w 7057084"/>
                <a:gd name="connsiteY17" fmla="*/ 998971 h 1972672"/>
                <a:gd name="connsiteX18" fmla="*/ 5444836 w 7057084"/>
                <a:gd name="connsiteY18" fmla="*/ 1165226 h 1972672"/>
                <a:gd name="connsiteX19" fmla="*/ 5624945 w 7057084"/>
                <a:gd name="connsiteY19" fmla="*/ 1095953 h 1972672"/>
                <a:gd name="connsiteX20" fmla="*/ 6040581 w 7057084"/>
                <a:gd name="connsiteY20" fmla="*/ 666462 h 1972672"/>
                <a:gd name="connsiteX21" fmla="*/ 6608618 w 7057084"/>
                <a:gd name="connsiteY21" fmla="*/ 153844 h 1972672"/>
                <a:gd name="connsiteX22" fmla="*/ 6996545 w 7057084"/>
                <a:gd name="connsiteY22" fmla="*/ 15298 h 1972672"/>
                <a:gd name="connsiteX23" fmla="*/ 7042150 w 7057084"/>
                <a:gd name="connsiteY23" fmla="*/ 13278 h 1972672"/>
                <a:gd name="connsiteX0" fmla="*/ 0 w 7025206"/>
                <a:gd name="connsiteY0" fmla="*/ 853888 h 1966134"/>
                <a:gd name="connsiteX1" fmla="*/ 789709 w 7025206"/>
                <a:gd name="connsiteY1" fmla="*/ 840033 h 1966134"/>
                <a:gd name="connsiteX2" fmla="*/ 1551709 w 7025206"/>
                <a:gd name="connsiteY2" fmla="*/ 978579 h 1966134"/>
                <a:gd name="connsiteX3" fmla="*/ 1759527 w 7025206"/>
                <a:gd name="connsiteY3" fmla="*/ 1352651 h 1966134"/>
                <a:gd name="connsiteX4" fmla="*/ 1870363 w 7025206"/>
                <a:gd name="connsiteY4" fmla="*/ 1449633 h 1966134"/>
                <a:gd name="connsiteX5" fmla="*/ 2008909 w 7025206"/>
                <a:gd name="connsiteY5" fmla="*/ 1117124 h 1966134"/>
                <a:gd name="connsiteX6" fmla="*/ 2105890 w 7025206"/>
                <a:gd name="connsiteY6" fmla="*/ 646069 h 1966134"/>
                <a:gd name="connsiteX7" fmla="*/ 2294092 w 7025206"/>
                <a:gd name="connsiteY7" fmla="*/ 460198 h 1966134"/>
                <a:gd name="connsiteX8" fmla="*/ 2477398 w 7025206"/>
                <a:gd name="connsiteY8" fmla="*/ 616309 h 1966134"/>
                <a:gd name="connsiteX9" fmla="*/ 3131127 w 7025206"/>
                <a:gd name="connsiteY9" fmla="*/ 1643597 h 1966134"/>
                <a:gd name="connsiteX10" fmla="*/ 3616036 w 7025206"/>
                <a:gd name="connsiteY10" fmla="*/ 1962251 h 1966134"/>
                <a:gd name="connsiteX11" fmla="*/ 4308763 w 7025206"/>
                <a:gd name="connsiteY11" fmla="*/ 1477342 h 1966134"/>
                <a:gd name="connsiteX12" fmla="*/ 4558145 w 7025206"/>
                <a:gd name="connsiteY12" fmla="*/ 1172542 h 1966134"/>
                <a:gd name="connsiteX13" fmla="*/ 4710545 w 7025206"/>
                <a:gd name="connsiteY13" fmla="*/ 1103269 h 1966134"/>
                <a:gd name="connsiteX14" fmla="*/ 4932218 w 7025206"/>
                <a:gd name="connsiteY14" fmla="*/ 1214106 h 1966134"/>
                <a:gd name="connsiteX15" fmla="*/ 5195454 w 7025206"/>
                <a:gd name="connsiteY15" fmla="*/ 1047851 h 1966134"/>
                <a:gd name="connsiteX16" fmla="*/ 5306290 w 7025206"/>
                <a:gd name="connsiteY16" fmla="*/ 964724 h 1966134"/>
                <a:gd name="connsiteX17" fmla="*/ 5375563 w 7025206"/>
                <a:gd name="connsiteY17" fmla="*/ 992433 h 1966134"/>
                <a:gd name="connsiteX18" fmla="*/ 5444836 w 7025206"/>
                <a:gd name="connsiteY18" fmla="*/ 1158688 h 1966134"/>
                <a:gd name="connsiteX19" fmla="*/ 5624945 w 7025206"/>
                <a:gd name="connsiteY19" fmla="*/ 1089415 h 1966134"/>
                <a:gd name="connsiteX20" fmla="*/ 6040581 w 7025206"/>
                <a:gd name="connsiteY20" fmla="*/ 659924 h 1966134"/>
                <a:gd name="connsiteX21" fmla="*/ 6608618 w 7025206"/>
                <a:gd name="connsiteY21" fmla="*/ 147306 h 1966134"/>
                <a:gd name="connsiteX22" fmla="*/ 6996545 w 7025206"/>
                <a:gd name="connsiteY22" fmla="*/ 8760 h 1966134"/>
                <a:gd name="connsiteX23" fmla="*/ 6969125 w 7025206"/>
                <a:gd name="connsiteY23" fmla="*/ 25790 h 1966134"/>
                <a:gd name="connsiteX0" fmla="*/ 0 w 7023805"/>
                <a:gd name="connsiteY0" fmla="*/ 854625 h 1966871"/>
                <a:gd name="connsiteX1" fmla="*/ 789709 w 7023805"/>
                <a:gd name="connsiteY1" fmla="*/ 840770 h 1966871"/>
                <a:gd name="connsiteX2" fmla="*/ 1551709 w 7023805"/>
                <a:gd name="connsiteY2" fmla="*/ 979316 h 1966871"/>
                <a:gd name="connsiteX3" fmla="*/ 1759527 w 7023805"/>
                <a:gd name="connsiteY3" fmla="*/ 1353388 h 1966871"/>
                <a:gd name="connsiteX4" fmla="*/ 1870363 w 7023805"/>
                <a:gd name="connsiteY4" fmla="*/ 1450370 h 1966871"/>
                <a:gd name="connsiteX5" fmla="*/ 2008909 w 7023805"/>
                <a:gd name="connsiteY5" fmla="*/ 1117861 h 1966871"/>
                <a:gd name="connsiteX6" fmla="*/ 2105890 w 7023805"/>
                <a:gd name="connsiteY6" fmla="*/ 646806 h 1966871"/>
                <a:gd name="connsiteX7" fmla="*/ 2294092 w 7023805"/>
                <a:gd name="connsiteY7" fmla="*/ 460935 h 1966871"/>
                <a:gd name="connsiteX8" fmla="*/ 2477398 w 7023805"/>
                <a:gd name="connsiteY8" fmla="*/ 617046 h 1966871"/>
                <a:gd name="connsiteX9" fmla="*/ 3131127 w 7023805"/>
                <a:gd name="connsiteY9" fmla="*/ 1644334 h 1966871"/>
                <a:gd name="connsiteX10" fmla="*/ 3616036 w 7023805"/>
                <a:gd name="connsiteY10" fmla="*/ 1962988 h 1966871"/>
                <a:gd name="connsiteX11" fmla="*/ 4308763 w 7023805"/>
                <a:gd name="connsiteY11" fmla="*/ 1478079 h 1966871"/>
                <a:gd name="connsiteX12" fmla="*/ 4558145 w 7023805"/>
                <a:gd name="connsiteY12" fmla="*/ 1173279 h 1966871"/>
                <a:gd name="connsiteX13" fmla="*/ 4710545 w 7023805"/>
                <a:gd name="connsiteY13" fmla="*/ 1104006 h 1966871"/>
                <a:gd name="connsiteX14" fmla="*/ 4932218 w 7023805"/>
                <a:gd name="connsiteY14" fmla="*/ 1214843 h 1966871"/>
                <a:gd name="connsiteX15" fmla="*/ 5195454 w 7023805"/>
                <a:gd name="connsiteY15" fmla="*/ 1048588 h 1966871"/>
                <a:gd name="connsiteX16" fmla="*/ 5306290 w 7023805"/>
                <a:gd name="connsiteY16" fmla="*/ 965461 h 1966871"/>
                <a:gd name="connsiteX17" fmla="*/ 5375563 w 7023805"/>
                <a:gd name="connsiteY17" fmla="*/ 993170 h 1966871"/>
                <a:gd name="connsiteX18" fmla="*/ 5444836 w 7023805"/>
                <a:gd name="connsiteY18" fmla="*/ 1159425 h 1966871"/>
                <a:gd name="connsiteX19" fmla="*/ 5624945 w 7023805"/>
                <a:gd name="connsiteY19" fmla="*/ 1090152 h 1966871"/>
                <a:gd name="connsiteX20" fmla="*/ 6040581 w 7023805"/>
                <a:gd name="connsiteY20" fmla="*/ 660661 h 1966871"/>
                <a:gd name="connsiteX21" fmla="*/ 6608618 w 7023805"/>
                <a:gd name="connsiteY21" fmla="*/ 148043 h 1966871"/>
                <a:gd name="connsiteX22" fmla="*/ 6996545 w 7023805"/>
                <a:gd name="connsiteY22" fmla="*/ 9497 h 1966871"/>
                <a:gd name="connsiteX23" fmla="*/ 6962775 w 7023805"/>
                <a:gd name="connsiteY23" fmla="*/ 23352 h 1966871"/>
                <a:gd name="connsiteX0" fmla="*/ 0 w 6968622"/>
                <a:gd name="connsiteY0" fmla="*/ 840711 h 1952957"/>
                <a:gd name="connsiteX1" fmla="*/ 789709 w 6968622"/>
                <a:gd name="connsiteY1" fmla="*/ 826856 h 1952957"/>
                <a:gd name="connsiteX2" fmla="*/ 1551709 w 6968622"/>
                <a:gd name="connsiteY2" fmla="*/ 965402 h 1952957"/>
                <a:gd name="connsiteX3" fmla="*/ 1759527 w 6968622"/>
                <a:gd name="connsiteY3" fmla="*/ 1339474 h 1952957"/>
                <a:gd name="connsiteX4" fmla="*/ 1870363 w 6968622"/>
                <a:gd name="connsiteY4" fmla="*/ 1436456 h 1952957"/>
                <a:gd name="connsiteX5" fmla="*/ 2008909 w 6968622"/>
                <a:gd name="connsiteY5" fmla="*/ 1103947 h 1952957"/>
                <a:gd name="connsiteX6" fmla="*/ 2105890 w 6968622"/>
                <a:gd name="connsiteY6" fmla="*/ 632892 h 1952957"/>
                <a:gd name="connsiteX7" fmla="*/ 2294092 w 6968622"/>
                <a:gd name="connsiteY7" fmla="*/ 447021 h 1952957"/>
                <a:gd name="connsiteX8" fmla="*/ 2477398 w 6968622"/>
                <a:gd name="connsiteY8" fmla="*/ 603132 h 1952957"/>
                <a:gd name="connsiteX9" fmla="*/ 3131127 w 6968622"/>
                <a:gd name="connsiteY9" fmla="*/ 1630420 h 1952957"/>
                <a:gd name="connsiteX10" fmla="*/ 3616036 w 6968622"/>
                <a:gd name="connsiteY10" fmla="*/ 1949074 h 1952957"/>
                <a:gd name="connsiteX11" fmla="*/ 4308763 w 6968622"/>
                <a:gd name="connsiteY11" fmla="*/ 1464165 h 1952957"/>
                <a:gd name="connsiteX12" fmla="*/ 4558145 w 6968622"/>
                <a:gd name="connsiteY12" fmla="*/ 1159365 h 1952957"/>
                <a:gd name="connsiteX13" fmla="*/ 4710545 w 6968622"/>
                <a:gd name="connsiteY13" fmla="*/ 1090092 h 1952957"/>
                <a:gd name="connsiteX14" fmla="*/ 4932218 w 6968622"/>
                <a:gd name="connsiteY14" fmla="*/ 1200929 h 1952957"/>
                <a:gd name="connsiteX15" fmla="*/ 5195454 w 6968622"/>
                <a:gd name="connsiteY15" fmla="*/ 1034674 h 1952957"/>
                <a:gd name="connsiteX16" fmla="*/ 5306290 w 6968622"/>
                <a:gd name="connsiteY16" fmla="*/ 951547 h 1952957"/>
                <a:gd name="connsiteX17" fmla="*/ 5375563 w 6968622"/>
                <a:gd name="connsiteY17" fmla="*/ 979256 h 1952957"/>
                <a:gd name="connsiteX18" fmla="*/ 5444836 w 6968622"/>
                <a:gd name="connsiteY18" fmla="*/ 1145511 h 1952957"/>
                <a:gd name="connsiteX19" fmla="*/ 5624945 w 6968622"/>
                <a:gd name="connsiteY19" fmla="*/ 1076238 h 1952957"/>
                <a:gd name="connsiteX20" fmla="*/ 6040581 w 6968622"/>
                <a:gd name="connsiteY20" fmla="*/ 646747 h 1952957"/>
                <a:gd name="connsiteX21" fmla="*/ 6608618 w 6968622"/>
                <a:gd name="connsiteY21" fmla="*/ 134129 h 1952957"/>
                <a:gd name="connsiteX22" fmla="*/ 6853670 w 6968622"/>
                <a:gd name="connsiteY22" fmla="*/ 20983 h 1952957"/>
                <a:gd name="connsiteX23" fmla="*/ 6962775 w 6968622"/>
                <a:gd name="connsiteY23" fmla="*/ 9438 h 1952957"/>
                <a:gd name="connsiteX0" fmla="*/ 0 w 6965969"/>
                <a:gd name="connsiteY0" fmla="*/ 837472 h 1949718"/>
                <a:gd name="connsiteX1" fmla="*/ 789709 w 6965969"/>
                <a:gd name="connsiteY1" fmla="*/ 823617 h 1949718"/>
                <a:gd name="connsiteX2" fmla="*/ 1551709 w 6965969"/>
                <a:gd name="connsiteY2" fmla="*/ 962163 h 1949718"/>
                <a:gd name="connsiteX3" fmla="*/ 1759527 w 6965969"/>
                <a:gd name="connsiteY3" fmla="*/ 1336235 h 1949718"/>
                <a:gd name="connsiteX4" fmla="*/ 1870363 w 6965969"/>
                <a:gd name="connsiteY4" fmla="*/ 1433217 h 1949718"/>
                <a:gd name="connsiteX5" fmla="*/ 2008909 w 6965969"/>
                <a:gd name="connsiteY5" fmla="*/ 1100708 h 1949718"/>
                <a:gd name="connsiteX6" fmla="*/ 2105890 w 6965969"/>
                <a:gd name="connsiteY6" fmla="*/ 629653 h 1949718"/>
                <a:gd name="connsiteX7" fmla="*/ 2294092 w 6965969"/>
                <a:gd name="connsiteY7" fmla="*/ 443782 h 1949718"/>
                <a:gd name="connsiteX8" fmla="*/ 2477398 w 6965969"/>
                <a:gd name="connsiteY8" fmla="*/ 599893 h 1949718"/>
                <a:gd name="connsiteX9" fmla="*/ 3131127 w 6965969"/>
                <a:gd name="connsiteY9" fmla="*/ 1627181 h 1949718"/>
                <a:gd name="connsiteX10" fmla="*/ 3616036 w 6965969"/>
                <a:gd name="connsiteY10" fmla="*/ 1945835 h 1949718"/>
                <a:gd name="connsiteX11" fmla="*/ 4308763 w 6965969"/>
                <a:gd name="connsiteY11" fmla="*/ 1460926 h 1949718"/>
                <a:gd name="connsiteX12" fmla="*/ 4558145 w 6965969"/>
                <a:gd name="connsiteY12" fmla="*/ 1156126 h 1949718"/>
                <a:gd name="connsiteX13" fmla="*/ 4710545 w 6965969"/>
                <a:gd name="connsiteY13" fmla="*/ 1086853 h 1949718"/>
                <a:gd name="connsiteX14" fmla="*/ 4932218 w 6965969"/>
                <a:gd name="connsiteY14" fmla="*/ 1197690 h 1949718"/>
                <a:gd name="connsiteX15" fmla="*/ 5195454 w 6965969"/>
                <a:gd name="connsiteY15" fmla="*/ 1031435 h 1949718"/>
                <a:gd name="connsiteX16" fmla="*/ 5306290 w 6965969"/>
                <a:gd name="connsiteY16" fmla="*/ 948308 h 1949718"/>
                <a:gd name="connsiteX17" fmla="*/ 5375563 w 6965969"/>
                <a:gd name="connsiteY17" fmla="*/ 976017 h 1949718"/>
                <a:gd name="connsiteX18" fmla="*/ 5444836 w 6965969"/>
                <a:gd name="connsiteY18" fmla="*/ 1142272 h 1949718"/>
                <a:gd name="connsiteX19" fmla="*/ 5624945 w 6965969"/>
                <a:gd name="connsiteY19" fmla="*/ 1072999 h 1949718"/>
                <a:gd name="connsiteX20" fmla="*/ 6040581 w 6965969"/>
                <a:gd name="connsiteY20" fmla="*/ 643508 h 1949718"/>
                <a:gd name="connsiteX21" fmla="*/ 6608618 w 6965969"/>
                <a:gd name="connsiteY21" fmla="*/ 130890 h 1949718"/>
                <a:gd name="connsiteX22" fmla="*/ 6853670 w 6965969"/>
                <a:gd name="connsiteY22" fmla="*/ 17744 h 1949718"/>
                <a:gd name="connsiteX23" fmla="*/ 6962775 w 6965969"/>
                <a:gd name="connsiteY23" fmla="*/ 6199 h 1949718"/>
                <a:gd name="connsiteX0" fmla="*/ 0 w 6965969"/>
                <a:gd name="connsiteY0" fmla="*/ 837472 h 1949718"/>
                <a:gd name="connsiteX1" fmla="*/ 789709 w 6965969"/>
                <a:gd name="connsiteY1" fmla="*/ 823617 h 1949718"/>
                <a:gd name="connsiteX2" fmla="*/ 1551709 w 6965969"/>
                <a:gd name="connsiteY2" fmla="*/ 962163 h 1949718"/>
                <a:gd name="connsiteX3" fmla="*/ 1759527 w 6965969"/>
                <a:gd name="connsiteY3" fmla="*/ 1336235 h 1949718"/>
                <a:gd name="connsiteX4" fmla="*/ 1870363 w 6965969"/>
                <a:gd name="connsiteY4" fmla="*/ 1433217 h 1949718"/>
                <a:gd name="connsiteX5" fmla="*/ 2008909 w 6965969"/>
                <a:gd name="connsiteY5" fmla="*/ 1100708 h 1949718"/>
                <a:gd name="connsiteX6" fmla="*/ 2105890 w 6965969"/>
                <a:gd name="connsiteY6" fmla="*/ 629653 h 1949718"/>
                <a:gd name="connsiteX7" fmla="*/ 2294092 w 6965969"/>
                <a:gd name="connsiteY7" fmla="*/ 443782 h 1949718"/>
                <a:gd name="connsiteX8" fmla="*/ 2477398 w 6965969"/>
                <a:gd name="connsiteY8" fmla="*/ 599893 h 1949718"/>
                <a:gd name="connsiteX9" fmla="*/ 3131127 w 6965969"/>
                <a:gd name="connsiteY9" fmla="*/ 1627181 h 1949718"/>
                <a:gd name="connsiteX10" fmla="*/ 3616036 w 6965969"/>
                <a:gd name="connsiteY10" fmla="*/ 1945835 h 1949718"/>
                <a:gd name="connsiteX11" fmla="*/ 4308763 w 6965969"/>
                <a:gd name="connsiteY11" fmla="*/ 1460926 h 1949718"/>
                <a:gd name="connsiteX12" fmla="*/ 4558145 w 6965969"/>
                <a:gd name="connsiteY12" fmla="*/ 1156126 h 1949718"/>
                <a:gd name="connsiteX13" fmla="*/ 4710545 w 6965969"/>
                <a:gd name="connsiteY13" fmla="*/ 1086853 h 1949718"/>
                <a:gd name="connsiteX14" fmla="*/ 4932218 w 6965969"/>
                <a:gd name="connsiteY14" fmla="*/ 1197690 h 1949718"/>
                <a:gd name="connsiteX15" fmla="*/ 5195454 w 6965969"/>
                <a:gd name="connsiteY15" fmla="*/ 1031435 h 1949718"/>
                <a:gd name="connsiteX16" fmla="*/ 5306290 w 6965969"/>
                <a:gd name="connsiteY16" fmla="*/ 948308 h 1949718"/>
                <a:gd name="connsiteX17" fmla="*/ 5375563 w 6965969"/>
                <a:gd name="connsiteY17" fmla="*/ 976017 h 1949718"/>
                <a:gd name="connsiteX18" fmla="*/ 5444836 w 6965969"/>
                <a:gd name="connsiteY18" fmla="*/ 1142272 h 1949718"/>
                <a:gd name="connsiteX19" fmla="*/ 5624945 w 6965969"/>
                <a:gd name="connsiteY19" fmla="*/ 1072999 h 1949718"/>
                <a:gd name="connsiteX20" fmla="*/ 6040581 w 6965969"/>
                <a:gd name="connsiteY20" fmla="*/ 643508 h 1949718"/>
                <a:gd name="connsiteX21" fmla="*/ 6608618 w 6965969"/>
                <a:gd name="connsiteY21" fmla="*/ 130890 h 1949718"/>
                <a:gd name="connsiteX22" fmla="*/ 6853670 w 6965969"/>
                <a:gd name="connsiteY22" fmla="*/ 17744 h 1949718"/>
                <a:gd name="connsiteX23" fmla="*/ 6962775 w 6965969"/>
                <a:gd name="connsiteY23" fmla="*/ 6199 h 1949718"/>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49455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49455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65969" h="1950291">
                  <a:moveTo>
                    <a:pt x="0" y="838045"/>
                  </a:moveTo>
                  <a:cubicBezTo>
                    <a:pt x="265545" y="820726"/>
                    <a:pt x="540616" y="841508"/>
                    <a:pt x="789709" y="862290"/>
                  </a:cubicBezTo>
                  <a:cubicBezTo>
                    <a:pt x="1038802" y="883072"/>
                    <a:pt x="1332923" y="883650"/>
                    <a:pt x="1494559" y="962736"/>
                  </a:cubicBezTo>
                  <a:cubicBezTo>
                    <a:pt x="1656195" y="1041822"/>
                    <a:pt x="1734993" y="1302749"/>
                    <a:pt x="1759527" y="1336808"/>
                  </a:cubicBezTo>
                  <a:cubicBezTo>
                    <a:pt x="1784061" y="1370867"/>
                    <a:pt x="1800576" y="1450466"/>
                    <a:pt x="1870363" y="1433790"/>
                  </a:cubicBezTo>
                  <a:cubicBezTo>
                    <a:pt x="1940150" y="1417114"/>
                    <a:pt x="1969655" y="1235208"/>
                    <a:pt x="2008909" y="1101281"/>
                  </a:cubicBezTo>
                  <a:cubicBezTo>
                    <a:pt x="2048163" y="967354"/>
                    <a:pt x="2058359" y="739714"/>
                    <a:pt x="2105890" y="630226"/>
                  </a:cubicBezTo>
                  <a:cubicBezTo>
                    <a:pt x="2153421" y="520738"/>
                    <a:pt x="2232174" y="449315"/>
                    <a:pt x="2294092" y="444355"/>
                  </a:cubicBezTo>
                  <a:cubicBezTo>
                    <a:pt x="2356010" y="439395"/>
                    <a:pt x="2394337" y="504833"/>
                    <a:pt x="2477398" y="600466"/>
                  </a:cubicBezTo>
                  <a:cubicBezTo>
                    <a:pt x="2560459" y="696099"/>
                    <a:pt x="2941354" y="1403430"/>
                    <a:pt x="3131127" y="1627754"/>
                  </a:cubicBezTo>
                  <a:cubicBezTo>
                    <a:pt x="3320900" y="1852078"/>
                    <a:pt x="3419763" y="1974117"/>
                    <a:pt x="3616036" y="1946408"/>
                  </a:cubicBezTo>
                  <a:cubicBezTo>
                    <a:pt x="3812309" y="1918699"/>
                    <a:pt x="4151745" y="1593117"/>
                    <a:pt x="4308763" y="1461499"/>
                  </a:cubicBezTo>
                  <a:cubicBezTo>
                    <a:pt x="4465781" y="1329881"/>
                    <a:pt x="4491181" y="1219044"/>
                    <a:pt x="4558145" y="1156699"/>
                  </a:cubicBezTo>
                  <a:cubicBezTo>
                    <a:pt x="4625109" y="1094354"/>
                    <a:pt x="4648200" y="1080499"/>
                    <a:pt x="4710545" y="1087426"/>
                  </a:cubicBezTo>
                  <a:cubicBezTo>
                    <a:pt x="4772890" y="1094353"/>
                    <a:pt x="4851400" y="1207499"/>
                    <a:pt x="4932218" y="1198263"/>
                  </a:cubicBezTo>
                  <a:cubicBezTo>
                    <a:pt x="5013036" y="1189027"/>
                    <a:pt x="5133109" y="1073572"/>
                    <a:pt x="5195454" y="1032008"/>
                  </a:cubicBezTo>
                  <a:cubicBezTo>
                    <a:pt x="5257799" y="990444"/>
                    <a:pt x="5276272" y="958117"/>
                    <a:pt x="5306290" y="948881"/>
                  </a:cubicBezTo>
                  <a:cubicBezTo>
                    <a:pt x="5336308" y="939645"/>
                    <a:pt x="5352472" y="944263"/>
                    <a:pt x="5375563" y="976590"/>
                  </a:cubicBezTo>
                  <a:cubicBezTo>
                    <a:pt x="5398654" y="1008917"/>
                    <a:pt x="5403272" y="1126681"/>
                    <a:pt x="5444836" y="1142845"/>
                  </a:cubicBezTo>
                  <a:cubicBezTo>
                    <a:pt x="5486400" y="1159009"/>
                    <a:pt x="5525654" y="1156699"/>
                    <a:pt x="5624945" y="1073572"/>
                  </a:cubicBezTo>
                  <a:cubicBezTo>
                    <a:pt x="5724236" y="990445"/>
                    <a:pt x="5972590" y="716432"/>
                    <a:pt x="6040581" y="644081"/>
                  </a:cubicBezTo>
                  <a:cubicBezTo>
                    <a:pt x="6108572" y="571730"/>
                    <a:pt x="6473103" y="236286"/>
                    <a:pt x="6608618" y="131463"/>
                  </a:cubicBezTo>
                  <a:cubicBezTo>
                    <a:pt x="6744133" y="26640"/>
                    <a:pt x="6837506" y="7349"/>
                    <a:pt x="6853670" y="15142"/>
                  </a:cubicBezTo>
                  <a:cubicBezTo>
                    <a:pt x="6841259" y="10235"/>
                    <a:pt x="6989329" y="-10547"/>
                    <a:pt x="6962775" y="6772"/>
                  </a:cubicBezTo>
                </a:path>
              </a:pathLst>
            </a:cu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Multiplikationszeichen 105">
              <a:extLst>
                <a:ext uri="{FF2B5EF4-FFF2-40B4-BE49-F238E27FC236}">
                  <a16:creationId xmlns:a16="http://schemas.microsoft.com/office/drawing/2014/main" id="{CCECE3FA-B888-5EC0-DA3F-4DF1BFDC89B9}"/>
                </a:ext>
              </a:extLst>
            </p:cNvPr>
            <p:cNvSpPr/>
            <p:nvPr/>
          </p:nvSpPr>
          <p:spPr>
            <a:xfrm>
              <a:off x="3191684" y="3729540"/>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Multiplikationszeichen 106">
              <a:extLst>
                <a:ext uri="{FF2B5EF4-FFF2-40B4-BE49-F238E27FC236}">
                  <a16:creationId xmlns:a16="http://schemas.microsoft.com/office/drawing/2014/main" id="{DFED476B-8643-0228-E467-71A0FEBEC4CB}"/>
                </a:ext>
              </a:extLst>
            </p:cNvPr>
            <p:cNvSpPr/>
            <p:nvPr/>
          </p:nvSpPr>
          <p:spPr>
            <a:xfrm>
              <a:off x="4455406" y="4319945"/>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Multiplikationszeichen 107">
              <a:extLst>
                <a:ext uri="{FF2B5EF4-FFF2-40B4-BE49-F238E27FC236}">
                  <a16:creationId xmlns:a16="http://schemas.microsoft.com/office/drawing/2014/main" id="{8A9311C2-7925-9CFE-5535-E328BB5F124E}"/>
                </a:ext>
              </a:extLst>
            </p:cNvPr>
            <p:cNvSpPr/>
            <p:nvPr/>
          </p:nvSpPr>
          <p:spPr>
            <a:xfrm>
              <a:off x="4898587" y="3341939"/>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Multiplikationszeichen 108">
              <a:extLst>
                <a:ext uri="{FF2B5EF4-FFF2-40B4-BE49-F238E27FC236}">
                  <a16:creationId xmlns:a16="http://schemas.microsoft.com/office/drawing/2014/main" id="{486DCF14-6D85-FF2E-3C61-5694D1907298}"/>
                </a:ext>
              </a:extLst>
            </p:cNvPr>
            <p:cNvSpPr/>
            <p:nvPr/>
          </p:nvSpPr>
          <p:spPr>
            <a:xfrm>
              <a:off x="5508594" y="4180215"/>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Multiplikationszeichen 109">
              <a:extLst>
                <a:ext uri="{FF2B5EF4-FFF2-40B4-BE49-F238E27FC236}">
                  <a16:creationId xmlns:a16="http://schemas.microsoft.com/office/drawing/2014/main" id="{1495BB0E-B0B3-A6E2-E451-9EBED925B384}"/>
                </a:ext>
              </a:extLst>
            </p:cNvPr>
            <p:cNvSpPr/>
            <p:nvPr/>
          </p:nvSpPr>
          <p:spPr>
            <a:xfrm>
              <a:off x="6193630" y="4847157"/>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Multiplikationszeichen 110">
              <a:extLst>
                <a:ext uri="{FF2B5EF4-FFF2-40B4-BE49-F238E27FC236}">
                  <a16:creationId xmlns:a16="http://schemas.microsoft.com/office/drawing/2014/main" id="{8B340A09-7715-FE01-A191-AA93740B18F2}"/>
                </a:ext>
              </a:extLst>
            </p:cNvPr>
            <p:cNvSpPr/>
            <p:nvPr/>
          </p:nvSpPr>
          <p:spPr>
            <a:xfrm>
              <a:off x="7069416" y="4198372"/>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Multiplikationszeichen 111">
              <a:extLst>
                <a:ext uri="{FF2B5EF4-FFF2-40B4-BE49-F238E27FC236}">
                  <a16:creationId xmlns:a16="http://schemas.microsoft.com/office/drawing/2014/main" id="{CDE23380-C673-0468-1094-16D579CF0A51}"/>
                </a:ext>
              </a:extLst>
            </p:cNvPr>
            <p:cNvSpPr/>
            <p:nvPr/>
          </p:nvSpPr>
          <p:spPr>
            <a:xfrm>
              <a:off x="9220192" y="3024743"/>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Textfeld 112">
              <a:extLst>
                <a:ext uri="{FF2B5EF4-FFF2-40B4-BE49-F238E27FC236}">
                  <a16:creationId xmlns:a16="http://schemas.microsoft.com/office/drawing/2014/main" id="{003DB41A-987E-FE14-637D-16DFFA3BA294}"/>
                </a:ext>
              </a:extLst>
            </p:cNvPr>
            <p:cNvSpPr txBox="1"/>
            <p:nvPr/>
          </p:nvSpPr>
          <p:spPr>
            <a:xfrm>
              <a:off x="2801952" y="3925375"/>
              <a:ext cx="960759" cy="430887"/>
            </a:xfrm>
            <a:prstGeom prst="rect">
              <a:avLst/>
            </a:prstGeom>
            <a:noFill/>
          </p:spPr>
          <p:txBody>
            <a:bodyPr wrap="square" rtlCol="0">
              <a:spAutoFit/>
            </a:bodyPr>
            <a:lstStyle/>
            <a:p>
              <a:pPr algn="ctr"/>
              <a:r>
                <a:rPr lang="en-GB" sz="1100"/>
                <a:t>Anticipatie</a:t>
              </a:r>
            </a:p>
            <a:p>
              <a:pPr algn="ctr"/>
              <a:r>
                <a:rPr lang="en-GB" sz="1100" b="1"/>
                <a:t>Zorgen</a:t>
              </a:r>
            </a:p>
          </p:txBody>
        </p:sp>
        <p:sp>
          <p:nvSpPr>
            <p:cNvPr id="114" name="Textfeld 113">
              <a:extLst>
                <a:ext uri="{FF2B5EF4-FFF2-40B4-BE49-F238E27FC236}">
                  <a16:creationId xmlns:a16="http://schemas.microsoft.com/office/drawing/2014/main" id="{7033F071-B05A-92C5-4EAA-DB01099ACE28}"/>
                </a:ext>
              </a:extLst>
            </p:cNvPr>
            <p:cNvSpPr txBox="1"/>
            <p:nvPr/>
          </p:nvSpPr>
          <p:spPr>
            <a:xfrm>
              <a:off x="4100018" y="4522800"/>
              <a:ext cx="877130" cy="430887"/>
            </a:xfrm>
            <a:prstGeom prst="rect">
              <a:avLst/>
            </a:prstGeom>
            <a:noFill/>
          </p:spPr>
          <p:txBody>
            <a:bodyPr wrap="square" rtlCol="0">
              <a:spAutoFit/>
            </a:bodyPr>
            <a:lstStyle/>
            <a:p>
              <a:pPr algn="ctr"/>
              <a:r>
                <a:rPr lang="en-GB" sz="1100"/>
                <a:t>Schok</a:t>
              </a:r>
            </a:p>
            <a:p>
              <a:pPr algn="ctr"/>
              <a:r>
                <a:rPr lang="en-GB" sz="1100" b="1"/>
                <a:t>Angst</a:t>
              </a:r>
            </a:p>
          </p:txBody>
        </p:sp>
        <p:sp>
          <p:nvSpPr>
            <p:cNvPr id="115" name="Textfeld 114">
              <a:extLst>
                <a:ext uri="{FF2B5EF4-FFF2-40B4-BE49-F238E27FC236}">
                  <a16:creationId xmlns:a16="http://schemas.microsoft.com/office/drawing/2014/main" id="{6250B536-7B94-5667-89FB-1777525134B5}"/>
                </a:ext>
              </a:extLst>
            </p:cNvPr>
            <p:cNvSpPr txBox="1"/>
            <p:nvPr/>
          </p:nvSpPr>
          <p:spPr>
            <a:xfrm>
              <a:off x="4580782" y="2959992"/>
              <a:ext cx="877130" cy="430887"/>
            </a:xfrm>
            <a:prstGeom prst="rect">
              <a:avLst/>
            </a:prstGeom>
            <a:noFill/>
          </p:spPr>
          <p:txBody>
            <a:bodyPr wrap="square" rtlCol="0">
              <a:spAutoFit/>
            </a:bodyPr>
            <a:lstStyle/>
            <a:p>
              <a:pPr algn="ctr"/>
              <a:r>
                <a:rPr lang="en-GB" sz="1100"/>
                <a:t>Defensie</a:t>
              </a:r>
            </a:p>
            <a:p>
              <a:pPr algn="ctr"/>
              <a:r>
                <a:rPr lang="en-GB" sz="1100" b="1"/>
                <a:t>Woede</a:t>
              </a:r>
            </a:p>
          </p:txBody>
        </p:sp>
        <p:sp>
          <p:nvSpPr>
            <p:cNvPr id="116" name="Textfeld 115">
              <a:extLst>
                <a:ext uri="{FF2B5EF4-FFF2-40B4-BE49-F238E27FC236}">
                  <a16:creationId xmlns:a16="http://schemas.microsoft.com/office/drawing/2014/main" id="{85BE5B16-3D9E-33B8-3C06-6CF820900514}"/>
                </a:ext>
              </a:extLst>
            </p:cNvPr>
            <p:cNvSpPr txBox="1"/>
            <p:nvPr/>
          </p:nvSpPr>
          <p:spPr>
            <a:xfrm>
              <a:off x="5580374" y="3861877"/>
              <a:ext cx="1003387" cy="600164"/>
            </a:xfrm>
            <a:prstGeom prst="rect">
              <a:avLst/>
            </a:prstGeom>
            <a:noFill/>
          </p:spPr>
          <p:txBody>
            <a:bodyPr wrap="square" rtlCol="0">
              <a:spAutoFit/>
            </a:bodyPr>
            <a:lstStyle/>
            <a:p>
              <a:pPr algn="ctr"/>
              <a:r>
                <a:rPr lang="en-GB" sz="1100"/>
                <a:t>Rationele aanvaarding</a:t>
              </a:r>
            </a:p>
            <a:p>
              <a:pPr algn="ctr"/>
              <a:r>
                <a:rPr lang="en-GB" sz="1100" b="1"/>
                <a:t>Frustratie</a:t>
              </a:r>
            </a:p>
          </p:txBody>
        </p:sp>
        <p:sp>
          <p:nvSpPr>
            <p:cNvPr id="117" name="Textfeld 116">
              <a:extLst>
                <a:ext uri="{FF2B5EF4-FFF2-40B4-BE49-F238E27FC236}">
                  <a16:creationId xmlns:a16="http://schemas.microsoft.com/office/drawing/2014/main" id="{1F3C3831-1658-6E37-D5A6-AAD777A19241}"/>
                </a:ext>
              </a:extLst>
            </p:cNvPr>
            <p:cNvSpPr txBox="1"/>
            <p:nvPr/>
          </p:nvSpPr>
          <p:spPr>
            <a:xfrm>
              <a:off x="5520114" y="4961895"/>
              <a:ext cx="1572501" cy="430887"/>
            </a:xfrm>
            <a:prstGeom prst="rect">
              <a:avLst/>
            </a:prstGeom>
            <a:noFill/>
          </p:spPr>
          <p:txBody>
            <a:bodyPr wrap="square" rtlCol="0">
              <a:spAutoFit/>
            </a:bodyPr>
            <a:lstStyle/>
            <a:p>
              <a:pPr algn="ctr"/>
              <a:r>
                <a:rPr lang="en-GB" sz="1100"/>
                <a:t>Emotionele acceptatie</a:t>
              </a:r>
            </a:p>
            <a:p>
              <a:pPr algn="ctr"/>
              <a:r>
                <a:rPr lang="en-GB" sz="1100" b="1"/>
                <a:t>Verdriet</a:t>
              </a:r>
            </a:p>
          </p:txBody>
        </p:sp>
        <p:sp>
          <p:nvSpPr>
            <p:cNvPr id="118" name="Textfeld 117">
              <a:extLst>
                <a:ext uri="{FF2B5EF4-FFF2-40B4-BE49-F238E27FC236}">
                  <a16:creationId xmlns:a16="http://schemas.microsoft.com/office/drawing/2014/main" id="{B9F20363-B28E-1D45-0A73-1666499F4D5C}"/>
                </a:ext>
              </a:extLst>
            </p:cNvPr>
            <p:cNvSpPr txBox="1"/>
            <p:nvPr/>
          </p:nvSpPr>
          <p:spPr>
            <a:xfrm>
              <a:off x="7048258" y="4320847"/>
              <a:ext cx="1016816" cy="600164"/>
            </a:xfrm>
            <a:prstGeom prst="rect">
              <a:avLst/>
            </a:prstGeom>
            <a:noFill/>
          </p:spPr>
          <p:txBody>
            <a:bodyPr wrap="square" rtlCol="0">
              <a:spAutoFit/>
            </a:bodyPr>
            <a:lstStyle/>
            <a:p>
              <a:pPr algn="ctr"/>
              <a:r>
                <a:rPr lang="en-GB" sz="1100"/>
                <a:t>Opening</a:t>
              </a:r>
            </a:p>
            <a:p>
              <a:pPr algn="ctr"/>
              <a:r>
                <a:rPr lang="en-GB" sz="1100" b="1"/>
                <a:t>Enthousiasme</a:t>
              </a:r>
            </a:p>
            <a:p>
              <a:pPr algn="ctr"/>
              <a:r>
                <a:rPr lang="en-GB" sz="1100" b="1"/>
                <a:t>Nieuwsgierigheid</a:t>
              </a:r>
            </a:p>
          </p:txBody>
        </p:sp>
        <p:sp>
          <p:nvSpPr>
            <p:cNvPr id="119" name="Textfeld 118">
              <a:extLst>
                <a:ext uri="{FF2B5EF4-FFF2-40B4-BE49-F238E27FC236}">
                  <a16:creationId xmlns:a16="http://schemas.microsoft.com/office/drawing/2014/main" id="{005F43CC-A97D-E076-99BB-54B5566E440C}"/>
                </a:ext>
              </a:extLst>
            </p:cNvPr>
            <p:cNvSpPr txBox="1"/>
            <p:nvPr/>
          </p:nvSpPr>
          <p:spPr>
            <a:xfrm>
              <a:off x="8272264" y="2720208"/>
              <a:ext cx="1001168" cy="430887"/>
            </a:xfrm>
            <a:prstGeom prst="rect">
              <a:avLst/>
            </a:prstGeom>
            <a:noFill/>
          </p:spPr>
          <p:txBody>
            <a:bodyPr wrap="square" rtlCol="0">
              <a:spAutoFit/>
            </a:bodyPr>
            <a:lstStyle/>
            <a:p>
              <a:pPr algn="ctr"/>
              <a:r>
                <a:rPr lang="en-GB" sz="1100"/>
                <a:t>Integratie</a:t>
              </a:r>
            </a:p>
            <a:p>
              <a:pPr algn="ctr"/>
              <a:r>
                <a:rPr lang="en-GB" sz="1100" b="1"/>
                <a:t>Vertrouwen</a:t>
              </a:r>
            </a:p>
          </p:txBody>
        </p:sp>
      </p:grpSp>
      <p:grpSp>
        <p:nvGrpSpPr>
          <p:cNvPr id="128" name="Gruppieren 127">
            <a:extLst>
              <a:ext uri="{FF2B5EF4-FFF2-40B4-BE49-F238E27FC236}">
                <a16:creationId xmlns:a16="http://schemas.microsoft.com/office/drawing/2014/main" id="{A728CF2B-2933-F8A1-46B1-E9A4E0D42EB5}"/>
              </a:ext>
            </a:extLst>
          </p:cNvPr>
          <p:cNvGrpSpPr/>
          <p:nvPr/>
        </p:nvGrpSpPr>
        <p:grpSpPr>
          <a:xfrm>
            <a:off x="10067968" y="3012308"/>
            <a:ext cx="1210354" cy="1600064"/>
            <a:chOff x="10198048" y="2828925"/>
            <a:chExt cx="1210354" cy="1600064"/>
          </a:xfrm>
        </p:grpSpPr>
        <p:sp>
          <p:nvSpPr>
            <p:cNvPr id="122" name="Textfeld 121">
              <a:extLst>
                <a:ext uri="{FF2B5EF4-FFF2-40B4-BE49-F238E27FC236}">
                  <a16:creationId xmlns:a16="http://schemas.microsoft.com/office/drawing/2014/main" id="{AE548CA4-D13E-7A7D-3A4C-ADBC481931B9}"/>
                </a:ext>
              </a:extLst>
            </p:cNvPr>
            <p:cNvSpPr txBox="1"/>
            <p:nvPr/>
          </p:nvSpPr>
          <p:spPr>
            <a:xfrm>
              <a:off x="10270443" y="2970776"/>
              <a:ext cx="1001168" cy="430887"/>
            </a:xfrm>
            <a:prstGeom prst="rect">
              <a:avLst/>
            </a:prstGeom>
            <a:noFill/>
            <a:ln>
              <a:solidFill>
                <a:schemeClr val="bg2">
                  <a:lumMod val="75000"/>
                </a:schemeClr>
              </a:solidFill>
            </a:ln>
          </p:spPr>
          <p:txBody>
            <a:bodyPr wrap="square" rtlCol="0">
              <a:spAutoFit/>
            </a:bodyPr>
            <a:lstStyle/>
            <a:p>
              <a:r>
                <a:rPr lang="en-GB" sz="1100"/>
                <a:t>*Fase*</a:t>
              </a:r>
            </a:p>
            <a:p>
              <a:r>
                <a:rPr lang="en-GB" sz="1100" b="1"/>
                <a:t>*Emotion*</a:t>
              </a:r>
            </a:p>
          </p:txBody>
        </p:sp>
        <p:sp>
          <p:nvSpPr>
            <p:cNvPr id="123" name="Rechteck 122">
              <a:extLst>
                <a:ext uri="{FF2B5EF4-FFF2-40B4-BE49-F238E27FC236}">
                  <a16:creationId xmlns:a16="http://schemas.microsoft.com/office/drawing/2014/main" id="{7937E5BC-57B2-A583-A371-1942CB7BB885}"/>
                </a:ext>
              </a:extLst>
            </p:cNvPr>
            <p:cNvSpPr/>
            <p:nvPr/>
          </p:nvSpPr>
          <p:spPr>
            <a:xfrm>
              <a:off x="10265041" y="3507059"/>
              <a:ext cx="144000" cy="144000"/>
            </a:xfrm>
            <a:prstGeom prst="rect">
              <a:avLst/>
            </a:prstGeom>
            <a:solidFill>
              <a:srgbClr val="7489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Textfeld 123">
              <a:extLst>
                <a:ext uri="{FF2B5EF4-FFF2-40B4-BE49-F238E27FC236}">
                  <a16:creationId xmlns:a16="http://schemas.microsoft.com/office/drawing/2014/main" id="{3CAC8417-06E1-ED08-171D-40D24B8A08C9}"/>
                </a:ext>
              </a:extLst>
            </p:cNvPr>
            <p:cNvSpPr txBox="1"/>
            <p:nvPr/>
          </p:nvSpPr>
          <p:spPr>
            <a:xfrm>
              <a:off x="10401417" y="3452683"/>
              <a:ext cx="1001168" cy="430887"/>
            </a:xfrm>
            <a:prstGeom prst="rect">
              <a:avLst/>
            </a:prstGeom>
            <a:noFill/>
          </p:spPr>
          <p:txBody>
            <a:bodyPr wrap="square" rtlCol="0">
              <a:spAutoFit/>
            </a:bodyPr>
            <a:lstStyle/>
            <a:p>
              <a:r>
                <a:rPr lang="en-GB" sz="1100"/>
                <a:t>Productiviteitsstijging</a:t>
              </a:r>
              <a:endParaRPr lang="en-GB" sz="1100" b="1"/>
            </a:p>
          </p:txBody>
        </p:sp>
        <p:sp>
          <p:nvSpPr>
            <p:cNvPr id="125" name="Rechteck 124">
              <a:extLst>
                <a:ext uri="{FF2B5EF4-FFF2-40B4-BE49-F238E27FC236}">
                  <a16:creationId xmlns:a16="http://schemas.microsoft.com/office/drawing/2014/main" id="{08906624-572B-FCA9-DD7C-4B69042B65A0}"/>
                </a:ext>
              </a:extLst>
            </p:cNvPr>
            <p:cNvSpPr/>
            <p:nvPr/>
          </p:nvSpPr>
          <p:spPr>
            <a:xfrm>
              <a:off x="10265041" y="3916253"/>
              <a:ext cx="144000" cy="144000"/>
            </a:xfrm>
            <a:prstGeom prst="rect">
              <a:avLst/>
            </a:prstGeom>
            <a:solidFill>
              <a:srgbClr val="D1D8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Textfeld 125">
              <a:extLst>
                <a:ext uri="{FF2B5EF4-FFF2-40B4-BE49-F238E27FC236}">
                  <a16:creationId xmlns:a16="http://schemas.microsoft.com/office/drawing/2014/main" id="{5904FC13-C490-CF35-E064-41A15AE50DE6}"/>
                </a:ext>
              </a:extLst>
            </p:cNvPr>
            <p:cNvSpPr txBox="1"/>
            <p:nvPr/>
          </p:nvSpPr>
          <p:spPr>
            <a:xfrm>
              <a:off x="10401417" y="3861877"/>
              <a:ext cx="1001168" cy="430887"/>
            </a:xfrm>
            <a:prstGeom prst="rect">
              <a:avLst/>
            </a:prstGeom>
            <a:noFill/>
          </p:spPr>
          <p:txBody>
            <a:bodyPr wrap="square" rtlCol="0">
              <a:spAutoFit/>
            </a:bodyPr>
            <a:lstStyle/>
            <a:p>
              <a:r>
                <a:rPr lang="en-GB" sz="1100"/>
                <a:t>Afname in productiviteit</a:t>
              </a:r>
              <a:endParaRPr lang="en-GB" sz="1100" b="1"/>
            </a:p>
          </p:txBody>
        </p:sp>
        <p:sp>
          <p:nvSpPr>
            <p:cNvPr id="127" name="Rechteck 126">
              <a:extLst>
                <a:ext uri="{FF2B5EF4-FFF2-40B4-BE49-F238E27FC236}">
                  <a16:creationId xmlns:a16="http://schemas.microsoft.com/office/drawing/2014/main" id="{E54DE25C-6986-78E2-2E8B-CC5EB49D60BA}"/>
                </a:ext>
              </a:extLst>
            </p:cNvPr>
            <p:cNvSpPr/>
            <p:nvPr/>
          </p:nvSpPr>
          <p:spPr>
            <a:xfrm>
              <a:off x="10198048" y="2828925"/>
              <a:ext cx="1210354" cy="160006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26063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uppieren 196">
            <a:extLst>
              <a:ext uri="{FF2B5EF4-FFF2-40B4-BE49-F238E27FC236}">
                <a16:creationId xmlns:a16="http://schemas.microsoft.com/office/drawing/2014/main" id="{CA5B7918-300E-33C7-CDBA-7B9F916243EE}"/>
              </a:ext>
            </a:extLst>
          </p:cNvPr>
          <p:cNvGrpSpPr/>
          <p:nvPr/>
        </p:nvGrpSpPr>
        <p:grpSpPr>
          <a:xfrm>
            <a:off x="3268195" y="1662801"/>
            <a:ext cx="8411261" cy="4277892"/>
            <a:chOff x="2673310" y="3090677"/>
            <a:chExt cx="8411261" cy="5575456"/>
          </a:xfrm>
        </p:grpSpPr>
        <p:grpSp>
          <p:nvGrpSpPr>
            <p:cNvPr id="94" name="Gruppieren 93">
              <a:extLst>
                <a:ext uri="{FF2B5EF4-FFF2-40B4-BE49-F238E27FC236}">
                  <a16:creationId xmlns:a16="http://schemas.microsoft.com/office/drawing/2014/main" id="{22F86FF3-85F8-9AC6-9444-CDA28C7AFDC7}"/>
                </a:ext>
              </a:extLst>
            </p:cNvPr>
            <p:cNvGrpSpPr/>
            <p:nvPr/>
          </p:nvGrpSpPr>
          <p:grpSpPr>
            <a:xfrm>
              <a:off x="2673310" y="3090677"/>
              <a:ext cx="8411261" cy="5575456"/>
              <a:chOff x="2648478" y="2640749"/>
              <a:chExt cx="8411261" cy="5575456"/>
            </a:xfrm>
          </p:grpSpPr>
          <p:cxnSp>
            <p:nvCxnSpPr>
              <p:cNvPr id="95" name="Gerade Verbindung mit Pfeil 94">
                <a:extLst>
                  <a:ext uri="{FF2B5EF4-FFF2-40B4-BE49-F238E27FC236}">
                    <a16:creationId xmlns:a16="http://schemas.microsoft.com/office/drawing/2014/main" id="{F1D8FCEC-19BB-0DFB-4B56-91309C083CA0}"/>
                  </a:ext>
                </a:extLst>
              </p:cNvPr>
              <p:cNvCxnSpPr>
                <a:cxnSpLocks/>
              </p:cNvCxnSpPr>
              <p:nvPr/>
            </p:nvCxnSpPr>
            <p:spPr>
              <a:xfrm flipV="1">
                <a:off x="2648478" y="2640749"/>
                <a:ext cx="11554" cy="557545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Gerade Verbindung mit Pfeil 95">
                <a:extLst>
                  <a:ext uri="{FF2B5EF4-FFF2-40B4-BE49-F238E27FC236}">
                    <a16:creationId xmlns:a16="http://schemas.microsoft.com/office/drawing/2014/main" id="{39658F69-51ED-958C-7567-5437C7B94D72}"/>
                  </a:ext>
                </a:extLst>
              </p:cNvPr>
              <p:cNvCxnSpPr>
                <a:cxnSpLocks/>
              </p:cNvCxnSpPr>
              <p:nvPr/>
            </p:nvCxnSpPr>
            <p:spPr>
              <a:xfrm>
                <a:off x="2658050" y="6488428"/>
                <a:ext cx="7274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feld 97">
                <a:extLst>
                  <a:ext uri="{FF2B5EF4-FFF2-40B4-BE49-F238E27FC236}">
                    <a16:creationId xmlns:a16="http://schemas.microsoft.com/office/drawing/2014/main" id="{A89AC928-2576-77DC-7749-588C131E9BD9}"/>
                  </a:ext>
                </a:extLst>
              </p:cNvPr>
              <p:cNvSpPr txBox="1"/>
              <p:nvPr/>
            </p:nvSpPr>
            <p:spPr>
              <a:xfrm rot="5400000">
                <a:off x="10007337" y="5587430"/>
                <a:ext cx="461665" cy="1643138"/>
              </a:xfrm>
              <a:prstGeom prst="rect">
                <a:avLst/>
              </a:prstGeom>
              <a:noFill/>
            </p:spPr>
            <p:txBody>
              <a:bodyPr vert="vert270" wrap="square" rtlCol="0">
                <a:spAutoFit/>
              </a:bodyPr>
              <a:lstStyle/>
              <a:p>
                <a:pPr algn="ctr"/>
                <a:r>
                  <a:rPr lang="en-GB" b="1"/>
                  <a:t>tijd</a:t>
                </a:r>
              </a:p>
            </p:txBody>
          </p:sp>
          <p:cxnSp>
            <p:nvCxnSpPr>
              <p:cNvPr id="100" name="Gerader Verbinder 99">
                <a:extLst>
                  <a:ext uri="{FF2B5EF4-FFF2-40B4-BE49-F238E27FC236}">
                    <a16:creationId xmlns:a16="http://schemas.microsoft.com/office/drawing/2014/main" id="{F6EEC6CD-AA5C-B4F4-044B-BE9B16B9C462}"/>
                  </a:ext>
                </a:extLst>
              </p:cNvPr>
              <p:cNvCxnSpPr>
                <a:cxnSpLocks/>
              </p:cNvCxnSpPr>
              <p:nvPr/>
            </p:nvCxnSpPr>
            <p:spPr>
              <a:xfrm flipH="1">
                <a:off x="3734602" y="2767574"/>
                <a:ext cx="11839" cy="2684224"/>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A4C99640-EE64-70A6-3290-D641E301AF43}"/>
                  </a:ext>
                </a:extLst>
              </p:cNvPr>
              <p:cNvCxnSpPr>
                <a:cxnSpLocks/>
              </p:cNvCxnSpPr>
              <p:nvPr/>
            </p:nvCxnSpPr>
            <p:spPr>
              <a:xfrm flipH="1">
                <a:off x="5484796" y="2767574"/>
                <a:ext cx="23798" cy="2684224"/>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4" name="Gruppieren 103">
                <a:extLst>
                  <a:ext uri="{FF2B5EF4-FFF2-40B4-BE49-F238E27FC236}">
                    <a16:creationId xmlns:a16="http://schemas.microsoft.com/office/drawing/2014/main" id="{EDB2FB02-9796-7AA1-1701-98896861CC45}"/>
                  </a:ext>
                </a:extLst>
              </p:cNvPr>
              <p:cNvGrpSpPr/>
              <p:nvPr/>
            </p:nvGrpSpPr>
            <p:grpSpPr>
              <a:xfrm>
                <a:off x="3069281" y="3809910"/>
                <a:ext cx="1671234" cy="567940"/>
                <a:chOff x="3069281" y="3809910"/>
                <a:chExt cx="1671234" cy="567940"/>
              </a:xfrm>
              <a:solidFill>
                <a:schemeClr val="accent1"/>
              </a:solidFill>
            </p:grpSpPr>
            <mc:AlternateContent xmlns:mc="http://schemas.openxmlformats.org/markup-compatibility/2006" xmlns:p14="http://schemas.microsoft.com/office/powerpoint/2010/main">
              <mc:Choice Requires="p14">
                <p:contentPart p14:bwMode="auto" r:id="rId3">
                  <p14:nvContentPartPr>
                    <p14:cNvPr id="164" name="Freihand 163">
                      <a:extLst>
                        <a:ext uri="{FF2B5EF4-FFF2-40B4-BE49-F238E27FC236}">
                          <a16:creationId xmlns:a16="http://schemas.microsoft.com/office/drawing/2014/main" id="{819F6A56-7790-C693-83EA-B89116DF1CE4}"/>
                        </a:ext>
                      </a:extLst>
                    </p14:cNvPr>
                    <p14:cNvContentPartPr/>
                    <p14:nvPr/>
                  </p14:nvContentPartPr>
                  <p14:xfrm>
                    <a:off x="4383930" y="3936500"/>
                    <a:ext cx="264240" cy="108720"/>
                  </p14:xfrm>
                </p:contentPart>
              </mc:Choice>
              <mc:Fallback xmlns="">
                <p:pic>
                  <p:nvPicPr>
                    <p:cNvPr id="164" name="Freihand 163">
                      <a:extLst>
                        <a:ext uri="{FF2B5EF4-FFF2-40B4-BE49-F238E27FC236}">
                          <a16:creationId xmlns:a16="http://schemas.microsoft.com/office/drawing/2014/main" id="{819F6A56-7790-C693-83EA-B89116DF1CE4}"/>
                        </a:ext>
                      </a:extLst>
                    </p:cNvPr>
                    <p:cNvPicPr/>
                    <p:nvPr/>
                  </p:nvPicPr>
                  <p:blipFill>
                    <a:blip r:embed="rId4"/>
                    <a:stretch>
                      <a:fillRect/>
                    </a:stretch>
                  </p:blipFill>
                  <p:spPr>
                    <a:xfrm>
                      <a:off x="4329930" y="3795914"/>
                      <a:ext cx="371880" cy="38942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5" name="Freihand 164">
                      <a:extLst>
                        <a:ext uri="{FF2B5EF4-FFF2-40B4-BE49-F238E27FC236}">
                          <a16:creationId xmlns:a16="http://schemas.microsoft.com/office/drawing/2014/main" id="{F5AE1A33-2694-F0CD-6FE4-6E8D59DB43FE}"/>
                        </a:ext>
                      </a:extLst>
                    </p14:cNvPr>
                    <p14:cNvContentPartPr/>
                    <p14:nvPr/>
                  </p14:nvContentPartPr>
                  <p14:xfrm>
                    <a:off x="4197060" y="3873490"/>
                    <a:ext cx="190800" cy="10080"/>
                  </p14:xfrm>
                </p:contentPart>
              </mc:Choice>
              <mc:Fallback xmlns="">
                <p:pic>
                  <p:nvPicPr>
                    <p:cNvPr id="165" name="Freihand 164">
                      <a:extLst>
                        <a:ext uri="{FF2B5EF4-FFF2-40B4-BE49-F238E27FC236}">
                          <a16:creationId xmlns:a16="http://schemas.microsoft.com/office/drawing/2014/main" id="{F5AE1A33-2694-F0CD-6FE4-6E8D59DB43FE}"/>
                        </a:ext>
                      </a:extLst>
                    </p:cNvPr>
                    <p:cNvPicPr/>
                    <p:nvPr/>
                  </p:nvPicPr>
                  <p:blipFill>
                    <a:blip r:embed="rId6"/>
                    <a:stretch>
                      <a:fillRect/>
                    </a:stretch>
                  </p:blipFill>
                  <p:spPr>
                    <a:xfrm>
                      <a:off x="4179060" y="3825490"/>
                      <a:ext cx="226440" cy="105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6" name="Freihand 165">
                      <a:extLst>
                        <a:ext uri="{FF2B5EF4-FFF2-40B4-BE49-F238E27FC236}">
                          <a16:creationId xmlns:a16="http://schemas.microsoft.com/office/drawing/2014/main" id="{50748047-F1BF-39BF-5909-9FA8F59F3A9E}"/>
                        </a:ext>
                      </a:extLst>
                    </p14:cNvPr>
                    <p14:cNvContentPartPr/>
                    <p14:nvPr/>
                  </p14:nvContentPartPr>
                  <p14:xfrm>
                    <a:off x="4193820" y="3901930"/>
                    <a:ext cx="220320" cy="281520"/>
                  </p14:xfrm>
                </p:contentPart>
              </mc:Choice>
              <mc:Fallback xmlns="">
                <p:pic>
                  <p:nvPicPr>
                    <p:cNvPr id="166" name="Freihand 165">
                      <a:extLst>
                        <a:ext uri="{FF2B5EF4-FFF2-40B4-BE49-F238E27FC236}">
                          <a16:creationId xmlns:a16="http://schemas.microsoft.com/office/drawing/2014/main" id="{50748047-F1BF-39BF-5909-9FA8F59F3A9E}"/>
                        </a:ext>
                      </a:extLst>
                    </p:cNvPr>
                    <p:cNvPicPr/>
                    <p:nvPr/>
                  </p:nvPicPr>
                  <p:blipFill>
                    <a:blip r:embed="rId8"/>
                    <a:stretch>
                      <a:fillRect/>
                    </a:stretch>
                  </p:blipFill>
                  <p:spPr>
                    <a:xfrm>
                      <a:off x="4175820" y="3855010"/>
                      <a:ext cx="255960" cy="37489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7" name="Freihand 166">
                      <a:extLst>
                        <a:ext uri="{FF2B5EF4-FFF2-40B4-BE49-F238E27FC236}">
                          <a16:creationId xmlns:a16="http://schemas.microsoft.com/office/drawing/2014/main" id="{B6E7255D-5594-47B4-4954-C0C58E209A01}"/>
                        </a:ext>
                      </a:extLst>
                    </p14:cNvPr>
                    <p14:cNvContentPartPr/>
                    <p14:nvPr/>
                  </p14:nvContentPartPr>
                  <p14:xfrm>
                    <a:off x="4419540" y="4193890"/>
                    <a:ext cx="173880" cy="183960"/>
                  </p14:xfrm>
                </p:contentPart>
              </mc:Choice>
              <mc:Fallback xmlns="">
                <p:pic>
                  <p:nvPicPr>
                    <p:cNvPr id="167" name="Freihand 166">
                      <a:extLst>
                        <a:ext uri="{FF2B5EF4-FFF2-40B4-BE49-F238E27FC236}">
                          <a16:creationId xmlns:a16="http://schemas.microsoft.com/office/drawing/2014/main" id="{B6E7255D-5594-47B4-4954-C0C58E209A01}"/>
                        </a:ext>
                      </a:extLst>
                    </p:cNvPr>
                    <p:cNvPicPr/>
                    <p:nvPr/>
                  </p:nvPicPr>
                  <p:blipFill>
                    <a:blip r:embed="rId10"/>
                    <a:stretch>
                      <a:fillRect/>
                    </a:stretch>
                  </p:blipFill>
                  <p:spPr>
                    <a:xfrm>
                      <a:off x="4401540" y="4146961"/>
                      <a:ext cx="209520" cy="27734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8" name="Freihand 167">
                      <a:extLst>
                        <a:ext uri="{FF2B5EF4-FFF2-40B4-BE49-F238E27FC236}">
                          <a16:creationId xmlns:a16="http://schemas.microsoft.com/office/drawing/2014/main" id="{82494629-E310-EA7D-60EF-43A8F9454B26}"/>
                        </a:ext>
                      </a:extLst>
                    </p14:cNvPr>
                    <p14:cNvContentPartPr/>
                    <p14:nvPr/>
                  </p14:nvContentPartPr>
                  <p14:xfrm>
                    <a:off x="4543380" y="3863050"/>
                    <a:ext cx="170640" cy="506160"/>
                  </p14:xfrm>
                </p:contentPart>
              </mc:Choice>
              <mc:Fallback xmlns="">
                <p:pic>
                  <p:nvPicPr>
                    <p:cNvPr id="168" name="Freihand 167">
                      <a:extLst>
                        <a:ext uri="{FF2B5EF4-FFF2-40B4-BE49-F238E27FC236}">
                          <a16:creationId xmlns:a16="http://schemas.microsoft.com/office/drawing/2014/main" id="{82494629-E310-EA7D-60EF-43A8F9454B26}"/>
                        </a:ext>
                      </a:extLst>
                    </p:cNvPr>
                    <p:cNvPicPr/>
                    <p:nvPr/>
                  </p:nvPicPr>
                  <p:blipFill>
                    <a:blip r:embed="rId12"/>
                    <a:stretch>
                      <a:fillRect/>
                    </a:stretch>
                  </p:blipFill>
                  <p:spPr>
                    <a:xfrm>
                      <a:off x="4525380" y="3816140"/>
                      <a:ext cx="206280" cy="5995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9" name="Freihand 168">
                      <a:extLst>
                        <a:ext uri="{FF2B5EF4-FFF2-40B4-BE49-F238E27FC236}">
                          <a16:creationId xmlns:a16="http://schemas.microsoft.com/office/drawing/2014/main" id="{EA8B0C32-6BAD-BA9A-2FDF-7B3A4393259F}"/>
                        </a:ext>
                      </a:extLst>
                    </p14:cNvPr>
                    <p14:cNvContentPartPr/>
                    <p14:nvPr/>
                  </p14:nvContentPartPr>
                  <p14:xfrm>
                    <a:off x="4390740" y="4102090"/>
                    <a:ext cx="221040" cy="183240"/>
                  </p14:xfrm>
                </p:contentPart>
              </mc:Choice>
              <mc:Fallback xmlns="">
                <p:pic>
                  <p:nvPicPr>
                    <p:cNvPr id="169" name="Freihand 168">
                      <a:extLst>
                        <a:ext uri="{FF2B5EF4-FFF2-40B4-BE49-F238E27FC236}">
                          <a16:creationId xmlns:a16="http://schemas.microsoft.com/office/drawing/2014/main" id="{EA8B0C32-6BAD-BA9A-2FDF-7B3A4393259F}"/>
                        </a:ext>
                      </a:extLst>
                    </p:cNvPr>
                    <p:cNvPicPr/>
                    <p:nvPr/>
                  </p:nvPicPr>
                  <p:blipFill>
                    <a:blip r:embed="rId14"/>
                    <a:stretch>
                      <a:fillRect/>
                    </a:stretch>
                  </p:blipFill>
                  <p:spPr>
                    <a:xfrm>
                      <a:off x="4372740" y="4055226"/>
                      <a:ext cx="256680" cy="2765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0" name="Freihand 169">
                      <a:extLst>
                        <a:ext uri="{FF2B5EF4-FFF2-40B4-BE49-F238E27FC236}">
                          <a16:creationId xmlns:a16="http://schemas.microsoft.com/office/drawing/2014/main" id="{E5BD4552-8B0E-6981-89BB-5AD363BA6A43}"/>
                        </a:ext>
                      </a:extLst>
                    </p14:cNvPr>
                    <p14:cNvContentPartPr/>
                    <p14:nvPr/>
                  </p14:nvContentPartPr>
                  <p14:xfrm>
                    <a:off x="3891995" y="3838930"/>
                    <a:ext cx="454680" cy="114120"/>
                  </p14:xfrm>
                </p:contentPart>
              </mc:Choice>
              <mc:Fallback xmlns="">
                <p:pic>
                  <p:nvPicPr>
                    <p:cNvPr id="170" name="Freihand 169">
                      <a:extLst>
                        <a:ext uri="{FF2B5EF4-FFF2-40B4-BE49-F238E27FC236}">
                          <a16:creationId xmlns:a16="http://schemas.microsoft.com/office/drawing/2014/main" id="{E5BD4552-8B0E-6981-89BB-5AD363BA6A43}"/>
                        </a:ext>
                      </a:extLst>
                    </p:cNvPr>
                    <p:cNvPicPr/>
                    <p:nvPr/>
                  </p:nvPicPr>
                  <p:blipFill>
                    <a:blip r:embed="rId16"/>
                    <a:stretch>
                      <a:fillRect/>
                    </a:stretch>
                  </p:blipFill>
                  <p:spPr>
                    <a:xfrm>
                      <a:off x="3873995" y="3792160"/>
                      <a:ext cx="490320" cy="20719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1" name="Freihand 170">
                      <a:extLst>
                        <a:ext uri="{FF2B5EF4-FFF2-40B4-BE49-F238E27FC236}">
                          <a16:creationId xmlns:a16="http://schemas.microsoft.com/office/drawing/2014/main" id="{025B7FBE-AB07-D658-D1AC-C1689655AB79}"/>
                        </a:ext>
                      </a:extLst>
                    </p14:cNvPr>
                    <p14:cNvContentPartPr/>
                    <p14:nvPr/>
                  </p14:nvContentPartPr>
                  <p14:xfrm>
                    <a:off x="4006475" y="3844690"/>
                    <a:ext cx="701640" cy="9720"/>
                  </p14:xfrm>
                </p:contentPart>
              </mc:Choice>
              <mc:Fallback xmlns="">
                <p:pic>
                  <p:nvPicPr>
                    <p:cNvPr id="171" name="Freihand 170">
                      <a:extLst>
                        <a:ext uri="{FF2B5EF4-FFF2-40B4-BE49-F238E27FC236}">
                          <a16:creationId xmlns:a16="http://schemas.microsoft.com/office/drawing/2014/main" id="{025B7FBE-AB07-D658-D1AC-C1689655AB79}"/>
                        </a:ext>
                      </a:extLst>
                    </p:cNvPr>
                    <p:cNvPicPr/>
                    <p:nvPr/>
                  </p:nvPicPr>
                  <p:blipFill>
                    <a:blip r:embed="rId18"/>
                    <a:stretch>
                      <a:fillRect/>
                    </a:stretch>
                  </p:blipFill>
                  <p:spPr>
                    <a:xfrm>
                      <a:off x="3988475" y="3800508"/>
                      <a:ext cx="737280" cy="9764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2" name="Freihand 171">
                      <a:extLst>
                        <a:ext uri="{FF2B5EF4-FFF2-40B4-BE49-F238E27FC236}">
                          <a16:creationId xmlns:a16="http://schemas.microsoft.com/office/drawing/2014/main" id="{90F073BC-C79C-3CF4-43A4-C0C8D0CBC23D}"/>
                        </a:ext>
                      </a:extLst>
                    </p14:cNvPr>
                    <p14:cNvContentPartPr/>
                    <p14:nvPr/>
                  </p14:nvContentPartPr>
                  <p14:xfrm>
                    <a:off x="3938075" y="3834610"/>
                    <a:ext cx="802440" cy="18000"/>
                  </p14:xfrm>
                </p:contentPart>
              </mc:Choice>
              <mc:Fallback xmlns="">
                <p:pic>
                  <p:nvPicPr>
                    <p:cNvPr id="172" name="Freihand 171">
                      <a:extLst>
                        <a:ext uri="{FF2B5EF4-FFF2-40B4-BE49-F238E27FC236}">
                          <a16:creationId xmlns:a16="http://schemas.microsoft.com/office/drawing/2014/main" id="{90F073BC-C79C-3CF4-43A4-C0C8D0CBC23D}"/>
                        </a:ext>
                      </a:extLst>
                    </p:cNvPr>
                    <p:cNvPicPr/>
                    <p:nvPr/>
                  </p:nvPicPr>
                  <p:blipFill>
                    <a:blip r:embed="rId20"/>
                    <a:stretch>
                      <a:fillRect/>
                    </a:stretch>
                  </p:blipFill>
                  <p:spPr>
                    <a:xfrm>
                      <a:off x="3920075" y="3788456"/>
                      <a:ext cx="838080" cy="10984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3" name="Freihand 172">
                      <a:extLst>
                        <a:ext uri="{FF2B5EF4-FFF2-40B4-BE49-F238E27FC236}">
                          <a16:creationId xmlns:a16="http://schemas.microsoft.com/office/drawing/2014/main" id="{326828A9-661D-E34A-422F-906C588B90F7}"/>
                        </a:ext>
                      </a:extLst>
                    </p14:cNvPr>
                    <p14:cNvContentPartPr/>
                    <p14:nvPr/>
                  </p14:nvContentPartPr>
                  <p14:xfrm>
                    <a:off x="4324241" y="3907028"/>
                    <a:ext cx="343080" cy="3240"/>
                  </p14:xfrm>
                </p:contentPart>
              </mc:Choice>
              <mc:Fallback xmlns="">
                <p:pic>
                  <p:nvPicPr>
                    <p:cNvPr id="173" name="Freihand 172">
                      <a:extLst>
                        <a:ext uri="{FF2B5EF4-FFF2-40B4-BE49-F238E27FC236}">
                          <a16:creationId xmlns:a16="http://schemas.microsoft.com/office/drawing/2014/main" id="{326828A9-661D-E34A-422F-906C588B90F7}"/>
                        </a:ext>
                      </a:extLst>
                    </p:cNvPr>
                    <p:cNvPicPr/>
                    <p:nvPr/>
                  </p:nvPicPr>
                  <p:blipFill>
                    <a:blip r:embed="rId22"/>
                    <a:stretch>
                      <a:fillRect/>
                    </a:stretch>
                  </p:blipFill>
                  <p:spPr>
                    <a:xfrm>
                      <a:off x="4270241" y="3768171"/>
                      <a:ext cx="450720" cy="28049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4" name="Freihand 173">
                      <a:extLst>
                        <a:ext uri="{FF2B5EF4-FFF2-40B4-BE49-F238E27FC236}">
                          <a16:creationId xmlns:a16="http://schemas.microsoft.com/office/drawing/2014/main" id="{D41EDE2E-F0DA-C494-4A01-913CB33F2F8C}"/>
                        </a:ext>
                      </a:extLst>
                    </p14:cNvPr>
                    <p14:cNvContentPartPr/>
                    <p14:nvPr/>
                  </p14:nvContentPartPr>
                  <p14:xfrm>
                    <a:off x="3069281" y="3809910"/>
                    <a:ext cx="905400" cy="5040"/>
                  </p14:xfrm>
                </p:contentPart>
              </mc:Choice>
              <mc:Fallback xmlns="">
                <p:pic>
                  <p:nvPicPr>
                    <p:cNvPr id="174" name="Freihand 173">
                      <a:extLst>
                        <a:ext uri="{FF2B5EF4-FFF2-40B4-BE49-F238E27FC236}">
                          <a16:creationId xmlns:a16="http://schemas.microsoft.com/office/drawing/2014/main" id="{D41EDE2E-F0DA-C494-4A01-913CB33F2F8C}"/>
                        </a:ext>
                      </a:extLst>
                    </p:cNvPr>
                    <p:cNvPicPr/>
                    <p:nvPr/>
                  </p:nvPicPr>
                  <p:blipFill>
                    <a:blip r:embed="rId24"/>
                    <a:stretch>
                      <a:fillRect/>
                    </a:stretch>
                  </p:blipFill>
                  <p:spPr>
                    <a:xfrm>
                      <a:off x="3060281" y="3798455"/>
                      <a:ext cx="923040" cy="27491"/>
                    </a:xfrm>
                    <a:prstGeom prst="rect">
                      <a:avLst/>
                    </a:prstGeom>
                  </p:spPr>
                </p:pic>
              </mc:Fallback>
            </mc:AlternateContent>
            <p:grpSp>
              <p:nvGrpSpPr>
                <p:cNvPr id="175" name="Gruppieren 174">
                  <a:extLst>
                    <a:ext uri="{FF2B5EF4-FFF2-40B4-BE49-F238E27FC236}">
                      <a16:creationId xmlns:a16="http://schemas.microsoft.com/office/drawing/2014/main" id="{B0E87B0D-55EA-AE69-E77D-BF75A9AF884C}"/>
                    </a:ext>
                  </a:extLst>
                </p:cNvPr>
                <p:cNvGrpSpPr/>
                <p:nvPr/>
              </p:nvGrpSpPr>
              <p:grpSpPr>
                <a:xfrm>
                  <a:off x="3235601" y="3814590"/>
                  <a:ext cx="722520" cy="37440"/>
                  <a:chOff x="3235601" y="3814590"/>
                  <a:chExt cx="722520" cy="37440"/>
                </a:xfrm>
                <a:grpFill/>
              </p:grpSpPr>
              <mc:AlternateContent xmlns:mc="http://schemas.openxmlformats.org/markup-compatibility/2006" xmlns:p14="http://schemas.microsoft.com/office/powerpoint/2010/main">
                <mc:Choice Requires="p14">
                  <p:contentPart p14:bwMode="auto" r:id="rId25">
                    <p14:nvContentPartPr>
                      <p14:cNvPr id="176" name="Freihand 175">
                        <a:extLst>
                          <a:ext uri="{FF2B5EF4-FFF2-40B4-BE49-F238E27FC236}">
                            <a16:creationId xmlns:a16="http://schemas.microsoft.com/office/drawing/2014/main" id="{B92B2D25-2BD3-677D-C5FC-0A79C68A4908}"/>
                          </a:ext>
                        </a:extLst>
                      </p14:cNvPr>
                      <p14:cNvContentPartPr/>
                      <p14:nvPr/>
                    </p14:nvContentPartPr>
                    <p14:xfrm>
                      <a:off x="3726281" y="3828990"/>
                      <a:ext cx="220680" cy="5040"/>
                    </p14:xfrm>
                  </p:contentPart>
                </mc:Choice>
                <mc:Fallback xmlns="">
                  <p:pic>
                    <p:nvPicPr>
                      <p:cNvPr id="176" name="Freihand 175">
                        <a:extLst>
                          <a:ext uri="{FF2B5EF4-FFF2-40B4-BE49-F238E27FC236}">
                            <a16:creationId xmlns:a16="http://schemas.microsoft.com/office/drawing/2014/main" id="{B92B2D25-2BD3-677D-C5FC-0A79C68A4908}"/>
                          </a:ext>
                        </a:extLst>
                      </p:cNvPr>
                      <p:cNvPicPr/>
                      <p:nvPr/>
                    </p:nvPicPr>
                    <p:blipFill>
                      <a:blip r:embed="rId26"/>
                      <a:stretch>
                        <a:fillRect/>
                      </a:stretch>
                    </p:blipFill>
                    <p:spPr>
                      <a:xfrm>
                        <a:off x="3708281" y="3806081"/>
                        <a:ext cx="256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7" name="Freihand 176">
                        <a:extLst>
                          <a:ext uri="{FF2B5EF4-FFF2-40B4-BE49-F238E27FC236}">
                            <a16:creationId xmlns:a16="http://schemas.microsoft.com/office/drawing/2014/main" id="{397FBCC6-44A3-959B-EB86-F60F536A8223}"/>
                          </a:ext>
                        </a:extLst>
                      </p14:cNvPr>
                      <p14:cNvContentPartPr/>
                      <p14:nvPr/>
                    </p14:nvContentPartPr>
                    <p14:xfrm>
                      <a:off x="3867041" y="3845550"/>
                      <a:ext cx="91080" cy="2880"/>
                    </p14:xfrm>
                  </p:contentPart>
                </mc:Choice>
                <mc:Fallback xmlns="">
                  <p:pic>
                    <p:nvPicPr>
                      <p:cNvPr id="177" name="Freihand 176">
                        <a:extLst>
                          <a:ext uri="{FF2B5EF4-FFF2-40B4-BE49-F238E27FC236}">
                            <a16:creationId xmlns:a16="http://schemas.microsoft.com/office/drawing/2014/main" id="{397FBCC6-44A3-959B-EB86-F60F536A8223}"/>
                          </a:ext>
                        </a:extLst>
                      </p:cNvPr>
                      <p:cNvPicPr/>
                      <p:nvPr/>
                    </p:nvPicPr>
                    <p:blipFill>
                      <a:blip r:embed="rId28"/>
                      <a:stretch>
                        <a:fillRect/>
                      </a:stretch>
                    </p:blipFill>
                    <p:spPr>
                      <a:xfrm>
                        <a:off x="3849041" y="3821550"/>
                        <a:ext cx="126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8" name="Freihand 177">
                        <a:extLst>
                          <a:ext uri="{FF2B5EF4-FFF2-40B4-BE49-F238E27FC236}">
                            <a16:creationId xmlns:a16="http://schemas.microsoft.com/office/drawing/2014/main" id="{2CF707F2-70B4-ECDB-5F93-A275522AC27C}"/>
                          </a:ext>
                        </a:extLst>
                      </p14:cNvPr>
                      <p14:cNvContentPartPr/>
                      <p14:nvPr/>
                    </p14:nvContentPartPr>
                    <p14:xfrm>
                      <a:off x="3235601" y="3814590"/>
                      <a:ext cx="510840" cy="37440"/>
                    </p14:xfrm>
                  </p:contentPart>
                </mc:Choice>
                <mc:Fallback xmlns="">
                  <p:pic>
                    <p:nvPicPr>
                      <p:cNvPr id="178" name="Freihand 177">
                        <a:extLst>
                          <a:ext uri="{FF2B5EF4-FFF2-40B4-BE49-F238E27FC236}">
                            <a16:creationId xmlns:a16="http://schemas.microsoft.com/office/drawing/2014/main" id="{2CF707F2-70B4-ECDB-5F93-A275522AC27C}"/>
                          </a:ext>
                        </a:extLst>
                      </p:cNvPr>
                      <p:cNvPicPr/>
                      <p:nvPr/>
                    </p:nvPicPr>
                    <p:blipFill>
                      <a:blip r:embed="rId30"/>
                      <a:stretch>
                        <a:fillRect/>
                      </a:stretch>
                    </p:blipFill>
                    <p:spPr>
                      <a:xfrm>
                        <a:off x="3226601" y="3802890"/>
                        <a:ext cx="528480" cy="60372"/>
                      </a:xfrm>
                      <a:prstGeom prst="rect">
                        <a:avLst/>
                      </a:prstGeom>
                    </p:spPr>
                  </p:pic>
                </mc:Fallback>
              </mc:AlternateContent>
            </p:grpSp>
          </p:grpSp>
          <p:grpSp>
            <p:nvGrpSpPr>
              <p:cNvPr id="105" name="Gruppieren 104">
                <a:extLst>
                  <a:ext uri="{FF2B5EF4-FFF2-40B4-BE49-F238E27FC236}">
                    <a16:creationId xmlns:a16="http://schemas.microsoft.com/office/drawing/2014/main" id="{883D853C-DCC8-3309-B53C-4D7BA399D5B3}"/>
                  </a:ext>
                </a:extLst>
              </p:cNvPr>
              <p:cNvGrpSpPr/>
              <p:nvPr/>
            </p:nvGrpSpPr>
            <p:grpSpPr>
              <a:xfrm>
                <a:off x="5350459" y="3809790"/>
                <a:ext cx="3169084" cy="1038240"/>
                <a:chOff x="5350459" y="3809790"/>
                <a:chExt cx="3169084" cy="1038240"/>
              </a:xfrm>
            </p:grpSpPr>
            <mc:AlternateContent xmlns:mc="http://schemas.openxmlformats.org/markup-compatibility/2006" xmlns:p14="http://schemas.microsoft.com/office/powerpoint/2010/main">
              <mc:Choice Requires="p14">
                <p:contentPart p14:bwMode="auto" r:id="rId31">
                  <p14:nvContentPartPr>
                    <p14:cNvPr id="139" name="Freihand 138">
                      <a:extLst>
                        <a:ext uri="{FF2B5EF4-FFF2-40B4-BE49-F238E27FC236}">
                          <a16:creationId xmlns:a16="http://schemas.microsoft.com/office/drawing/2014/main" id="{CCD95A11-0280-3481-9BF6-C4D56FF7A755}"/>
                        </a:ext>
                      </a:extLst>
                    </p14:cNvPr>
                    <p14:cNvContentPartPr/>
                    <p14:nvPr/>
                  </p14:nvContentPartPr>
                  <p14:xfrm>
                    <a:off x="5612006" y="3976110"/>
                    <a:ext cx="276480" cy="15120"/>
                  </p14:xfrm>
                </p:contentPart>
              </mc:Choice>
              <mc:Fallback xmlns="">
                <p:pic>
                  <p:nvPicPr>
                    <p:cNvPr id="139" name="Freihand 138">
                      <a:extLst>
                        <a:ext uri="{FF2B5EF4-FFF2-40B4-BE49-F238E27FC236}">
                          <a16:creationId xmlns:a16="http://schemas.microsoft.com/office/drawing/2014/main" id="{CCD95A11-0280-3481-9BF6-C4D56FF7A755}"/>
                        </a:ext>
                      </a:extLst>
                    </p:cNvPr>
                    <p:cNvPicPr/>
                    <p:nvPr/>
                  </p:nvPicPr>
                  <p:blipFill>
                    <a:blip r:embed="rId32"/>
                    <a:stretch>
                      <a:fillRect/>
                    </a:stretch>
                  </p:blipFill>
                  <p:spPr>
                    <a:xfrm>
                      <a:off x="5522006" y="3747019"/>
                      <a:ext cx="456120" cy="47284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0" name="Freihand 139">
                      <a:extLst>
                        <a:ext uri="{FF2B5EF4-FFF2-40B4-BE49-F238E27FC236}">
                          <a16:creationId xmlns:a16="http://schemas.microsoft.com/office/drawing/2014/main" id="{09B132EB-4B13-09EC-A2E7-3AF1640D6B96}"/>
                        </a:ext>
                      </a:extLst>
                    </p14:cNvPr>
                    <p14:cNvContentPartPr/>
                    <p14:nvPr/>
                  </p14:nvContentPartPr>
                  <p14:xfrm>
                    <a:off x="5891006" y="3974310"/>
                    <a:ext cx="742320" cy="10080"/>
                  </p14:xfrm>
                </p:contentPart>
              </mc:Choice>
              <mc:Fallback xmlns="">
                <p:pic>
                  <p:nvPicPr>
                    <p:cNvPr id="140" name="Freihand 139">
                      <a:extLst>
                        <a:ext uri="{FF2B5EF4-FFF2-40B4-BE49-F238E27FC236}">
                          <a16:creationId xmlns:a16="http://schemas.microsoft.com/office/drawing/2014/main" id="{09B132EB-4B13-09EC-A2E7-3AF1640D6B96}"/>
                        </a:ext>
                      </a:extLst>
                    </p:cNvPr>
                    <p:cNvPicPr/>
                    <p:nvPr/>
                  </p:nvPicPr>
                  <p:blipFill>
                    <a:blip r:embed="rId34"/>
                    <a:stretch>
                      <a:fillRect/>
                    </a:stretch>
                  </p:blipFill>
                  <p:spPr>
                    <a:xfrm>
                      <a:off x="5801006" y="3734310"/>
                      <a:ext cx="92196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1" name="Freihand 140">
                      <a:extLst>
                        <a:ext uri="{FF2B5EF4-FFF2-40B4-BE49-F238E27FC236}">
                          <a16:creationId xmlns:a16="http://schemas.microsoft.com/office/drawing/2014/main" id="{26F50AA2-D638-BCFC-F9F4-63AB897F32F9}"/>
                        </a:ext>
                      </a:extLst>
                    </p14:cNvPr>
                    <p14:cNvContentPartPr/>
                    <p14:nvPr/>
                  </p14:nvContentPartPr>
                  <p14:xfrm>
                    <a:off x="6724624" y="3976470"/>
                    <a:ext cx="430920" cy="5040"/>
                  </p14:xfrm>
                </p:contentPart>
              </mc:Choice>
              <mc:Fallback xmlns="">
                <p:pic>
                  <p:nvPicPr>
                    <p:cNvPr id="141" name="Freihand 140">
                      <a:extLst>
                        <a:ext uri="{FF2B5EF4-FFF2-40B4-BE49-F238E27FC236}">
                          <a16:creationId xmlns:a16="http://schemas.microsoft.com/office/drawing/2014/main" id="{26F50AA2-D638-BCFC-F9F4-63AB897F32F9}"/>
                        </a:ext>
                      </a:extLst>
                    </p:cNvPr>
                    <p:cNvPicPr/>
                    <p:nvPr/>
                  </p:nvPicPr>
                  <p:blipFill>
                    <a:blip r:embed="rId36"/>
                    <a:stretch>
                      <a:fillRect/>
                    </a:stretch>
                  </p:blipFill>
                  <p:spPr>
                    <a:xfrm>
                      <a:off x="6634624" y="3747379"/>
                      <a:ext cx="610560" cy="46276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2" name="Freihand 141">
                      <a:extLst>
                        <a:ext uri="{FF2B5EF4-FFF2-40B4-BE49-F238E27FC236}">
                          <a16:creationId xmlns:a16="http://schemas.microsoft.com/office/drawing/2014/main" id="{04161B27-0D67-E0D5-0321-AF2CD70CDCBC}"/>
                        </a:ext>
                      </a:extLst>
                    </p14:cNvPr>
                    <p14:cNvContentPartPr/>
                    <p14:nvPr/>
                  </p14:nvContentPartPr>
                  <p14:xfrm>
                    <a:off x="7262464" y="3900870"/>
                    <a:ext cx="595440" cy="9000"/>
                  </p14:xfrm>
                </p:contentPart>
              </mc:Choice>
              <mc:Fallback xmlns="">
                <p:pic>
                  <p:nvPicPr>
                    <p:cNvPr id="142" name="Freihand 141">
                      <a:extLst>
                        <a:ext uri="{FF2B5EF4-FFF2-40B4-BE49-F238E27FC236}">
                          <a16:creationId xmlns:a16="http://schemas.microsoft.com/office/drawing/2014/main" id="{04161B27-0D67-E0D5-0321-AF2CD70CDCBC}"/>
                        </a:ext>
                      </a:extLst>
                    </p:cNvPr>
                    <p:cNvPicPr/>
                    <p:nvPr/>
                  </p:nvPicPr>
                  <p:blipFill>
                    <a:blip r:embed="rId38"/>
                    <a:stretch>
                      <a:fillRect/>
                    </a:stretch>
                  </p:blipFill>
                  <p:spPr>
                    <a:xfrm>
                      <a:off x="7208464" y="3765870"/>
                      <a:ext cx="703080" cy="27855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3" name="Freihand 142">
                      <a:extLst>
                        <a:ext uri="{FF2B5EF4-FFF2-40B4-BE49-F238E27FC236}">
                          <a16:creationId xmlns:a16="http://schemas.microsoft.com/office/drawing/2014/main" id="{FF21F067-C5DF-7173-17DD-B0420F47EC42}"/>
                        </a:ext>
                      </a:extLst>
                    </p14:cNvPr>
                    <p14:cNvContentPartPr/>
                    <p14:nvPr/>
                  </p14:nvContentPartPr>
                  <p14:xfrm>
                    <a:off x="7181824" y="3905190"/>
                    <a:ext cx="360" cy="360"/>
                  </p14:xfrm>
                </p:contentPart>
              </mc:Choice>
              <mc:Fallback xmlns="">
                <p:pic>
                  <p:nvPicPr>
                    <p:cNvPr id="143" name="Freihand 142">
                      <a:extLst>
                        <a:ext uri="{FF2B5EF4-FFF2-40B4-BE49-F238E27FC236}">
                          <a16:creationId xmlns:a16="http://schemas.microsoft.com/office/drawing/2014/main" id="{FF21F067-C5DF-7173-17DD-B0420F47EC42}"/>
                        </a:ext>
                      </a:extLst>
                    </p:cNvPr>
                    <p:cNvPicPr/>
                    <p:nvPr/>
                  </p:nvPicPr>
                  <p:blipFill>
                    <a:blip r:embed="rId40"/>
                    <a:stretch>
                      <a:fillRect/>
                    </a:stretch>
                  </p:blipFill>
                  <p:spPr>
                    <a:xfrm>
                      <a:off x="7127824" y="37971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4" name="Freihand 143">
                      <a:extLst>
                        <a:ext uri="{FF2B5EF4-FFF2-40B4-BE49-F238E27FC236}">
                          <a16:creationId xmlns:a16="http://schemas.microsoft.com/office/drawing/2014/main" id="{B30C6CA4-8059-2257-A932-42DEDE17889F}"/>
                        </a:ext>
                      </a:extLst>
                    </p14:cNvPr>
                    <p14:cNvContentPartPr/>
                    <p14:nvPr/>
                  </p14:nvContentPartPr>
                  <p14:xfrm>
                    <a:off x="7915144" y="3866670"/>
                    <a:ext cx="357120" cy="8280"/>
                  </p14:xfrm>
                </p:contentPart>
              </mc:Choice>
              <mc:Fallback xmlns="">
                <p:pic>
                  <p:nvPicPr>
                    <p:cNvPr id="144" name="Freihand 143">
                      <a:extLst>
                        <a:ext uri="{FF2B5EF4-FFF2-40B4-BE49-F238E27FC236}">
                          <a16:creationId xmlns:a16="http://schemas.microsoft.com/office/drawing/2014/main" id="{B30C6CA4-8059-2257-A932-42DEDE17889F}"/>
                        </a:ext>
                      </a:extLst>
                    </p:cNvPr>
                    <p:cNvPicPr/>
                    <p:nvPr/>
                  </p:nvPicPr>
                  <p:blipFill>
                    <a:blip r:embed="rId42"/>
                    <a:stretch>
                      <a:fillRect/>
                    </a:stretch>
                  </p:blipFill>
                  <p:spPr>
                    <a:xfrm>
                      <a:off x="7879180" y="3774670"/>
                      <a:ext cx="428688" cy="1918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5" name="Freihand 144">
                      <a:extLst>
                        <a:ext uri="{FF2B5EF4-FFF2-40B4-BE49-F238E27FC236}">
                          <a16:creationId xmlns:a16="http://schemas.microsoft.com/office/drawing/2014/main" id="{04A9E002-487F-8236-BE09-002BA71400A8}"/>
                        </a:ext>
                      </a:extLst>
                    </p14:cNvPr>
                    <p14:cNvContentPartPr/>
                    <p14:nvPr/>
                  </p14:nvContentPartPr>
                  <p14:xfrm>
                    <a:off x="8153104" y="3866670"/>
                    <a:ext cx="266760" cy="5400"/>
                  </p14:xfrm>
                </p:contentPart>
              </mc:Choice>
              <mc:Fallback xmlns="">
                <p:pic>
                  <p:nvPicPr>
                    <p:cNvPr id="145" name="Freihand 144">
                      <a:extLst>
                        <a:ext uri="{FF2B5EF4-FFF2-40B4-BE49-F238E27FC236}">
                          <a16:creationId xmlns:a16="http://schemas.microsoft.com/office/drawing/2014/main" id="{04A9E002-487F-8236-BE09-002BA71400A8}"/>
                        </a:ext>
                      </a:extLst>
                    </p:cNvPr>
                    <p:cNvPicPr/>
                    <p:nvPr/>
                  </p:nvPicPr>
                  <p:blipFill>
                    <a:blip r:embed="rId44"/>
                    <a:stretch>
                      <a:fillRect/>
                    </a:stretch>
                  </p:blipFill>
                  <p:spPr>
                    <a:xfrm>
                      <a:off x="8117104" y="3768488"/>
                      <a:ext cx="338400" cy="20127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6" name="Freihand 145">
                      <a:extLst>
                        <a:ext uri="{FF2B5EF4-FFF2-40B4-BE49-F238E27FC236}">
                          <a16:creationId xmlns:a16="http://schemas.microsoft.com/office/drawing/2014/main" id="{34E8FFC4-559E-F39F-F451-5424D59D2E9B}"/>
                        </a:ext>
                      </a:extLst>
                    </p14:cNvPr>
                    <p14:cNvContentPartPr/>
                    <p14:nvPr/>
                  </p14:nvContentPartPr>
                  <p14:xfrm>
                    <a:off x="8315104" y="3867030"/>
                    <a:ext cx="360" cy="360"/>
                  </p14:xfrm>
                </p:contentPart>
              </mc:Choice>
              <mc:Fallback xmlns="">
                <p:pic>
                  <p:nvPicPr>
                    <p:cNvPr id="146" name="Freihand 145">
                      <a:extLst>
                        <a:ext uri="{FF2B5EF4-FFF2-40B4-BE49-F238E27FC236}">
                          <a16:creationId xmlns:a16="http://schemas.microsoft.com/office/drawing/2014/main" id="{34E8FFC4-559E-F39F-F451-5424D59D2E9B}"/>
                        </a:ext>
                      </a:extLst>
                    </p:cNvPr>
                    <p:cNvPicPr/>
                    <p:nvPr/>
                  </p:nvPicPr>
                  <p:blipFill>
                    <a:blip r:embed="rId46"/>
                    <a:stretch>
                      <a:fillRect/>
                    </a:stretch>
                  </p:blipFill>
                  <p:spPr>
                    <a:xfrm>
                      <a:off x="8279104" y="379503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7" name="Freihand 146">
                      <a:extLst>
                        <a:ext uri="{FF2B5EF4-FFF2-40B4-BE49-F238E27FC236}">
                          <a16:creationId xmlns:a16="http://schemas.microsoft.com/office/drawing/2014/main" id="{19D662B8-C8EF-352E-5FAE-E7A6745C8EB7}"/>
                        </a:ext>
                      </a:extLst>
                    </p14:cNvPr>
                    <p14:cNvContentPartPr/>
                    <p14:nvPr/>
                  </p14:nvContentPartPr>
                  <p14:xfrm>
                    <a:off x="8355784" y="3869550"/>
                    <a:ext cx="360" cy="360"/>
                  </p14:xfrm>
                </p:contentPart>
              </mc:Choice>
              <mc:Fallback xmlns="">
                <p:pic>
                  <p:nvPicPr>
                    <p:cNvPr id="147" name="Freihand 146">
                      <a:extLst>
                        <a:ext uri="{FF2B5EF4-FFF2-40B4-BE49-F238E27FC236}">
                          <a16:creationId xmlns:a16="http://schemas.microsoft.com/office/drawing/2014/main" id="{19D662B8-C8EF-352E-5FAE-E7A6745C8EB7}"/>
                        </a:ext>
                      </a:extLst>
                    </p:cNvPr>
                    <p:cNvPicPr/>
                    <p:nvPr/>
                  </p:nvPicPr>
                  <p:blipFill>
                    <a:blip r:embed="rId46"/>
                    <a:stretch>
                      <a:fillRect/>
                    </a:stretch>
                  </p:blipFill>
                  <p:spPr>
                    <a:xfrm>
                      <a:off x="8319784" y="379755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8" name="Freihand 147">
                      <a:extLst>
                        <a:ext uri="{FF2B5EF4-FFF2-40B4-BE49-F238E27FC236}">
                          <a16:creationId xmlns:a16="http://schemas.microsoft.com/office/drawing/2014/main" id="{31560426-2F15-78C8-2FFB-D9334F24AD8A}"/>
                        </a:ext>
                      </a:extLst>
                    </p14:cNvPr>
                    <p14:cNvContentPartPr/>
                    <p14:nvPr/>
                  </p14:nvContentPartPr>
                  <p14:xfrm>
                    <a:off x="8353264" y="3867030"/>
                    <a:ext cx="360" cy="360"/>
                  </p14:xfrm>
                </p:contentPart>
              </mc:Choice>
              <mc:Fallback xmlns="">
                <p:pic>
                  <p:nvPicPr>
                    <p:cNvPr id="148" name="Freihand 147">
                      <a:extLst>
                        <a:ext uri="{FF2B5EF4-FFF2-40B4-BE49-F238E27FC236}">
                          <a16:creationId xmlns:a16="http://schemas.microsoft.com/office/drawing/2014/main" id="{31560426-2F15-78C8-2FFB-D9334F24AD8A}"/>
                        </a:ext>
                      </a:extLst>
                    </p:cNvPr>
                    <p:cNvPicPr/>
                    <p:nvPr/>
                  </p:nvPicPr>
                  <p:blipFill>
                    <a:blip r:embed="rId46"/>
                    <a:stretch>
                      <a:fillRect/>
                    </a:stretch>
                  </p:blipFill>
                  <p:spPr>
                    <a:xfrm>
                      <a:off x="8317264" y="379503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9" name="Freihand 148">
                      <a:extLst>
                        <a:ext uri="{FF2B5EF4-FFF2-40B4-BE49-F238E27FC236}">
                          <a16:creationId xmlns:a16="http://schemas.microsoft.com/office/drawing/2014/main" id="{E388F990-8105-3EE4-62EF-E5B4DAE8797E}"/>
                        </a:ext>
                      </a:extLst>
                    </p14:cNvPr>
                    <p14:cNvContentPartPr/>
                    <p14:nvPr/>
                  </p14:nvContentPartPr>
                  <p14:xfrm>
                    <a:off x="5431583" y="3866940"/>
                    <a:ext cx="95400" cy="3240"/>
                  </p14:xfrm>
                </p:contentPart>
              </mc:Choice>
              <mc:Fallback xmlns="">
                <p:pic>
                  <p:nvPicPr>
                    <p:cNvPr id="149" name="Freihand 148">
                      <a:extLst>
                        <a:ext uri="{FF2B5EF4-FFF2-40B4-BE49-F238E27FC236}">
                          <a16:creationId xmlns:a16="http://schemas.microsoft.com/office/drawing/2014/main" id="{E388F990-8105-3EE4-62EF-E5B4DAE8797E}"/>
                        </a:ext>
                      </a:extLst>
                    </p:cNvPr>
                    <p:cNvPicPr/>
                    <p:nvPr/>
                  </p:nvPicPr>
                  <p:blipFill>
                    <a:blip r:embed="rId50"/>
                    <a:stretch>
                      <a:fillRect/>
                    </a:stretch>
                  </p:blipFill>
                  <p:spPr>
                    <a:xfrm>
                      <a:off x="5395583" y="3774369"/>
                      <a:ext cx="167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0" name="Freihand 149">
                      <a:extLst>
                        <a:ext uri="{FF2B5EF4-FFF2-40B4-BE49-F238E27FC236}">
                          <a16:creationId xmlns:a16="http://schemas.microsoft.com/office/drawing/2014/main" id="{579EAE2D-0D23-673F-23C3-A00F2B0B4738}"/>
                        </a:ext>
                      </a:extLst>
                    </p14:cNvPr>
                    <p14:cNvContentPartPr/>
                    <p14:nvPr/>
                  </p14:nvContentPartPr>
                  <p14:xfrm>
                    <a:off x="5691143" y="4191930"/>
                    <a:ext cx="1429560" cy="74520"/>
                  </p14:xfrm>
                </p:contentPart>
              </mc:Choice>
              <mc:Fallback xmlns="">
                <p:pic>
                  <p:nvPicPr>
                    <p:cNvPr id="150" name="Freihand 149">
                      <a:extLst>
                        <a:ext uri="{FF2B5EF4-FFF2-40B4-BE49-F238E27FC236}">
                          <a16:creationId xmlns:a16="http://schemas.microsoft.com/office/drawing/2014/main" id="{579EAE2D-0D23-673F-23C3-A00F2B0B4738}"/>
                        </a:ext>
                      </a:extLst>
                    </p:cNvPr>
                    <p:cNvPicPr/>
                    <p:nvPr/>
                  </p:nvPicPr>
                  <p:blipFill>
                    <a:blip r:embed="rId52"/>
                    <a:stretch>
                      <a:fillRect/>
                    </a:stretch>
                  </p:blipFill>
                  <p:spPr>
                    <a:xfrm>
                      <a:off x="5655143" y="4097601"/>
                      <a:ext cx="1501200" cy="262707"/>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1" name="Freihand 150">
                      <a:extLst>
                        <a:ext uri="{FF2B5EF4-FFF2-40B4-BE49-F238E27FC236}">
                          <a16:creationId xmlns:a16="http://schemas.microsoft.com/office/drawing/2014/main" id="{B0F14D2F-CBFA-429E-AF62-A7854813E7E2}"/>
                        </a:ext>
                      </a:extLst>
                    </p14:cNvPr>
                    <p14:cNvContentPartPr/>
                    <p14:nvPr/>
                  </p14:nvContentPartPr>
                  <p14:xfrm>
                    <a:off x="7207823" y="3978810"/>
                    <a:ext cx="558000" cy="90000"/>
                  </p14:xfrm>
                </p:contentPart>
              </mc:Choice>
              <mc:Fallback xmlns="">
                <p:pic>
                  <p:nvPicPr>
                    <p:cNvPr id="151" name="Freihand 150">
                      <a:extLst>
                        <a:ext uri="{FF2B5EF4-FFF2-40B4-BE49-F238E27FC236}">
                          <a16:creationId xmlns:a16="http://schemas.microsoft.com/office/drawing/2014/main" id="{B0F14D2F-CBFA-429E-AF62-A7854813E7E2}"/>
                        </a:ext>
                      </a:extLst>
                    </p:cNvPr>
                    <p:cNvPicPr/>
                    <p:nvPr/>
                  </p:nvPicPr>
                  <p:blipFill>
                    <a:blip r:embed="rId54"/>
                    <a:stretch>
                      <a:fillRect/>
                    </a:stretch>
                  </p:blipFill>
                  <p:spPr>
                    <a:xfrm>
                      <a:off x="7171823" y="3885060"/>
                      <a:ext cx="629640" cy="277031"/>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52" name="Freihand 151">
                      <a:extLst>
                        <a:ext uri="{FF2B5EF4-FFF2-40B4-BE49-F238E27FC236}">
                          <a16:creationId xmlns:a16="http://schemas.microsoft.com/office/drawing/2014/main" id="{559F3036-859A-CC6B-C5FD-705D0DE5CAE6}"/>
                        </a:ext>
                      </a:extLst>
                    </p14:cNvPr>
                    <p14:cNvContentPartPr/>
                    <p14:nvPr/>
                  </p14:nvContentPartPr>
                  <p14:xfrm>
                    <a:off x="7348223" y="3959370"/>
                    <a:ext cx="83880" cy="2880"/>
                  </p14:xfrm>
                </p:contentPart>
              </mc:Choice>
              <mc:Fallback xmlns="">
                <p:pic>
                  <p:nvPicPr>
                    <p:cNvPr id="152" name="Freihand 151">
                      <a:extLst>
                        <a:ext uri="{FF2B5EF4-FFF2-40B4-BE49-F238E27FC236}">
                          <a16:creationId xmlns:a16="http://schemas.microsoft.com/office/drawing/2014/main" id="{559F3036-859A-CC6B-C5FD-705D0DE5CAE6}"/>
                        </a:ext>
                      </a:extLst>
                    </p:cNvPr>
                    <p:cNvPicPr/>
                    <p:nvPr/>
                  </p:nvPicPr>
                  <p:blipFill>
                    <a:blip r:embed="rId56"/>
                    <a:stretch>
                      <a:fillRect/>
                    </a:stretch>
                  </p:blipFill>
                  <p:spPr>
                    <a:xfrm>
                      <a:off x="7312223" y="3863370"/>
                      <a:ext cx="155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53" name="Freihand 152">
                      <a:extLst>
                        <a:ext uri="{FF2B5EF4-FFF2-40B4-BE49-F238E27FC236}">
                          <a16:creationId xmlns:a16="http://schemas.microsoft.com/office/drawing/2014/main" id="{015A0544-DA78-3BEB-F454-DBE2AE39516A}"/>
                        </a:ext>
                      </a:extLst>
                    </p14:cNvPr>
                    <p14:cNvContentPartPr/>
                    <p14:nvPr/>
                  </p14:nvContentPartPr>
                  <p14:xfrm>
                    <a:off x="7522163" y="3937770"/>
                    <a:ext cx="355320" cy="154440"/>
                  </p14:xfrm>
                </p:contentPart>
              </mc:Choice>
              <mc:Fallback xmlns="">
                <p:pic>
                  <p:nvPicPr>
                    <p:cNvPr id="153" name="Freihand 152">
                      <a:extLst>
                        <a:ext uri="{FF2B5EF4-FFF2-40B4-BE49-F238E27FC236}">
                          <a16:creationId xmlns:a16="http://schemas.microsoft.com/office/drawing/2014/main" id="{015A0544-DA78-3BEB-F454-DBE2AE39516A}"/>
                        </a:ext>
                      </a:extLst>
                    </p:cNvPr>
                    <p:cNvPicPr/>
                    <p:nvPr/>
                  </p:nvPicPr>
                  <p:blipFill>
                    <a:blip r:embed="rId58"/>
                    <a:stretch>
                      <a:fillRect/>
                    </a:stretch>
                  </p:blipFill>
                  <p:spPr>
                    <a:xfrm>
                      <a:off x="7486126" y="3844170"/>
                      <a:ext cx="427033" cy="34117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54" name="Freihand 153">
                      <a:extLst>
                        <a:ext uri="{FF2B5EF4-FFF2-40B4-BE49-F238E27FC236}">
                          <a16:creationId xmlns:a16="http://schemas.microsoft.com/office/drawing/2014/main" id="{077A4E6F-22DE-04A1-C374-BE9DF764638B}"/>
                        </a:ext>
                      </a:extLst>
                    </p14:cNvPr>
                    <p14:cNvContentPartPr/>
                    <p14:nvPr/>
                  </p14:nvContentPartPr>
                  <p14:xfrm>
                    <a:off x="7889003" y="3889170"/>
                    <a:ext cx="55440" cy="39960"/>
                  </p14:xfrm>
                </p:contentPart>
              </mc:Choice>
              <mc:Fallback xmlns="">
                <p:pic>
                  <p:nvPicPr>
                    <p:cNvPr id="154" name="Freihand 153">
                      <a:extLst>
                        <a:ext uri="{FF2B5EF4-FFF2-40B4-BE49-F238E27FC236}">
                          <a16:creationId xmlns:a16="http://schemas.microsoft.com/office/drawing/2014/main" id="{077A4E6F-22DE-04A1-C374-BE9DF764638B}"/>
                        </a:ext>
                      </a:extLst>
                    </p:cNvPr>
                    <p:cNvPicPr/>
                    <p:nvPr/>
                  </p:nvPicPr>
                  <p:blipFill>
                    <a:blip r:embed="rId60"/>
                    <a:stretch>
                      <a:fillRect/>
                    </a:stretch>
                  </p:blipFill>
                  <p:spPr>
                    <a:xfrm>
                      <a:off x="7853235" y="3795146"/>
                      <a:ext cx="126618" cy="227537"/>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5" name="Freihand 154">
                      <a:extLst>
                        <a:ext uri="{FF2B5EF4-FFF2-40B4-BE49-F238E27FC236}">
                          <a16:creationId xmlns:a16="http://schemas.microsoft.com/office/drawing/2014/main" id="{452C9A0F-D700-DD31-999C-A52F7196F909}"/>
                        </a:ext>
                      </a:extLst>
                    </p14:cNvPr>
                    <p14:cNvContentPartPr/>
                    <p14:nvPr/>
                  </p14:nvContentPartPr>
                  <p14:xfrm>
                    <a:off x="8107883" y="3879090"/>
                    <a:ext cx="289080" cy="173880"/>
                  </p14:xfrm>
                </p:contentPart>
              </mc:Choice>
              <mc:Fallback xmlns="">
                <p:pic>
                  <p:nvPicPr>
                    <p:cNvPr id="155" name="Freihand 154">
                      <a:extLst>
                        <a:ext uri="{FF2B5EF4-FFF2-40B4-BE49-F238E27FC236}">
                          <a16:creationId xmlns:a16="http://schemas.microsoft.com/office/drawing/2014/main" id="{452C9A0F-D700-DD31-999C-A52F7196F909}"/>
                        </a:ext>
                      </a:extLst>
                    </p:cNvPr>
                    <p:cNvPicPr/>
                    <p:nvPr/>
                  </p:nvPicPr>
                  <p:blipFill>
                    <a:blip r:embed="rId62"/>
                    <a:stretch>
                      <a:fillRect/>
                    </a:stretch>
                  </p:blipFill>
                  <p:spPr>
                    <a:xfrm>
                      <a:off x="8071883" y="3785354"/>
                      <a:ext cx="360720" cy="360883"/>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6" name="Freihand 155">
                      <a:extLst>
                        <a:ext uri="{FF2B5EF4-FFF2-40B4-BE49-F238E27FC236}">
                          <a16:creationId xmlns:a16="http://schemas.microsoft.com/office/drawing/2014/main" id="{E15681A9-8034-B0C8-1EBB-5C4DECF3069D}"/>
                        </a:ext>
                      </a:extLst>
                    </p14:cNvPr>
                    <p14:cNvContentPartPr/>
                    <p14:nvPr/>
                  </p14:nvContentPartPr>
                  <p14:xfrm>
                    <a:off x="8155403" y="3950370"/>
                    <a:ext cx="32760" cy="360"/>
                  </p14:xfrm>
                </p:contentPart>
              </mc:Choice>
              <mc:Fallback xmlns="">
                <p:pic>
                  <p:nvPicPr>
                    <p:cNvPr id="156" name="Freihand 155">
                      <a:extLst>
                        <a:ext uri="{FF2B5EF4-FFF2-40B4-BE49-F238E27FC236}">
                          <a16:creationId xmlns:a16="http://schemas.microsoft.com/office/drawing/2014/main" id="{E15681A9-8034-B0C8-1EBB-5C4DECF3069D}"/>
                        </a:ext>
                      </a:extLst>
                    </p:cNvPr>
                    <p:cNvPicPr/>
                    <p:nvPr/>
                  </p:nvPicPr>
                  <p:blipFill>
                    <a:blip r:embed="rId64"/>
                    <a:stretch>
                      <a:fillRect/>
                    </a:stretch>
                  </p:blipFill>
                  <p:spPr>
                    <a:xfrm>
                      <a:off x="8119403" y="3878370"/>
                      <a:ext cx="104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7" name="Freihand 156">
                      <a:extLst>
                        <a:ext uri="{FF2B5EF4-FFF2-40B4-BE49-F238E27FC236}">
                          <a16:creationId xmlns:a16="http://schemas.microsoft.com/office/drawing/2014/main" id="{8589899A-E02B-71A3-440A-3B53B38CBFAE}"/>
                        </a:ext>
                      </a:extLst>
                    </p14:cNvPr>
                    <p14:cNvContentPartPr/>
                    <p14:nvPr/>
                  </p14:nvContentPartPr>
                  <p14:xfrm>
                    <a:off x="6406204" y="4031370"/>
                    <a:ext cx="833040" cy="383760"/>
                  </p14:xfrm>
                </p:contentPart>
              </mc:Choice>
              <mc:Fallback xmlns="">
                <p:pic>
                  <p:nvPicPr>
                    <p:cNvPr id="157" name="Freihand 156">
                      <a:extLst>
                        <a:ext uri="{FF2B5EF4-FFF2-40B4-BE49-F238E27FC236}">
                          <a16:creationId xmlns:a16="http://schemas.microsoft.com/office/drawing/2014/main" id="{8589899A-E02B-71A3-440A-3B53B38CBFAE}"/>
                        </a:ext>
                      </a:extLst>
                    </p:cNvPr>
                    <p:cNvPicPr/>
                    <p:nvPr/>
                  </p:nvPicPr>
                  <p:blipFill>
                    <a:blip r:embed="rId66"/>
                    <a:stretch>
                      <a:fillRect/>
                    </a:stretch>
                  </p:blipFill>
                  <p:spPr>
                    <a:xfrm>
                      <a:off x="6370204" y="3937541"/>
                      <a:ext cx="904680" cy="570949"/>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8" name="Freihand 157">
                      <a:extLst>
                        <a:ext uri="{FF2B5EF4-FFF2-40B4-BE49-F238E27FC236}">
                          <a16:creationId xmlns:a16="http://schemas.microsoft.com/office/drawing/2014/main" id="{44D628DE-04D0-E7F9-01B8-DED6B85464F7}"/>
                        </a:ext>
                      </a:extLst>
                    </p14:cNvPr>
                    <p14:cNvContentPartPr/>
                    <p14:nvPr/>
                  </p14:nvContentPartPr>
                  <p14:xfrm>
                    <a:off x="5445720" y="3895650"/>
                    <a:ext cx="986400" cy="543600"/>
                  </p14:xfrm>
                </p:contentPart>
              </mc:Choice>
              <mc:Fallback xmlns="">
                <p:pic>
                  <p:nvPicPr>
                    <p:cNvPr id="158" name="Freihand 157">
                      <a:extLst>
                        <a:ext uri="{FF2B5EF4-FFF2-40B4-BE49-F238E27FC236}">
                          <a16:creationId xmlns:a16="http://schemas.microsoft.com/office/drawing/2014/main" id="{44D628DE-04D0-E7F9-01B8-DED6B85464F7}"/>
                        </a:ext>
                      </a:extLst>
                    </p:cNvPr>
                    <p:cNvPicPr/>
                    <p:nvPr/>
                  </p:nvPicPr>
                  <p:blipFill>
                    <a:blip r:embed="rId68"/>
                    <a:stretch>
                      <a:fillRect/>
                    </a:stretch>
                  </p:blipFill>
                  <p:spPr>
                    <a:xfrm>
                      <a:off x="5409720" y="3801845"/>
                      <a:ext cx="1058040" cy="73074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9" name="Freihand 158">
                      <a:extLst>
                        <a:ext uri="{FF2B5EF4-FFF2-40B4-BE49-F238E27FC236}">
                          <a16:creationId xmlns:a16="http://schemas.microsoft.com/office/drawing/2014/main" id="{3E9D629C-B7D3-7C48-77FC-A9D62DB64469}"/>
                        </a:ext>
                      </a:extLst>
                    </p14:cNvPr>
                    <p14:cNvContentPartPr/>
                    <p14:nvPr/>
                  </p14:nvContentPartPr>
                  <p14:xfrm>
                    <a:off x="5767200" y="4397310"/>
                    <a:ext cx="1147320" cy="450720"/>
                  </p14:xfrm>
                </p:contentPart>
              </mc:Choice>
              <mc:Fallback xmlns="">
                <p:pic>
                  <p:nvPicPr>
                    <p:cNvPr id="159" name="Freihand 158">
                      <a:extLst>
                        <a:ext uri="{FF2B5EF4-FFF2-40B4-BE49-F238E27FC236}">
                          <a16:creationId xmlns:a16="http://schemas.microsoft.com/office/drawing/2014/main" id="{3E9D629C-B7D3-7C48-77FC-A9D62DB64469}"/>
                        </a:ext>
                      </a:extLst>
                    </p:cNvPr>
                    <p:cNvPicPr/>
                    <p:nvPr/>
                  </p:nvPicPr>
                  <p:blipFill>
                    <a:blip r:embed="rId70"/>
                    <a:stretch>
                      <a:fillRect/>
                    </a:stretch>
                  </p:blipFill>
                  <p:spPr>
                    <a:xfrm>
                      <a:off x="5731211" y="4303508"/>
                      <a:ext cx="1218938" cy="637856"/>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60" name="Freihand 159">
                      <a:extLst>
                        <a:ext uri="{FF2B5EF4-FFF2-40B4-BE49-F238E27FC236}">
                          <a16:creationId xmlns:a16="http://schemas.microsoft.com/office/drawing/2014/main" id="{1CC90FA0-6854-A500-23F6-798B86D7573D}"/>
                        </a:ext>
                      </a:extLst>
                    </p14:cNvPr>
                    <p14:cNvContentPartPr/>
                    <p14:nvPr/>
                  </p14:nvContentPartPr>
                  <p14:xfrm>
                    <a:off x="5882760" y="4436190"/>
                    <a:ext cx="927720" cy="284760"/>
                  </p14:xfrm>
                </p:contentPart>
              </mc:Choice>
              <mc:Fallback xmlns="">
                <p:pic>
                  <p:nvPicPr>
                    <p:cNvPr id="160" name="Freihand 159">
                      <a:extLst>
                        <a:ext uri="{FF2B5EF4-FFF2-40B4-BE49-F238E27FC236}">
                          <a16:creationId xmlns:a16="http://schemas.microsoft.com/office/drawing/2014/main" id="{1CC90FA0-6854-A500-23F6-798B86D7573D}"/>
                        </a:ext>
                      </a:extLst>
                    </p:cNvPr>
                    <p:cNvPicPr/>
                    <p:nvPr/>
                  </p:nvPicPr>
                  <p:blipFill>
                    <a:blip r:embed="rId72"/>
                    <a:stretch>
                      <a:fillRect/>
                    </a:stretch>
                  </p:blipFill>
                  <p:spPr>
                    <a:xfrm>
                      <a:off x="5846774" y="4342519"/>
                      <a:ext cx="999332" cy="471634"/>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61" name="Freihand 160">
                      <a:extLst>
                        <a:ext uri="{FF2B5EF4-FFF2-40B4-BE49-F238E27FC236}">
                          <a16:creationId xmlns:a16="http://schemas.microsoft.com/office/drawing/2014/main" id="{86B1CFC1-519B-BA29-1D13-3E6ADDA4068B}"/>
                        </a:ext>
                      </a:extLst>
                    </p14:cNvPr>
                    <p14:cNvContentPartPr/>
                    <p14:nvPr/>
                  </p14:nvContentPartPr>
                  <p14:xfrm>
                    <a:off x="5350459" y="3809790"/>
                    <a:ext cx="60840" cy="360"/>
                  </p14:xfrm>
                </p:contentPart>
              </mc:Choice>
              <mc:Fallback xmlns="">
                <p:pic>
                  <p:nvPicPr>
                    <p:cNvPr id="161" name="Freihand 160">
                      <a:extLst>
                        <a:ext uri="{FF2B5EF4-FFF2-40B4-BE49-F238E27FC236}">
                          <a16:creationId xmlns:a16="http://schemas.microsoft.com/office/drawing/2014/main" id="{86B1CFC1-519B-BA29-1D13-3E6ADDA4068B}"/>
                        </a:ext>
                      </a:extLst>
                    </p:cNvPr>
                    <p:cNvPicPr/>
                    <p:nvPr/>
                  </p:nvPicPr>
                  <p:blipFill>
                    <a:blip r:embed="rId74"/>
                    <a:stretch>
                      <a:fillRect/>
                    </a:stretch>
                  </p:blipFill>
                  <p:spPr>
                    <a:xfrm>
                      <a:off x="5341459" y="3800790"/>
                      <a:ext cx="78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2" name="Freihand 161">
                      <a:extLst>
                        <a:ext uri="{FF2B5EF4-FFF2-40B4-BE49-F238E27FC236}">
                          <a16:creationId xmlns:a16="http://schemas.microsoft.com/office/drawing/2014/main" id="{72874A67-3F64-B1B8-F867-2D7D7789C152}"/>
                        </a:ext>
                      </a:extLst>
                    </p14:cNvPr>
                    <p14:cNvContentPartPr/>
                    <p14:nvPr/>
                  </p14:nvContentPartPr>
                  <p14:xfrm>
                    <a:off x="5357659" y="3819510"/>
                    <a:ext cx="45720" cy="100440"/>
                  </p14:xfrm>
                </p:contentPart>
              </mc:Choice>
              <mc:Fallback xmlns="">
                <p:pic>
                  <p:nvPicPr>
                    <p:cNvPr id="162" name="Freihand 161">
                      <a:extLst>
                        <a:ext uri="{FF2B5EF4-FFF2-40B4-BE49-F238E27FC236}">
                          <a16:creationId xmlns:a16="http://schemas.microsoft.com/office/drawing/2014/main" id="{72874A67-3F64-B1B8-F867-2D7D7789C152}"/>
                        </a:ext>
                      </a:extLst>
                    </p:cNvPr>
                    <p:cNvPicPr/>
                    <p:nvPr/>
                  </p:nvPicPr>
                  <p:blipFill>
                    <a:blip r:embed="rId76"/>
                    <a:stretch>
                      <a:fillRect/>
                    </a:stretch>
                  </p:blipFill>
                  <p:spPr>
                    <a:xfrm>
                      <a:off x="5348659" y="3807776"/>
                      <a:ext cx="63360" cy="123438"/>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3" name="Freihand 162">
                      <a:extLst>
                        <a:ext uri="{FF2B5EF4-FFF2-40B4-BE49-F238E27FC236}">
                          <a16:creationId xmlns:a16="http://schemas.microsoft.com/office/drawing/2014/main" id="{A9F9C88D-541B-1903-A727-96D2D15A8216}"/>
                        </a:ext>
                      </a:extLst>
                    </p14:cNvPr>
                    <p14:cNvContentPartPr/>
                    <p14:nvPr/>
                  </p14:nvContentPartPr>
                  <p14:xfrm>
                    <a:off x="8450783" y="3824910"/>
                    <a:ext cx="68760" cy="61200"/>
                  </p14:xfrm>
                </p:contentPart>
              </mc:Choice>
              <mc:Fallback xmlns="">
                <p:pic>
                  <p:nvPicPr>
                    <p:cNvPr id="163" name="Freihand 162">
                      <a:extLst>
                        <a:ext uri="{FF2B5EF4-FFF2-40B4-BE49-F238E27FC236}">
                          <a16:creationId xmlns:a16="http://schemas.microsoft.com/office/drawing/2014/main" id="{A9F9C88D-541B-1903-A727-96D2D15A8216}"/>
                        </a:ext>
                      </a:extLst>
                    </p:cNvPr>
                    <p:cNvPicPr/>
                    <p:nvPr/>
                  </p:nvPicPr>
                  <p:blipFill>
                    <a:blip r:embed="rId78"/>
                    <a:stretch>
                      <a:fillRect/>
                    </a:stretch>
                  </p:blipFill>
                  <p:spPr>
                    <a:xfrm>
                      <a:off x="8441736" y="3813141"/>
                      <a:ext cx="86493" cy="84268"/>
                    </a:xfrm>
                    <a:prstGeom prst="rect">
                      <a:avLst/>
                    </a:prstGeom>
                  </p:spPr>
                </p:pic>
              </mc:Fallback>
            </mc:AlternateContent>
          </p:grpSp>
          <p:grpSp>
            <p:nvGrpSpPr>
              <p:cNvPr id="106" name="Gruppieren 105">
                <a:extLst>
                  <a:ext uri="{FF2B5EF4-FFF2-40B4-BE49-F238E27FC236}">
                    <a16:creationId xmlns:a16="http://schemas.microsoft.com/office/drawing/2014/main" id="{4312CD4C-E7A2-B25A-3A6B-D8E58D1BC0E9}"/>
                  </a:ext>
                </a:extLst>
              </p:cNvPr>
              <p:cNvGrpSpPr/>
              <p:nvPr/>
            </p:nvGrpSpPr>
            <p:grpSpPr>
              <a:xfrm>
                <a:off x="4774406" y="3507060"/>
                <a:ext cx="514080" cy="310320"/>
                <a:chOff x="4774406" y="3507060"/>
                <a:chExt cx="514080" cy="310320"/>
              </a:xfrm>
            </p:grpSpPr>
            <mc:AlternateContent xmlns:mc="http://schemas.openxmlformats.org/markup-compatibility/2006" xmlns:p14="http://schemas.microsoft.com/office/powerpoint/2010/main">
              <mc:Choice Requires="p14">
                <p:contentPart p14:bwMode="auto" r:id="rId79">
                  <p14:nvContentPartPr>
                    <p14:cNvPr id="134" name="Freihand 133">
                      <a:extLst>
                        <a:ext uri="{FF2B5EF4-FFF2-40B4-BE49-F238E27FC236}">
                          <a16:creationId xmlns:a16="http://schemas.microsoft.com/office/drawing/2014/main" id="{FA28B71F-8A90-1422-736D-CB0F432E0210}"/>
                        </a:ext>
                      </a:extLst>
                    </p14:cNvPr>
                    <p14:cNvContentPartPr/>
                    <p14:nvPr/>
                  </p14:nvContentPartPr>
                  <p14:xfrm>
                    <a:off x="4814726" y="3747180"/>
                    <a:ext cx="393120" cy="3600"/>
                  </p14:xfrm>
                </p:contentPart>
              </mc:Choice>
              <mc:Fallback xmlns="">
                <p:pic>
                  <p:nvPicPr>
                    <p:cNvPr id="134" name="Freihand 133">
                      <a:extLst>
                        <a:ext uri="{FF2B5EF4-FFF2-40B4-BE49-F238E27FC236}">
                          <a16:creationId xmlns:a16="http://schemas.microsoft.com/office/drawing/2014/main" id="{FA28B71F-8A90-1422-736D-CB0F432E0210}"/>
                        </a:ext>
                      </a:extLst>
                    </p:cNvPr>
                    <p:cNvPicPr/>
                    <p:nvPr/>
                  </p:nvPicPr>
                  <p:blipFill>
                    <a:blip r:embed="rId80"/>
                    <a:stretch>
                      <a:fillRect/>
                    </a:stretch>
                  </p:blipFill>
                  <p:spPr>
                    <a:xfrm>
                      <a:off x="4778726" y="3657180"/>
                      <a:ext cx="464760" cy="18315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5" name="Freihand 134">
                      <a:extLst>
                        <a:ext uri="{FF2B5EF4-FFF2-40B4-BE49-F238E27FC236}">
                          <a16:creationId xmlns:a16="http://schemas.microsoft.com/office/drawing/2014/main" id="{44036DAC-4152-D959-61B4-F037E0E5DA72}"/>
                        </a:ext>
                      </a:extLst>
                    </p14:cNvPr>
                    <p14:cNvContentPartPr/>
                    <p14:nvPr/>
                  </p14:nvContentPartPr>
                  <p14:xfrm>
                    <a:off x="4871966" y="3747900"/>
                    <a:ext cx="328680" cy="7560"/>
                  </p14:xfrm>
                </p:contentPart>
              </mc:Choice>
              <mc:Fallback xmlns="">
                <p:pic>
                  <p:nvPicPr>
                    <p:cNvPr id="135" name="Freihand 134">
                      <a:extLst>
                        <a:ext uri="{FF2B5EF4-FFF2-40B4-BE49-F238E27FC236}">
                          <a16:creationId xmlns:a16="http://schemas.microsoft.com/office/drawing/2014/main" id="{44036DAC-4152-D959-61B4-F037E0E5DA72}"/>
                        </a:ext>
                      </a:extLst>
                    </p:cNvPr>
                    <p:cNvPicPr/>
                    <p:nvPr/>
                  </p:nvPicPr>
                  <p:blipFill>
                    <a:blip r:embed="rId82"/>
                    <a:stretch>
                      <a:fillRect/>
                    </a:stretch>
                  </p:blipFill>
                  <p:spPr>
                    <a:xfrm>
                      <a:off x="4835966" y="3658959"/>
                      <a:ext cx="400320" cy="18499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6" name="Freihand 135">
                      <a:extLst>
                        <a:ext uri="{FF2B5EF4-FFF2-40B4-BE49-F238E27FC236}">
                          <a16:creationId xmlns:a16="http://schemas.microsoft.com/office/drawing/2014/main" id="{8B62E037-6F05-D347-A08E-A6F9ACA198B0}"/>
                        </a:ext>
                      </a:extLst>
                    </p14:cNvPr>
                    <p14:cNvContentPartPr/>
                    <p14:nvPr/>
                  </p14:nvContentPartPr>
                  <p14:xfrm>
                    <a:off x="4826606" y="3507060"/>
                    <a:ext cx="354240" cy="200520"/>
                  </p14:xfrm>
                </p:contentPart>
              </mc:Choice>
              <mc:Fallback xmlns="">
                <p:pic>
                  <p:nvPicPr>
                    <p:cNvPr id="136" name="Freihand 135">
                      <a:extLst>
                        <a:ext uri="{FF2B5EF4-FFF2-40B4-BE49-F238E27FC236}">
                          <a16:creationId xmlns:a16="http://schemas.microsoft.com/office/drawing/2014/main" id="{8B62E037-6F05-D347-A08E-A6F9ACA198B0}"/>
                        </a:ext>
                      </a:extLst>
                    </p:cNvPr>
                    <p:cNvPicPr/>
                    <p:nvPr/>
                  </p:nvPicPr>
                  <p:blipFill>
                    <a:blip r:embed="rId84"/>
                    <a:stretch>
                      <a:fillRect/>
                    </a:stretch>
                  </p:blipFill>
                  <p:spPr>
                    <a:xfrm>
                      <a:off x="4790643" y="3413140"/>
                      <a:ext cx="425807" cy="387891"/>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7" name="Freihand 136">
                      <a:extLst>
                        <a:ext uri="{FF2B5EF4-FFF2-40B4-BE49-F238E27FC236}">
                          <a16:creationId xmlns:a16="http://schemas.microsoft.com/office/drawing/2014/main" id="{74025C15-0A94-3733-B74F-3246D3FFE844}"/>
                        </a:ext>
                      </a:extLst>
                    </p14:cNvPr>
                    <p14:cNvContentPartPr/>
                    <p14:nvPr/>
                  </p14:nvContentPartPr>
                  <p14:xfrm>
                    <a:off x="4774406" y="3757620"/>
                    <a:ext cx="5040" cy="54720"/>
                  </p14:xfrm>
                </p:contentPart>
              </mc:Choice>
              <mc:Fallback xmlns="">
                <p:pic>
                  <p:nvPicPr>
                    <p:cNvPr id="137" name="Freihand 136">
                      <a:extLst>
                        <a:ext uri="{FF2B5EF4-FFF2-40B4-BE49-F238E27FC236}">
                          <a16:creationId xmlns:a16="http://schemas.microsoft.com/office/drawing/2014/main" id="{74025C15-0A94-3733-B74F-3246D3FFE844}"/>
                        </a:ext>
                      </a:extLst>
                    </p:cNvPr>
                    <p:cNvPicPr/>
                    <p:nvPr/>
                  </p:nvPicPr>
                  <p:blipFill>
                    <a:blip r:embed="rId86"/>
                    <a:stretch>
                      <a:fillRect/>
                    </a:stretch>
                  </p:blipFill>
                  <p:spPr>
                    <a:xfrm>
                      <a:off x="4765406" y="3745928"/>
                      <a:ext cx="22680" cy="77637"/>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8" name="Freihand 137">
                      <a:extLst>
                        <a:ext uri="{FF2B5EF4-FFF2-40B4-BE49-F238E27FC236}">
                          <a16:creationId xmlns:a16="http://schemas.microsoft.com/office/drawing/2014/main" id="{9A812316-8AD9-CFE1-D69E-AC9F2CDE042D}"/>
                        </a:ext>
                      </a:extLst>
                    </p14:cNvPr>
                    <p14:cNvContentPartPr/>
                    <p14:nvPr/>
                  </p14:nvContentPartPr>
                  <p14:xfrm>
                    <a:off x="5231246" y="3729540"/>
                    <a:ext cx="57240" cy="87840"/>
                  </p14:xfrm>
                </p:contentPart>
              </mc:Choice>
              <mc:Fallback xmlns="">
                <p:pic>
                  <p:nvPicPr>
                    <p:cNvPr id="138" name="Freihand 137">
                      <a:extLst>
                        <a:ext uri="{FF2B5EF4-FFF2-40B4-BE49-F238E27FC236}">
                          <a16:creationId xmlns:a16="http://schemas.microsoft.com/office/drawing/2014/main" id="{9A812316-8AD9-CFE1-D69E-AC9F2CDE042D}"/>
                        </a:ext>
                      </a:extLst>
                    </p:cNvPr>
                    <p:cNvPicPr/>
                    <p:nvPr/>
                  </p:nvPicPr>
                  <p:blipFill>
                    <a:blip r:embed="rId88"/>
                    <a:stretch>
                      <a:fillRect/>
                    </a:stretch>
                  </p:blipFill>
                  <p:spPr>
                    <a:xfrm>
                      <a:off x="5222246" y="3717797"/>
                      <a:ext cx="74880" cy="110857"/>
                    </a:xfrm>
                    <a:prstGeom prst="rect">
                      <a:avLst/>
                    </a:prstGeom>
                  </p:spPr>
                </p:pic>
              </mc:Fallback>
            </mc:AlternateContent>
          </p:grpSp>
          <p:grpSp>
            <p:nvGrpSpPr>
              <p:cNvPr id="107" name="Gruppieren 106">
                <a:extLst>
                  <a:ext uri="{FF2B5EF4-FFF2-40B4-BE49-F238E27FC236}">
                    <a16:creationId xmlns:a16="http://schemas.microsoft.com/office/drawing/2014/main" id="{D7755C2B-5B38-9B64-E9BA-7880588ADEF4}"/>
                  </a:ext>
                </a:extLst>
              </p:cNvPr>
              <p:cNvGrpSpPr/>
              <p:nvPr/>
            </p:nvGrpSpPr>
            <p:grpSpPr>
              <a:xfrm>
                <a:off x="8562656" y="3126623"/>
                <a:ext cx="1142310" cy="690480"/>
                <a:chOff x="8562656" y="3126623"/>
                <a:chExt cx="1142310" cy="690480"/>
              </a:xfrm>
            </p:grpSpPr>
            <mc:AlternateContent xmlns:mc="http://schemas.openxmlformats.org/markup-compatibility/2006" xmlns:p14="http://schemas.microsoft.com/office/powerpoint/2010/main">
              <mc:Choice Requires="p14">
                <p:contentPart p14:bwMode="auto" r:id="rId89">
                  <p14:nvContentPartPr>
                    <p14:cNvPr id="124" name="Freihand 123">
                      <a:extLst>
                        <a:ext uri="{FF2B5EF4-FFF2-40B4-BE49-F238E27FC236}">
                          <a16:creationId xmlns:a16="http://schemas.microsoft.com/office/drawing/2014/main" id="{7B9C7AA0-2BD5-8CC4-A168-B5660CDDA847}"/>
                        </a:ext>
                      </a:extLst>
                    </p14:cNvPr>
                    <p14:cNvContentPartPr/>
                    <p14:nvPr/>
                  </p14:nvContentPartPr>
                  <p14:xfrm>
                    <a:off x="8705606" y="3750503"/>
                    <a:ext cx="999360" cy="7200"/>
                  </p14:xfrm>
                </p:contentPart>
              </mc:Choice>
              <mc:Fallback xmlns="">
                <p:pic>
                  <p:nvPicPr>
                    <p:cNvPr id="124" name="Freihand 123">
                      <a:extLst>
                        <a:ext uri="{FF2B5EF4-FFF2-40B4-BE49-F238E27FC236}">
                          <a16:creationId xmlns:a16="http://schemas.microsoft.com/office/drawing/2014/main" id="{7B9C7AA0-2BD5-8CC4-A168-B5660CDDA847}"/>
                        </a:ext>
                      </a:extLst>
                    </p:cNvPr>
                    <p:cNvPicPr/>
                    <p:nvPr/>
                  </p:nvPicPr>
                  <p:blipFill>
                    <a:blip r:embed="rId90"/>
                    <a:stretch>
                      <a:fillRect/>
                    </a:stretch>
                  </p:blipFill>
                  <p:spPr>
                    <a:xfrm>
                      <a:off x="8669593" y="3654503"/>
                      <a:ext cx="1071026"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5" name="Freihand 124">
                      <a:extLst>
                        <a:ext uri="{FF2B5EF4-FFF2-40B4-BE49-F238E27FC236}">
                          <a16:creationId xmlns:a16="http://schemas.microsoft.com/office/drawing/2014/main" id="{BB8013A7-423E-281C-37B9-DFBEBA8E1DA1}"/>
                        </a:ext>
                      </a:extLst>
                    </p14:cNvPr>
                    <p14:cNvContentPartPr/>
                    <p14:nvPr/>
                  </p14:nvContentPartPr>
                  <p14:xfrm>
                    <a:off x="8731886" y="3553223"/>
                    <a:ext cx="221760" cy="178560"/>
                  </p14:xfrm>
                </p:contentPart>
              </mc:Choice>
              <mc:Fallback xmlns="">
                <p:pic>
                  <p:nvPicPr>
                    <p:cNvPr id="125" name="Freihand 124">
                      <a:extLst>
                        <a:ext uri="{FF2B5EF4-FFF2-40B4-BE49-F238E27FC236}">
                          <a16:creationId xmlns:a16="http://schemas.microsoft.com/office/drawing/2014/main" id="{BB8013A7-423E-281C-37B9-DFBEBA8E1DA1}"/>
                        </a:ext>
                      </a:extLst>
                    </p:cNvPr>
                    <p:cNvPicPr/>
                    <p:nvPr/>
                  </p:nvPicPr>
                  <p:blipFill>
                    <a:blip r:embed="rId92"/>
                    <a:stretch>
                      <a:fillRect/>
                    </a:stretch>
                  </p:blipFill>
                  <p:spPr>
                    <a:xfrm>
                      <a:off x="8695886" y="3459491"/>
                      <a:ext cx="293400" cy="36555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6" name="Freihand 125">
                      <a:extLst>
                        <a:ext uri="{FF2B5EF4-FFF2-40B4-BE49-F238E27FC236}">
                          <a16:creationId xmlns:a16="http://schemas.microsoft.com/office/drawing/2014/main" id="{71E657AA-E295-1C11-0310-3CD5789C8881}"/>
                        </a:ext>
                      </a:extLst>
                    </p14:cNvPr>
                    <p14:cNvContentPartPr/>
                    <p14:nvPr/>
                  </p14:nvContentPartPr>
                  <p14:xfrm>
                    <a:off x="8898536" y="3378263"/>
                    <a:ext cx="802440" cy="267480"/>
                  </p14:xfrm>
                </p:contentPart>
              </mc:Choice>
              <mc:Fallback xmlns="">
                <p:pic>
                  <p:nvPicPr>
                    <p:cNvPr id="126" name="Freihand 125">
                      <a:extLst>
                        <a:ext uri="{FF2B5EF4-FFF2-40B4-BE49-F238E27FC236}">
                          <a16:creationId xmlns:a16="http://schemas.microsoft.com/office/drawing/2014/main" id="{71E657AA-E295-1C11-0310-3CD5789C8881}"/>
                        </a:ext>
                      </a:extLst>
                    </p:cNvPr>
                    <p:cNvPicPr/>
                    <p:nvPr/>
                  </p:nvPicPr>
                  <p:blipFill>
                    <a:blip r:embed="rId94"/>
                    <a:stretch>
                      <a:fillRect/>
                    </a:stretch>
                  </p:blipFill>
                  <p:spPr>
                    <a:xfrm>
                      <a:off x="8862552" y="3284575"/>
                      <a:ext cx="874048" cy="45438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7" name="Freihand 126">
                      <a:extLst>
                        <a:ext uri="{FF2B5EF4-FFF2-40B4-BE49-F238E27FC236}">
                          <a16:creationId xmlns:a16="http://schemas.microsoft.com/office/drawing/2014/main" id="{3400EEB9-4C35-A13E-B026-DFCDF146605F}"/>
                        </a:ext>
                      </a:extLst>
                    </p14:cNvPr>
                    <p14:cNvContentPartPr/>
                    <p14:nvPr/>
                  </p14:nvContentPartPr>
                  <p14:xfrm>
                    <a:off x="9658856" y="3126623"/>
                    <a:ext cx="12960" cy="550080"/>
                  </p14:xfrm>
                </p:contentPart>
              </mc:Choice>
              <mc:Fallback xmlns="">
                <p:pic>
                  <p:nvPicPr>
                    <p:cNvPr id="127" name="Freihand 126">
                      <a:extLst>
                        <a:ext uri="{FF2B5EF4-FFF2-40B4-BE49-F238E27FC236}">
                          <a16:creationId xmlns:a16="http://schemas.microsoft.com/office/drawing/2014/main" id="{3400EEB9-4C35-A13E-B026-DFCDF146605F}"/>
                        </a:ext>
                      </a:extLst>
                    </p:cNvPr>
                    <p:cNvPicPr/>
                    <p:nvPr/>
                  </p:nvPicPr>
                  <p:blipFill>
                    <a:blip r:embed="rId96"/>
                    <a:stretch>
                      <a:fillRect/>
                    </a:stretch>
                  </p:blipFill>
                  <p:spPr>
                    <a:xfrm>
                      <a:off x="9586856" y="2939042"/>
                      <a:ext cx="156600" cy="924772"/>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8" name="Freihand 127">
                      <a:extLst>
                        <a:ext uri="{FF2B5EF4-FFF2-40B4-BE49-F238E27FC236}">
                          <a16:creationId xmlns:a16="http://schemas.microsoft.com/office/drawing/2014/main" id="{5C4523F7-58E4-02BE-C84D-1392EF0C47CE}"/>
                        </a:ext>
                      </a:extLst>
                    </p14:cNvPr>
                    <p14:cNvContentPartPr/>
                    <p14:nvPr/>
                  </p14:nvContentPartPr>
                  <p14:xfrm>
                    <a:off x="9167456" y="3141383"/>
                    <a:ext cx="393840" cy="304560"/>
                  </p14:xfrm>
                </p:contentPart>
              </mc:Choice>
              <mc:Fallback xmlns="">
                <p:pic>
                  <p:nvPicPr>
                    <p:cNvPr id="128" name="Freihand 127">
                      <a:extLst>
                        <a:ext uri="{FF2B5EF4-FFF2-40B4-BE49-F238E27FC236}">
                          <a16:creationId xmlns:a16="http://schemas.microsoft.com/office/drawing/2014/main" id="{5C4523F7-58E4-02BE-C84D-1392EF0C47CE}"/>
                        </a:ext>
                      </a:extLst>
                    </p:cNvPr>
                    <p:cNvPicPr/>
                    <p:nvPr/>
                  </p:nvPicPr>
                  <p:blipFill>
                    <a:blip r:embed="rId98"/>
                    <a:stretch>
                      <a:fillRect/>
                    </a:stretch>
                  </p:blipFill>
                  <p:spPr>
                    <a:xfrm>
                      <a:off x="9095456" y="2953673"/>
                      <a:ext cx="537480" cy="679511"/>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9" name="Freihand 128">
                      <a:extLst>
                        <a:ext uri="{FF2B5EF4-FFF2-40B4-BE49-F238E27FC236}">
                          <a16:creationId xmlns:a16="http://schemas.microsoft.com/office/drawing/2014/main" id="{275A93A9-9A4D-E9CB-848D-DF270B175DA0}"/>
                        </a:ext>
                      </a:extLst>
                    </p14:cNvPr>
                    <p14:cNvContentPartPr/>
                    <p14:nvPr/>
                  </p14:nvContentPartPr>
                  <p14:xfrm>
                    <a:off x="9314696" y="3314543"/>
                    <a:ext cx="267480" cy="216720"/>
                  </p14:xfrm>
                </p:contentPart>
              </mc:Choice>
              <mc:Fallback xmlns="">
                <p:pic>
                  <p:nvPicPr>
                    <p:cNvPr id="129" name="Freihand 128">
                      <a:extLst>
                        <a:ext uri="{FF2B5EF4-FFF2-40B4-BE49-F238E27FC236}">
                          <a16:creationId xmlns:a16="http://schemas.microsoft.com/office/drawing/2014/main" id="{275A93A9-9A4D-E9CB-848D-DF270B175DA0}"/>
                        </a:ext>
                      </a:extLst>
                    </p:cNvPr>
                    <p:cNvPicPr/>
                    <p:nvPr/>
                  </p:nvPicPr>
                  <p:blipFill>
                    <a:blip r:embed="rId100"/>
                    <a:stretch>
                      <a:fillRect/>
                    </a:stretch>
                  </p:blipFill>
                  <p:spPr>
                    <a:xfrm>
                      <a:off x="9242696" y="3127312"/>
                      <a:ext cx="411120" cy="590714"/>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30" name="Freihand 129">
                      <a:extLst>
                        <a:ext uri="{FF2B5EF4-FFF2-40B4-BE49-F238E27FC236}">
                          <a16:creationId xmlns:a16="http://schemas.microsoft.com/office/drawing/2014/main" id="{242A2227-42C0-4F01-1683-3398B1F74A4B}"/>
                        </a:ext>
                      </a:extLst>
                    </p14:cNvPr>
                    <p14:cNvContentPartPr/>
                    <p14:nvPr/>
                  </p14:nvContentPartPr>
                  <p14:xfrm>
                    <a:off x="8612696" y="3740063"/>
                    <a:ext cx="93600" cy="48600"/>
                  </p14:xfrm>
                </p:contentPart>
              </mc:Choice>
              <mc:Fallback xmlns="">
                <p:pic>
                  <p:nvPicPr>
                    <p:cNvPr id="130" name="Freihand 129">
                      <a:extLst>
                        <a:ext uri="{FF2B5EF4-FFF2-40B4-BE49-F238E27FC236}">
                          <a16:creationId xmlns:a16="http://schemas.microsoft.com/office/drawing/2014/main" id="{242A2227-42C0-4F01-1683-3398B1F74A4B}"/>
                        </a:ext>
                      </a:extLst>
                    </p:cNvPr>
                    <p:cNvPicPr/>
                    <p:nvPr/>
                  </p:nvPicPr>
                  <p:blipFill>
                    <a:blip r:embed="rId102"/>
                    <a:stretch>
                      <a:fillRect/>
                    </a:stretch>
                  </p:blipFill>
                  <p:spPr>
                    <a:xfrm>
                      <a:off x="8594696" y="3693332"/>
                      <a:ext cx="129240" cy="141594"/>
                    </a:xfrm>
                    <a:prstGeom prst="rect">
                      <a:avLst/>
                    </a:prstGeom>
                  </p:spPr>
                </p:pic>
              </mc:Fallback>
            </mc:AlternateContent>
            <p:grpSp>
              <p:nvGrpSpPr>
                <p:cNvPr id="131" name="Gruppieren 130">
                  <a:extLst>
                    <a:ext uri="{FF2B5EF4-FFF2-40B4-BE49-F238E27FC236}">
                      <a16:creationId xmlns:a16="http://schemas.microsoft.com/office/drawing/2014/main" id="{E661C524-0798-78B0-9ABB-7DD44B90C7B9}"/>
                    </a:ext>
                  </a:extLst>
                </p:cNvPr>
                <p:cNvGrpSpPr/>
                <p:nvPr/>
              </p:nvGrpSpPr>
              <p:grpSpPr>
                <a:xfrm>
                  <a:off x="8562656" y="3792983"/>
                  <a:ext cx="87840" cy="24120"/>
                  <a:chOff x="8562656" y="3792983"/>
                  <a:chExt cx="87840" cy="24120"/>
                </a:xfrm>
              </p:grpSpPr>
              <mc:AlternateContent xmlns:mc="http://schemas.openxmlformats.org/markup-compatibility/2006" xmlns:p14="http://schemas.microsoft.com/office/powerpoint/2010/main">
                <mc:Choice Requires="p14">
                  <p:contentPart p14:bwMode="auto" r:id="rId103">
                    <p14:nvContentPartPr>
                      <p14:cNvPr id="132" name="Freihand 131">
                        <a:extLst>
                          <a:ext uri="{FF2B5EF4-FFF2-40B4-BE49-F238E27FC236}">
                            <a16:creationId xmlns:a16="http://schemas.microsoft.com/office/drawing/2014/main" id="{0675C7EC-31E8-EA0E-2E29-3CBA04F0D71D}"/>
                          </a:ext>
                        </a:extLst>
                      </p14:cNvPr>
                      <p14:cNvContentPartPr/>
                      <p14:nvPr/>
                    </p14:nvContentPartPr>
                    <p14:xfrm>
                      <a:off x="8562656" y="3814583"/>
                      <a:ext cx="87840" cy="2520"/>
                    </p14:xfrm>
                  </p:contentPart>
                </mc:Choice>
                <mc:Fallback xmlns="">
                  <p:pic>
                    <p:nvPicPr>
                      <p:cNvPr id="132" name="Freihand 131">
                        <a:extLst>
                          <a:ext uri="{FF2B5EF4-FFF2-40B4-BE49-F238E27FC236}">
                            <a16:creationId xmlns:a16="http://schemas.microsoft.com/office/drawing/2014/main" id="{0675C7EC-31E8-EA0E-2E29-3CBA04F0D71D}"/>
                          </a:ext>
                        </a:extLst>
                      </p:cNvPr>
                      <p:cNvPicPr/>
                      <p:nvPr/>
                    </p:nvPicPr>
                    <p:blipFill>
                      <a:blip r:embed="rId104"/>
                      <a:stretch>
                        <a:fillRect/>
                      </a:stretch>
                    </p:blipFill>
                    <p:spPr>
                      <a:xfrm>
                        <a:off x="8553656" y="3804083"/>
                        <a:ext cx="10548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3" name="Freihand 132">
                        <a:extLst>
                          <a:ext uri="{FF2B5EF4-FFF2-40B4-BE49-F238E27FC236}">
                            <a16:creationId xmlns:a16="http://schemas.microsoft.com/office/drawing/2014/main" id="{84E586E1-FBF4-5480-12EA-06DA734C6C0F}"/>
                          </a:ext>
                        </a:extLst>
                      </p14:cNvPr>
                      <p14:cNvContentPartPr/>
                      <p14:nvPr/>
                    </p14:nvContentPartPr>
                    <p14:xfrm>
                      <a:off x="8581736" y="3792983"/>
                      <a:ext cx="43200" cy="12240"/>
                    </p14:xfrm>
                  </p:contentPart>
                </mc:Choice>
                <mc:Fallback xmlns="">
                  <p:pic>
                    <p:nvPicPr>
                      <p:cNvPr id="133" name="Freihand 132">
                        <a:extLst>
                          <a:ext uri="{FF2B5EF4-FFF2-40B4-BE49-F238E27FC236}">
                            <a16:creationId xmlns:a16="http://schemas.microsoft.com/office/drawing/2014/main" id="{84E586E1-FBF4-5480-12EA-06DA734C6C0F}"/>
                          </a:ext>
                        </a:extLst>
                      </p:cNvPr>
                      <p:cNvPicPr/>
                      <p:nvPr/>
                    </p:nvPicPr>
                    <p:blipFill>
                      <a:blip r:embed="rId106"/>
                      <a:stretch>
                        <a:fillRect/>
                      </a:stretch>
                    </p:blipFill>
                    <p:spPr>
                      <a:xfrm>
                        <a:off x="8572660" y="3781650"/>
                        <a:ext cx="60988" cy="34453"/>
                      </a:xfrm>
                      <a:prstGeom prst="rect">
                        <a:avLst/>
                      </a:prstGeom>
                    </p:spPr>
                  </p:pic>
                </mc:Fallback>
              </mc:AlternateContent>
            </p:grpSp>
          </p:grpSp>
          <p:cxnSp>
            <p:nvCxnSpPr>
              <p:cNvPr id="108" name="Gerade Verbindung mit Pfeil 107">
                <a:extLst>
                  <a:ext uri="{FF2B5EF4-FFF2-40B4-BE49-F238E27FC236}">
                    <a16:creationId xmlns:a16="http://schemas.microsoft.com/office/drawing/2014/main" id="{287FADD4-CDED-76EC-1458-9384F46843AE}"/>
                  </a:ext>
                </a:extLst>
              </p:cNvPr>
              <p:cNvCxnSpPr>
                <a:cxnSpLocks/>
              </p:cNvCxnSpPr>
              <p:nvPr/>
            </p:nvCxnSpPr>
            <p:spPr>
              <a:xfrm>
                <a:off x="2649752" y="3811348"/>
                <a:ext cx="7082809" cy="0"/>
              </a:xfrm>
              <a:prstGeom prst="straightConnector1">
                <a:avLst/>
              </a:prstGeom>
              <a:ln w="28575">
                <a:solidFill>
                  <a:schemeClr val="bg2">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9" name="Freihandform 19">
                <a:extLst>
                  <a:ext uri="{FF2B5EF4-FFF2-40B4-BE49-F238E27FC236}">
                    <a16:creationId xmlns:a16="http://schemas.microsoft.com/office/drawing/2014/main" id="{E9F1365E-A25F-3473-3A8C-F3EF0677E429}"/>
                  </a:ext>
                </a:extLst>
              </p:cNvPr>
              <p:cNvSpPr/>
              <p:nvPr/>
            </p:nvSpPr>
            <p:spPr>
              <a:xfrm>
                <a:off x="2692884" y="2980085"/>
                <a:ext cx="6965969" cy="1950291"/>
              </a:xfrm>
              <a:custGeom>
                <a:avLst/>
                <a:gdLst>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86000 w 7038699"/>
                  <a:gd name="connsiteY7" fmla="*/ 45284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69816 w 7038699"/>
                  <a:gd name="connsiteY7" fmla="*/ 41238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69816 w 7038699"/>
                  <a:gd name="connsiteY7" fmla="*/ 41238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57084"/>
                  <a:gd name="connsiteY0" fmla="*/ 860426 h 1972672"/>
                  <a:gd name="connsiteX1" fmla="*/ 789709 w 7057084"/>
                  <a:gd name="connsiteY1" fmla="*/ 846571 h 1972672"/>
                  <a:gd name="connsiteX2" fmla="*/ 1551709 w 7057084"/>
                  <a:gd name="connsiteY2" fmla="*/ 985117 h 1972672"/>
                  <a:gd name="connsiteX3" fmla="*/ 1759527 w 7057084"/>
                  <a:gd name="connsiteY3" fmla="*/ 1359189 h 1972672"/>
                  <a:gd name="connsiteX4" fmla="*/ 1870363 w 7057084"/>
                  <a:gd name="connsiteY4" fmla="*/ 1456171 h 1972672"/>
                  <a:gd name="connsiteX5" fmla="*/ 2008909 w 7057084"/>
                  <a:gd name="connsiteY5" fmla="*/ 1123662 h 1972672"/>
                  <a:gd name="connsiteX6" fmla="*/ 2105890 w 7057084"/>
                  <a:gd name="connsiteY6" fmla="*/ 652607 h 1972672"/>
                  <a:gd name="connsiteX7" fmla="*/ 2294092 w 7057084"/>
                  <a:gd name="connsiteY7" fmla="*/ 466736 h 1972672"/>
                  <a:gd name="connsiteX8" fmla="*/ 2477398 w 7057084"/>
                  <a:gd name="connsiteY8" fmla="*/ 622847 h 1972672"/>
                  <a:gd name="connsiteX9" fmla="*/ 3131127 w 7057084"/>
                  <a:gd name="connsiteY9" fmla="*/ 1650135 h 1972672"/>
                  <a:gd name="connsiteX10" fmla="*/ 3616036 w 7057084"/>
                  <a:gd name="connsiteY10" fmla="*/ 1968789 h 1972672"/>
                  <a:gd name="connsiteX11" fmla="*/ 4308763 w 7057084"/>
                  <a:gd name="connsiteY11" fmla="*/ 1483880 h 1972672"/>
                  <a:gd name="connsiteX12" fmla="*/ 4558145 w 7057084"/>
                  <a:gd name="connsiteY12" fmla="*/ 1179080 h 1972672"/>
                  <a:gd name="connsiteX13" fmla="*/ 4710545 w 7057084"/>
                  <a:gd name="connsiteY13" fmla="*/ 1109807 h 1972672"/>
                  <a:gd name="connsiteX14" fmla="*/ 4932218 w 7057084"/>
                  <a:gd name="connsiteY14" fmla="*/ 1220644 h 1972672"/>
                  <a:gd name="connsiteX15" fmla="*/ 5195454 w 7057084"/>
                  <a:gd name="connsiteY15" fmla="*/ 1054389 h 1972672"/>
                  <a:gd name="connsiteX16" fmla="*/ 5306290 w 7057084"/>
                  <a:gd name="connsiteY16" fmla="*/ 971262 h 1972672"/>
                  <a:gd name="connsiteX17" fmla="*/ 5375563 w 7057084"/>
                  <a:gd name="connsiteY17" fmla="*/ 998971 h 1972672"/>
                  <a:gd name="connsiteX18" fmla="*/ 5444836 w 7057084"/>
                  <a:gd name="connsiteY18" fmla="*/ 1165226 h 1972672"/>
                  <a:gd name="connsiteX19" fmla="*/ 5624945 w 7057084"/>
                  <a:gd name="connsiteY19" fmla="*/ 1095953 h 1972672"/>
                  <a:gd name="connsiteX20" fmla="*/ 6040581 w 7057084"/>
                  <a:gd name="connsiteY20" fmla="*/ 666462 h 1972672"/>
                  <a:gd name="connsiteX21" fmla="*/ 6608618 w 7057084"/>
                  <a:gd name="connsiteY21" fmla="*/ 153844 h 1972672"/>
                  <a:gd name="connsiteX22" fmla="*/ 6996545 w 7057084"/>
                  <a:gd name="connsiteY22" fmla="*/ 15298 h 1972672"/>
                  <a:gd name="connsiteX23" fmla="*/ 7042150 w 7057084"/>
                  <a:gd name="connsiteY23" fmla="*/ 13278 h 1972672"/>
                  <a:gd name="connsiteX0" fmla="*/ 0 w 7025206"/>
                  <a:gd name="connsiteY0" fmla="*/ 853888 h 1966134"/>
                  <a:gd name="connsiteX1" fmla="*/ 789709 w 7025206"/>
                  <a:gd name="connsiteY1" fmla="*/ 840033 h 1966134"/>
                  <a:gd name="connsiteX2" fmla="*/ 1551709 w 7025206"/>
                  <a:gd name="connsiteY2" fmla="*/ 978579 h 1966134"/>
                  <a:gd name="connsiteX3" fmla="*/ 1759527 w 7025206"/>
                  <a:gd name="connsiteY3" fmla="*/ 1352651 h 1966134"/>
                  <a:gd name="connsiteX4" fmla="*/ 1870363 w 7025206"/>
                  <a:gd name="connsiteY4" fmla="*/ 1449633 h 1966134"/>
                  <a:gd name="connsiteX5" fmla="*/ 2008909 w 7025206"/>
                  <a:gd name="connsiteY5" fmla="*/ 1117124 h 1966134"/>
                  <a:gd name="connsiteX6" fmla="*/ 2105890 w 7025206"/>
                  <a:gd name="connsiteY6" fmla="*/ 646069 h 1966134"/>
                  <a:gd name="connsiteX7" fmla="*/ 2294092 w 7025206"/>
                  <a:gd name="connsiteY7" fmla="*/ 460198 h 1966134"/>
                  <a:gd name="connsiteX8" fmla="*/ 2477398 w 7025206"/>
                  <a:gd name="connsiteY8" fmla="*/ 616309 h 1966134"/>
                  <a:gd name="connsiteX9" fmla="*/ 3131127 w 7025206"/>
                  <a:gd name="connsiteY9" fmla="*/ 1643597 h 1966134"/>
                  <a:gd name="connsiteX10" fmla="*/ 3616036 w 7025206"/>
                  <a:gd name="connsiteY10" fmla="*/ 1962251 h 1966134"/>
                  <a:gd name="connsiteX11" fmla="*/ 4308763 w 7025206"/>
                  <a:gd name="connsiteY11" fmla="*/ 1477342 h 1966134"/>
                  <a:gd name="connsiteX12" fmla="*/ 4558145 w 7025206"/>
                  <a:gd name="connsiteY12" fmla="*/ 1172542 h 1966134"/>
                  <a:gd name="connsiteX13" fmla="*/ 4710545 w 7025206"/>
                  <a:gd name="connsiteY13" fmla="*/ 1103269 h 1966134"/>
                  <a:gd name="connsiteX14" fmla="*/ 4932218 w 7025206"/>
                  <a:gd name="connsiteY14" fmla="*/ 1214106 h 1966134"/>
                  <a:gd name="connsiteX15" fmla="*/ 5195454 w 7025206"/>
                  <a:gd name="connsiteY15" fmla="*/ 1047851 h 1966134"/>
                  <a:gd name="connsiteX16" fmla="*/ 5306290 w 7025206"/>
                  <a:gd name="connsiteY16" fmla="*/ 964724 h 1966134"/>
                  <a:gd name="connsiteX17" fmla="*/ 5375563 w 7025206"/>
                  <a:gd name="connsiteY17" fmla="*/ 992433 h 1966134"/>
                  <a:gd name="connsiteX18" fmla="*/ 5444836 w 7025206"/>
                  <a:gd name="connsiteY18" fmla="*/ 1158688 h 1966134"/>
                  <a:gd name="connsiteX19" fmla="*/ 5624945 w 7025206"/>
                  <a:gd name="connsiteY19" fmla="*/ 1089415 h 1966134"/>
                  <a:gd name="connsiteX20" fmla="*/ 6040581 w 7025206"/>
                  <a:gd name="connsiteY20" fmla="*/ 659924 h 1966134"/>
                  <a:gd name="connsiteX21" fmla="*/ 6608618 w 7025206"/>
                  <a:gd name="connsiteY21" fmla="*/ 147306 h 1966134"/>
                  <a:gd name="connsiteX22" fmla="*/ 6996545 w 7025206"/>
                  <a:gd name="connsiteY22" fmla="*/ 8760 h 1966134"/>
                  <a:gd name="connsiteX23" fmla="*/ 6969125 w 7025206"/>
                  <a:gd name="connsiteY23" fmla="*/ 25790 h 1966134"/>
                  <a:gd name="connsiteX0" fmla="*/ 0 w 7023805"/>
                  <a:gd name="connsiteY0" fmla="*/ 854625 h 1966871"/>
                  <a:gd name="connsiteX1" fmla="*/ 789709 w 7023805"/>
                  <a:gd name="connsiteY1" fmla="*/ 840770 h 1966871"/>
                  <a:gd name="connsiteX2" fmla="*/ 1551709 w 7023805"/>
                  <a:gd name="connsiteY2" fmla="*/ 979316 h 1966871"/>
                  <a:gd name="connsiteX3" fmla="*/ 1759527 w 7023805"/>
                  <a:gd name="connsiteY3" fmla="*/ 1353388 h 1966871"/>
                  <a:gd name="connsiteX4" fmla="*/ 1870363 w 7023805"/>
                  <a:gd name="connsiteY4" fmla="*/ 1450370 h 1966871"/>
                  <a:gd name="connsiteX5" fmla="*/ 2008909 w 7023805"/>
                  <a:gd name="connsiteY5" fmla="*/ 1117861 h 1966871"/>
                  <a:gd name="connsiteX6" fmla="*/ 2105890 w 7023805"/>
                  <a:gd name="connsiteY6" fmla="*/ 646806 h 1966871"/>
                  <a:gd name="connsiteX7" fmla="*/ 2294092 w 7023805"/>
                  <a:gd name="connsiteY7" fmla="*/ 460935 h 1966871"/>
                  <a:gd name="connsiteX8" fmla="*/ 2477398 w 7023805"/>
                  <a:gd name="connsiteY8" fmla="*/ 617046 h 1966871"/>
                  <a:gd name="connsiteX9" fmla="*/ 3131127 w 7023805"/>
                  <a:gd name="connsiteY9" fmla="*/ 1644334 h 1966871"/>
                  <a:gd name="connsiteX10" fmla="*/ 3616036 w 7023805"/>
                  <a:gd name="connsiteY10" fmla="*/ 1962988 h 1966871"/>
                  <a:gd name="connsiteX11" fmla="*/ 4308763 w 7023805"/>
                  <a:gd name="connsiteY11" fmla="*/ 1478079 h 1966871"/>
                  <a:gd name="connsiteX12" fmla="*/ 4558145 w 7023805"/>
                  <a:gd name="connsiteY12" fmla="*/ 1173279 h 1966871"/>
                  <a:gd name="connsiteX13" fmla="*/ 4710545 w 7023805"/>
                  <a:gd name="connsiteY13" fmla="*/ 1104006 h 1966871"/>
                  <a:gd name="connsiteX14" fmla="*/ 4932218 w 7023805"/>
                  <a:gd name="connsiteY14" fmla="*/ 1214843 h 1966871"/>
                  <a:gd name="connsiteX15" fmla="*/ 5195454 w 7023805"/>
                  <a:gd name="connsiteY15" fmla="*/ 1048588 h 1966871"/>
                  <a:gd name="connsiteX16" fmla="*/ 5306290 w 7023805"/>
                  <a:gd name="connsiteY16" fmla="*/ 965461 h 1966871"/>
                  <a:gd name="connsiteX17" fmla="*/ 5375563 w 7023805"/>
                  <a:gd name="connsiteY17" fmla="*/ 993170 h 1966871"/>
                  <a:gd name="connsiteX18" fmla="*/ 5444836 w 7023805"/>
                  <a:gd name="connsiteY18" fmla="*/ 1159425 h 1966871"/>
                  <a:gd name="connsiteX19" fmla="*/ 5624945 w 7023805"/>
                  <a:gd name="connsiteY19" fmla="*/ 1090152 h 1966871"/>
                  <a:gd name="connsiteX20" fmla="*/ 6040581 w 7023805"/>
                  <a:gd name="connsiteY20" fmla="*/ 660661 h 1966871"/>
                  <a:gd name="connsiteX21" fmla="*/ 6608618 w 7023805"/>
                  <a:gd name="connsiteY21" fmla="*/ 148043 h 1966871"/>
                  <a:gd name="connsiteX22" fmla="*/ 6996545 w 7023805"/>
                  <a:gd name="connsiteY22" fmla="*/ 9497 h 1966871"/>
                  <a:gd name="connsiteX23" fmla="*/ 6962775 w 7023805"/>
                  <a:gd name="connsiteY23" fmla="*/ 23352 h 1966871"/>
                  <a:gd name="connsiteX0" fmla="*/ 0 w 6968622"/>
                  <a:gd name="connsiteY0" fmla="*/ 840711 h 1952957"/>
                  <a:gd name="connsiteX1" fmla="*/ 789709 w 6968622"/>
                  <a:gd name="connsiteY1" fmla="*/ 826856 h 1952957"/>
                  <a:gd name="connsiteX2" fmla="*/ 1551709 w 6968622"/>
                  <a:gd name="connsiteY2" fmla="*/ 965402 h 1952957"/>
                  <a:gd name="connsiteX3" fmla="*/ 1759527 w 6968622"/>
                  <a:gd name="connsiteY3" fmla="*/ 1339474 h 1952957"/>
                  <a:gd name="connsiteX4" fmla="*/ 1870363 w 6968622"/>
                  <a:gd name="connsiteY4" fmla="*/ 1436456 h 1952957"/>
                  <a:gd name="connsiteX5" fmla="*/ 2008909 w 6968622"/>
                  <a:gd name="connsiteY5" fmla="*/ 1103947 h 1952957"/>
                  <a:gd name="connsiteX6" fmla="*/ 2105890 w 6968622"/>
                  <a:gd name="connsiteY6" fmla="*/ 632892 h 1952957"/>
                  <a:gd name="connsiteX7" fmla="*/ 2294092 w 6968622"/>
                  <a:gd name="connsiteY7" fmla="*/ 447021 h 1952957"/>
                  <a:gd name="connsiteX8" fmla="*/ 2477398 w 6968622"/>
                  <a:gd name="connsiteY8" fmla="*/ 603132 h 1952957"/>
                  <a:gd name="connsiteX9" fmla="*/ 3131127 w 6968622"/>
                  <a:gd name="connsiteY9" fmla="*/ 1630420 h 1952957"/>
                  <a:gd name="connsiteX10" fmla="*/ 3616036 w 6968622"/>
                  <a:gd name="connsiteY10" fmla="*/ 1949074 h 1952957"/>
                  <a:gd name="connsiteX11" fmla="*/ 4308763 w 6968622"/>
                  <a:gd name="connsiteY11" fmla="*/ 1464165 h 1952957"/>
                  <a:gd name="connsiteX12" fmla="*/ 4558145 w 6968622"/>
                  <a:gd name="connsiteY12" fmla="*/ 1159365 h 1952957"/>
                  <a:gd name="connsiteX13" fmla="*/ 4710545 w 6968622"/>
                  <a:gd name="connsiteY13" fmla="*/ 1090092 h 1952957"/>
                  <a:gd name="connsiteX14" fmla="*/ 4932218 w 6968622"/>
                  <a:gd name="connsiteY14" fmla="*/ 1200929 h 1952957"/>
                  <a:gd name="connsiteX15" fmla="*/ 5195454 w 6968622"/>
                  <a:gd name="connsiteY15" fmla="*/ 1034674 h 1952957"/>
                  <a:gd name="connsiteX16" fmla="*/ 5306290 w 6968622"/>
                  <a:gd name="connsiteY16" fmla="*/ 951547 h 1952957"/>
                  <a:gd name="connsiteX17" fmla="*/ 5375563 w 6968622"/>
                  <a:gd name="connsiteY17" fmla="*/ 979256 h 1952957"/>
                  <a:gd name="connsiteX18" fmla="*/ 5444836 w 6968622"/>
                  <a:gd name="connsiteY18" fmla="*/ 1145511 h 1952957"/>
                  <a:gd name="connsiteX19" fmla="*/ 5624945 w 6968622"/>
                  <a:gd name="connsiteY19" fmla="*/ 1076238 h 1952957"/>
                  <a:gd name="connsiteX20" fmla="*/ 6040581 w 6968622"/>
                  <a:gd name="connsiteY20" fmla="*/ 646747 h 1952957"/>
                  <a:gd name="connsiteX21" fmla="*/ 6608618 w 6968622"/>
                  <a:gd name="connsiteY21" fmla="*/ 134129 h 1952957"/>
                  <a:gd name="connsiteX22" fmla="*/ 6853670 w 6968622"/>
                  <a:gd name="connsiteY22" fmla="*/ 20983 h 1952957"/>
                  <a:gd name="connsiteX23" fmla="*/ 6962775 w 6968622"/>
                  <a:gd name="connsiteY23" fmla="*/ 9438 h 1952957"/>
                  <a:gd name="connsiteX0" fmla="*/ 0 w 6965969"/>
                  <a:gd name="connsiteY0" fmla="*/ 837472 h 1949718"/>
                  <a:gd name="connsiteX1" fmla="*/ 789709 w 6965969"/>
                  <a:gd name="connsiteY1" fmla="*/ 823617 h 1949718"/>
                  <a:gd name="connsiteX2" fmla="*/ 1551709 w 6965969"/>
                  <a:gd name="connsiteY2" fmla="*/ 962163 h 1949718"/>
                  <a:gd name="connsiteX3" fmla="*/ 1759527 w 6965969"/>
                  <a:gd name="connsiteY3" fmla="*/ 1336235 h 1949718"/>
                  <a:gd name="connsiteX4" fmla="*/ 1870363 w 6965969"/>
                  <a:gd name="connsiteY4" fmla="*/ 1433217 h 1949718"/>
                  <a:gd name="connsiteX5" fmla="*/ 2008909 w 6965969"/>
                  <a:gd name="connsiteY5" fmla="*/ 1100708 h 1949718"/>
                  <a:gd name="connsiteX6" fmla="*/ 2105890 w 6965969"/>
                  <a:gd name="connsiteY6" fmla="*/ 629653 h 1949718"/>
                  <a:gd name="connsiteX7" fmla="*/ 2294092 w 6965969"/>
                  <a:gd name="connsiteY7" fmla="*/ 443782 h 1949718"/>
                  <a:gd name="connsiteX8" fmla="*/ 2477398 w 6965969"/>
                  <a:gd name="connsiteY8" fmla="*/ 599893 h 1949718"/>
                  <a:gd name="connsiteX9" fmla="*/ 3131127 w 6965969"/>
                  <a:gd name="connsiteY9" fmla="*/ 1627181 h 1949718"/>
                  <a:gd name="connsiteX10" fmla="*/ 3616036 w 6965969"/>
                  <a:gd name="connsiteY10" fmla="*/ 1945835 h 1949718"/>
                  <a:gd name="connsiteX11" fmla="*/ 4308763 w 6965969"/>
                  <a:gd name="connsiteY11" fmla="*/ 1460926 h 1949718"/>
                  <a:gd name="connsiteX12" fmla="*/ 4558145 w 6965969"/>
                  <a:gd name="connsiteY12" fmla="*/ 1156126 h 1949718"/>
                  <a:gd name="connsiteX13" fmla="*/ 4710545 w 6965969"/>
                  <a:gd name="connsiteY13" fmla="*/ 1086853 h 1949718"/>
                  <a:gd name="connsiteX14" fmla="*/ 4932218 w 6965969"/>
                  <a:gd name="connsiteY14" fmla="*/ 1197690 h 1949718"/>
                  <a:gd name="connsiteX15" fmla="*/ 5195454 w 6965969"/>
                  <a:gd name="connsiteY15" fmla="*/ 1031435 h 1949718"/>
                  <a:gd name="connsiteX16" fmla="*/ 5306290 w 6965969"/>
                  <a:gd name="connsiteY16" fmla="*/ 948308 h 1949718"/>
                  <a:gd name="connsiteX17" fmla="*/ 5375563 w 6965969"/>
                  <a:gd name="connsiteY17" fmla="*/ 976017 h 1949718"/>
                  <a:gd name="connsiteX18" fmla="*/ 5444836 w 6965969"/>
                  <a:gd name="connsiteY18" fmla="*/ 1142272 h 1949718"/>
                  <a:gd name="connsiteX19" fmla="*/ 5624945 w 6965969"/>
                  <a:gd name="connsiteY19" fmla="*/ 1072999 h 1949718"/>
                  <a:gd name="connsiteX20" fmla="*/ 6040581 w 6965969"/>
                  <a:gd name="connsiteY20" fmla="*/ 643508 h 1949718"/>
                  <a:gd name="connsiteX21" fmla="*/ 6608618 w 6965969"/>
                  <a:gd name="connsiteY21" fmla="*/ 130890 h 1949718"/>
                  <a:gd name="connsiteX22" fmla="*/ 6853670 w 6965969"/>
                  <a:gd name="connsiteY22" fmla="*/ 17744 h 1949718"/>
                  <a:gd name="connsiteX23" fmla="*/ 6962775 w 6965969"/>
                  <a:gd name="connsiteY23" fmla="*/ 6199 h 1949718"/>
                  <a:gd name="connsiteX0" fmla="*/ 0 w 6965969"/>
                  <a:gd name="connsiteY0" fmla="*/ 837472 h 1949718"/>
                  <a:gd name="connsiteX1" fmla="*/ 789709 w 6965969"/>
                  <a:gd name="connsiteY1" fmla="*/ 823617 h 1949718"/>
                  <a:gd name="connsiteX2" fmla="*/ 1551709 w 6965969"/>
                  <a:gd name="connsiteY2" fmla="*/ 962163 h 1949718"/>
                  <a:gd name="connsiteX3" fmla="*/ 1759527 w 6965969"/>
                  <a:gd name="connsiteY3" fmla="*/ 1336235 h 1949718"/>
                  <a:gd name="connsiteX4" fmla="*/ 1870363 w 6965969"/>
                  <a:gd name="connsiteY4" fmla="*/ 1433217 h 1949718"/>
                  <a:gd name="connsiteX5" fmla="*/ 2008909 w 6965969"/>
                  <a:gd name="connsiteY5" fmla="*/ 1100708 h 1949718"/>
                  <a:gd name="connsiteX6" fmla="*/ 2105890 w 6965969"/>
                  <a:gd name="connsiteY6" fmla="*/ 629653 h 1949718"/>
                  <a:gd name="connsiteX7" fmla="*/ 2294092 w 6965969"/>
                  <a:gd name="connsiteY7" fmla="*/ 443782 h 1949718"/>
                  <a:gd name="connsiteX8" fmla="*/ 2477398 w 6965969"/>
                  <a:gd name="connsiteY8" fmla="*/ 599893 h 1949718"/>
                  <a:gd name="connsiteX9" fmla="*/ 3131127 w 6965969"/>
                  <a:gd name="connsiteY9" fmla="*/ 1627181 h 1949718"/>
                  <a:gd name="connsiteX10" fmla="*/ 3616036 w 6965969"/>
                  <a:gd name="connsiteY10" fmla="*/ 1945835 h 1949718"/>
                  <a:gd name="connsiteX11" fmla="*/ 4308763 w 6965969"/>
                  <a:gd name="connsiteY11" fmla="*/ 1460926 h 1949718"/>
                  <a:gd name="connsiteX12" fmla="*/ 4558145 w 6965969"/>
                  <a:gd name="connsiteY12" fmla="*/ 1156126 h 1949718"/>
                  <a:gd name="connsiteX13" fmla="*/ 4710545 w 6965969"/>
                  <a:gd name="connsiteY13" fmla="*/ 1086853 h 1949718"/>
                  <a:gd name="connsiteX14" fmla="*/ 4932218 w 6965969"/>
                  <a:gd name="connsiteY14" fmla="*/ 1197690 h 1949718"/>
                  <a:gd name="connsiteX15" fmla="*/ 5195454 w 6965969"/>
                  <a:gd name="connsiteY15" fmla="*/ 1031435 h 1949718"/>
                  <a:gd name="connsiteX16" fmla="*/ 5306290 w 6965969"/>
                  <a:gd name="connsiteY16" fmla="*/ 948308 h 1949718"/>
                  <a:gd name="connsiteX17" fmla="*/ 5375563 w 6965969"/>
                  <a:gd name="connsiteY17" fmla="*/ 976017 h 1949718"/>
                  <a:gd name="connsiteX18" fmla="*/ 5444836 w 6965969"/>
                  <a:gd name="connsiteY18" fmla="*/ 1142272 h 1949718"/>
                  <a:gd name="connsiteX19" fmla="*/ 5624945 w 6965969"/>
                  <a:gd name="connsiteY19" fmla="*/ 1072999 h 1949718"/>
                  <a:gd name="connsiteX20" fmla="*/ 6040581 w 6965969"/>
                  <a:gd name="connsiteY20" fmla="*/ 643508 h 1949718"/>
                  <a:gd name="connsiteX21" fmla="*/ 6608618 w 6965969"/>
                  <a:gd name="connsiteY21" fmla="*/ 130890 h 1949718"/>
                  <a:gd name="connsiteX22" fmla="*/ 6853670 w 6965969"/>
                  <a:gd name="connsiteY22" fmla="*/ 17744 h 1949718"/>
                  <a:gd name="connsiteX23" fmla="*/ 6962775 w 6965969"/>
                  <a:gd name="connsiteY23" fmla="*/ 6199 h 1949718"/>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49455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49455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65969" h="1950291">
                    <a:moveTo>
                      <a:pt x="0" y="838045"/>
                    </a:moveTo>
                    <a:cubicBezTo>
                      <a:pt x="265545" y="820726"/>
                      <a:pt x="540616" y="841508"/>
                      <a:pt x="789709" y="862290"/>
                    </a:cubicBezTo>
                    <a:cubicBezTo>
                      <a:pt x="1038802" y="883072"/>
                      <a:pt x="1332923" y="883650"/>
                      <a:pt x="1494559" y="962736"/>
                    </a:cubicBezTo>
                    <a:cubicBezTo>
                      <a:pt x="1656195" y="1041822"/>
                      <a:pt x="1734993" y="1302749"/>
                      <a:pt x="1759527" y="1336808"/>
                    </a:cubicBezTo>
                    <a:cubicBezTo>
                      <a:pt x="1784061" y="1370867"/>
                      <a:pt x="1800576" y="1450466"/>
                      <a:pt x="1870363" y="1433790"/>
                    </a:cubicBezTo>
                    <a:cubicBezTo>
                      <a:pt x="1940150" y="1417114"/>
                      <a:pt x="1969655" y="1235208"/>
                      <a:pt x="2008909" y="1101281"/>
                    </a:cubicBezTo>
                    <a:cubicBezTo>
                      <a:pt x="2048163" y="967354"/>
                      <a:pt x="2058359" y="739714"/>
                      <a:pt x="2105890" y="630226"/>
                    </a:cubicBezTo>
                    <a:cubicBezTo>
                      <a:pt x="2153421" y="520738"/>
                      <a:pt x="2232174" y="449315"/>
                      <a:pt x="2294092" y="444355"/>
                    </a:cubicBezTo>
                    <a:cubicBezTo>
                      <a:pt x="2356010" y="439395"/>
                      <a:pt x="2394337" y="504833"/>
                      <a:pt x="2477398" y="600466"/>
                    </a:cubicBezTo>
                    <a:cubicBezTo>
                      <a:pt x="2560459" y="696099"/>
                      <a:pt x="2941354" y="1403430"/>
                      <a:pt x="3131127" y="1627754"/>
                    </a:cubicBezTo>
                    <a:cubicBezTo>
                      <a:pt x="3320900" y="1852078"/>
                      <a:pt x="3419763" y="1974117"/>
                      <a:pt x="3616036" y="1946408"/>
                    </a:cubicBezTo>
                    <a:cubicBezTo>
                      <a:pt x="3812309" y="1918699"/>
                      <a:pt x="4151745" y="1593117"/>
                      <a:pt x="4308763" y="1461499"/>
                    </a:cubicBezTo>
                    <a:cubicBezTo>
                      <a:pt x="4465781" y="1329881"/>
                      <a:pt x="4491181" y="1219044"/>
                      <a:pt x="4558145" y="1156699"/>
                    </a:cubicBezTo>
                    <a:cubicBezTo>
                      <a:pt x="4625109" y="1094354"/>
                      <a:pt x="4648200" y="1080499"/>
                      <a:pt x="4710545" y="1087426"/>
                    </a:cubicBezTo>
                    <a:cubicBezTo>
                      <a:pt x="4772890" y="1094353"/>
                      <a:pt x="4851400" y="1207499"/>
                      <a:pt x="4932218" y="1198263"/>
                    </a:cubicBezTo>
                    <a:cubicBezTo>
                      <a:pt x="5013036" y="1189027"/>
                      <a:pt x="5133109" y="1073572"/>
                      <a:pt x="5195454" y="1032008"/>
                    </a:cubicBezTo>
                    <a:cubicBezTo>
                      <a:pt x="5257799" y="990444"/>
                      <a:pt x="5276272" y="958117"/>
                      <a:pt x="5306290" y="948881"/>
                    </a:cubicBezTo>
                    <a:cubicBezTo>
                      <a:pt x="5336308" y="939645"/>
                      <a:pt x="5352472" y="944263"/>
                      <a:pt x="5375563" y="976590"/>
                    </a:cubicBezTo>
                    <a:cubicBezTo>
                      <a:pt x="5398654" y="1008917"/>
                      <a:pt x="5403272" y="1126681"/>
                      <a:pt x="5444836" y="1142845"/>
                    </a:cubicBezTo>
                    <a:cubicBezTo>
                      <a:pt x="5486400" y="1159009"/>
                      <a:pt x="5525654" y="1156699"/>
                      <a:pt x="5624945" y="1073572"/>
                    </a:cubicBezTo>
                    <a:cubicBezTo>
                      <a:pt x="5724236" y="990445"/>
                      <a:pt x="5972590" y="716432"/>
                      <a:pt x="6040581" y="644081"/>
                    </a:cubicBezTo>
                    <a:cubicBezTo>
                      <a:pt x="6108572" y="571730"/>
                      <a:pt x="6473103" y="236286"/>
                      <a:pt x="6608618" y="131463"/>
                    </a:cubicBezTo>
                    <a:cubicBezTo>
                      <a:pt x="6744133" y="26640"/>
                      <a:pt x="6837506" y="7349"/>
                      <a:pt x="6853670" y="15142"/>
                    </a:cubicBezTo>
                    <a:cubicBezTo>
                      <a:pt x="6841259" y="10235"/>
                      <a:pt x="6989329" y="-10547"/>
                      <a:pt x="6962775" y="6772"/>
                    </a:cubicBezTo>
                  </a:path>
                </a:pathLst>
              </a:cu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Multiplikationszeichen 109">
                <a:extLst>
                  <a:ext uri="{FF2B5EF4-FFF2-40B4-BE49-F238E27FC236}">
                    <a16:creationId xmlns:a16="http://schemas.microsoft.com/office/drawing/2014/main" id="{9C387870-9A9C-83BF-2FD7-54C4229213D0}"/>
                  </a:ext>
                </a:extLst>
              </p:cNvPr>
              <p:cNvSpPr/>
              <p:nvPr/>
            </p:nvSpPr>
            <p:spPr>
              <a:xfrm>
                <a:off x="3191684" y="3729540"/>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Multiplikationszeichen 110">
                <a:extLst>
                  <a:ext uri="{FF2B5EF4-FFF2-40B4-BE49-F238E27FC236}">
                    <a16:creationId xmlns:a16="http://schemas.microsoft.com/office/drawing/2014/main" id="{317409DD-B1B1-8FAE-2C9A-7F2ABD5FC9C9}"/>
                  </a:ext>
                </a:extLst>
              </p:cNvPr>
              <p:cNvSpPr/>
              <p:nvPr/>
            </p:nvSpPr>
            <p:spPr>
              <a:xfrm>
                <a:off x="4455406" y="4319945"/>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Multiplikationszeichen 111">
                <a:extLst>
                  <a:ext uri="{FF2B5EF4-FFF2-40B4-BE49-F238E27FC236}">
                    <a16:creationId xmlns:a16="http://schemas.microsoft.com/office/drawing/2014/main" id="{299EEE07-1445-0C0E-5F0E-DA047BBA3F49}"/>
                  </a:ext>
                </a:extLst>
              </p:cNvPr>
              <p:cNvSpPr/>
              <p:nvPr/>
            </p:nvSpPr>
            <p:spPr>
              <a:xfrm>
                <a:off x="4898587" y="3341939"/>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Multiplikationszeichen 112">
                <a:extLst>
                  <a:ext uri="{FF2B5EF4-FFF2-40B4-BE49-F238E27FC236}">
                    <a16:creationId xmlns:a16="http://schemas.microsoft.com/office/drawing/2014/main" id="{433E1313-31A7-1275-F635-9A5A36B2DAD0}"/>
                  </a:ext>
                </a:extLst>
              </p:cNvPr>
              <p:cNvSpPr/>
              <p:nvPr/>
            </p:nvSpPr>
            <p:spPr>
              <a:xfrm>
                <a:off x="5508594" y="4180215"/>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Multiplikationszeichen 113">
                <a:extLst>
                  <a:ext uri="{FF2B5EF4-FFF2-40B4-BE49-F238E27FC236}">
                    <a16:creationId xmlns:a16="http://schemas.microsoft.com/office/drawing/2014/main" id="{81FB4B44-D731-D224-816D-DD1802AAF9B1}"/>
                  </a:ext>
                </a:extLst>
              </p:cNvPr>
              <p:cNvSpPr/>
              <p:nvPr/>
            </p:nvSpPr>
            <p:spPr>
              <a:xfrm>
                <a:off x="6193630" y="4847157"/>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Multiplikationszeichen 114">
                <a:extLst>
                  <a:ext uri="{FF2B5EF4-FFF2-40B4-BE49-F238E27FC236}">
                    <a16:creationId xmlns:a16="http://schemas.microsoft.com/office/drawing/2014/main" id="{14F1B28B-603A-9F53-940C-D14F2B53A829}"/>
                  </a:ext>
                </a:extLst>
              </p:cNvPr>
              <p:cNvSpPr/>
              <p:nvPr/>
            </p:nvSpPr>
            <p:spPr>
              <a:xfrm>
                <a:off x="7069416" y="4198372"/>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Multiplikationszeichen 115">
                <a:extLst>
                  <a:ext uri="{FF2B5EF4-FFF2-40B4-BE49-F238E27FC236}">
                    <a16:creationId xmlns:a16="http://schemas.microsoft.com/office/drawing/2014/main" id="{536561A3-3556-FB29-3BFA-03B802A25581}"/>
                  </a:ext>
                </a:extLst>
              </p:cNvPr>
              <p:cNvSpPr/>
              <p:nvPr/>
            </p:nvSpPr>
            <p:spPr>
              <a:xfrm>
                <a:off x="9220192" y="3024743"/>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9" name="Rechteck 178">
              <a:extLst>
                <a:ext uri="{FF2B5EF4-FFF2-40B4-BE49-F238E27FC236}">
                  <a16:creationId xmlns:a16="http://schemas.microsoft.com/office/drawing/2014/main" id="{61B46301-864A-BE4E-61C4-455F7B790BB7}"/>
                </a:ext>
              </a:extLst>
            </p:cNvPr>
            <p:cNvSpPr/>
            <p:nvPr/>
          </p:nvSpPr>
          <p:spPr>
            <a:xfrm>
              <a:off x="2717716" y="3131625"/>
              <a:ext cx="8344271" cy="2684225"/>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Datumsplatzhalter 1">
            <a:extLst>
              <a:ext uri="{FF2B5EF4-FFF2-40B4-BE49-F238E27FC236}">
                <a16:creationId xmlns:a16="http://schemas.microsoft.com/office/drawing/2014/main" id="{EF318CD1-2A59-A9AD-EAE8-6B6477793320}"/>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A0727CE5-CD29-D841-32A2-76454E6BA46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8252B720-92D2-6424-298F-B01A7A145B33}"/>
              </a:ext>
            </a:extLst>
          </p:cNvPr>
          <p:cNvSpPr>
            <a:spLocks noGrp="1"/>
          </p:cNvSpPr>
          <p:nvPr>
            <p:ph type="sldNum" sz="quarter" idx="12"/>
          </p:nvPr>
        </p:nvSpPr>
        <p:spPr/>
        <p:txBody>
          <a:bodyPr/>
          <a:lstStyle/>
          <a:p>
            <a:fld id="{F96B14D3-7D2A-2041-9DA6-67735C9926F2}" type="slidenum">
              <a:rPr lang="de-DE" smtClean="0"/>
              <a:t>12</a:t>
            </a:fld>
            <a:endParaRPr lang="de-DE"/>
          </a:p>
        </p:txBody>
      </p:sp>
      <p:sp>
        <p:nvSpPr>
          <p:cNvPr id="5" name="Titel 4">
            <a:extLst>
              <a:ext uri="{FF2B5EF4-FFF2-40B4-BE49-F238E27FC236}">
                <a16:creationId xmlns:a16="http://schemas.microsoft.com/office/drawing/2014/main" id="{488208E8-A70A-72C1-18FC-AE682432C748}"/>
              </a:ext>
            </a:extLst>
          </p:cNvPr>
          <p:cNvSpPr>
            <a:spLocks noGrp="1"/>
          </p:cNvSpPr>
          <p:nvPr>
            <p:ph type="title"/>
          </p:nvPr>
        </p:nvSpPr>
        <p:spPr>
          <a:xfrm>
            <a:off x="358423" y="372637"/>
            <a:ext cx="10394722" cy="780585"/>
          </a:xfrm>
        </p:spPr>
        <p:txBody>
          <a:bodyPr/>
          <a:lstStyle/>
          <a:p>
            <a:r>
              <a:rPr lang="en-GB" dirty="0" err="1"/>
              <a:t>Omgaan</a:t>
            </a:r>
            <a:r>
              <a:rPr lang="en-GB" dirty="0"/>
              <a:t> met </a:t>
            </a:r>
            <a:r>
              <a:rPr lang="en-GB" dirty="0" err="1"/>
              <a:t>reactiefasen</a:t>
            </a:r>
            <a:endParaRPr lang="en-GB" dirty="0"/>
          </a:p>
        </p:txBody>
      </p:sp>
      <p:sp>
        <p:nvSpPr>
          <p:cNvPr id="188" name="Textfeld 187">
            <a:extLst>
              <a:ext uri="{FF2B5EF4-FFF2-40B4-BE49-F238E27FC236}">
                <a16:creationId xmlns:a16="http://schemas.microsoft.com/office/drawing/2014/main" id="{5D835451-1A58-AB2A-DA43-446C0F250968}"/>
              </a:ext>
            </a:extLst>
          </p:cNvPr>
          <p:cNvSpPr txBox="1"/>
          <p:nvPr/>
        </p:nvSpPr>
        <p:spPr>
          <a:xfrm>
            <a:off x="10365353" y="1499208"/>
            <a:ext cx="1858667" cy="230832"/>
          </a:xfrm>
          <a:prstGeom prst="rect">
            <a:avLst/>
          </a:prstGeom>
          <a:noFill/>
        </p:spPr>
        <p:txBody>
          <a:bodyPr wrap="square">
            <a:spAutoFit/>
          </a:bodyPr>
          <a:lstStyle/>
          <a:p>
            <a:r>
              <a:rPr lang="de-DE" sz="900" err="1">
                <a:effectLst/>
                <a:latin typeface="Frutiger45Light"/>
              </a:rPr>
              <a:t>Jachtchenko </a:t>
            </a:r>
            <a:r>
              <a:rPr lang="de-DE" sz="900">
                <a:effectLst/>
                <a:latin typeface="Frutiger45Light"/>
              </a:rPr>
              <a:t>(2021) &amp; </a:t>
            </a:r>
            <a:r>
              <a:rPr lang="de-DE" sz="900"/>
              <a:t>Groth (2011)</a:t>
            </a:r>
          </a:p>
        </p:txBody>
      </p:sp>
      <p:sp>
        <p:nvSpPr>
          <p:cNvPr id="189" name="Rechteck 188">
            <a:extLst>
              <a:ext uri="{FF2B5EF4-FFF2-40B4-BE49-F238E27FC236}">
                <a16:creationId xmlns:a16="http://schemas.microsoft.com/office/drawing/2014/main" id="{30EA7220-89B7-DFBD-CD08-2949477C5B61}"/>
              </a:ext>
            </a:extLst>
          </p:cNvPr>
          <p:cNvSpPr/>
          <p:nvPr/>
        </p:nvSpPr>
        <p:spPr>
          <a:xfrm>
            <a:off x="3290238" y="4641802"/>
            <a:ext cx="7019128" cy="10501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Rechtwinkliges Dreieck 195">
            <a:extLst>
              <a:ext uri="{FF2B5EF4-FFF2-40B4-BE49-F238E27FC236}">
                <a16:creationId xmlns:a16="http://schemas.microsoft.com/office/drawing/2014/main" id="{BDCCF069-AF47-E7E3-C086-6187558AFA77}"/>
              </a:ext>
            </a:extLst>
          </p:cNvPr>
          <p:cNvSpPr/>
          <p:nvPr/>
        </p:nvSpPr>
        <p:spPr>
          <a:xfrm>
            <a:off x="3289374" y="4638776"/>
            <a:ext cx="7019128" cy="1050120"/>
          </a:xfrm>
          <a:prstGeom prst="rtTriangle">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01" name="Diagramm 200">
            <a:extLst>
              <a:ext uri="{FF2B5EF4-FFF2-40B4-BE49-F238E27FC236}">
                <a16:creationId xmlns:a16="http://schemas.microsoft.com/office/drawing/2014/main" id="{B67FEF03-3B05-1CBB-79E4-0A4FFAB1AB63}"/>
              </a:ext>
            </a:extLst>
          </p:cNvPr>
          <p:cNvGraphicFramePr/>
          <p:nvPr>
            <p:extLst>
              <p:ext uri="{D42A27DB-BD31-4B8C-83A1-F6EECF244321}">
                <p14:modId xmlns:p14="http://schemas.microsoft.com/office/powerpoint/2010/main" val="4263881836"/>
              </p:ext>
            </p:extLst>
          </p:nvPr>
        </p:nvGraphicFramePr>
        <p:xfrm>
          <a:off x="3268195" y="3429000"/>
          <a:ext cx="7051224" cy="478273"/>
        </p:xfrm>
        <a:graphic>
          <a:graphicData uri="http://schemas.openxmlformats.org/drawingml/2006/diagram">
            <dgm:relIds xmlns:dgm="http://schemas.openxmlformats.org/drawingml/2006/diagram" xmlns:r="http://schemas.openxmlformats.org/officeDocument/2006/relationships" r:dm="rId107" r:lo="rId108" r:qs="rId109" r:cs="rId110"/>
          </a:graphicData>
        </a:graphic>
      </p:graphicFrame>
      <p:sp>
        <p:nvSpPr>
          <p:cNvPr id="203" name="Textfeld 202">
            <a:extLst>
              <a:ext uri="{FF2B5EF4-FFF2-40B4-BE49-F238E27FC236}">
                <a16:creationId xmlns:a16="http://schemas.microsoft.com/office/drawing/2014/main" id="{C860B7F5-7609-7028-5D3C-C240335F858D}"/>
              </a:ext>
            </a:extLst>
          </p:cNvPr>
          <p:cNvSpPr txBox="1"/>
          <p:nvPr/>
        </p:nvSpPr>
        <p:spPr>
          <a:xfrm>
            <a:off x="3320502" y="4892410"/>
            <a:ext cx="1991251" cy="784830"/>
          </a:xfrm>
          <a:prstGeom prst="rect">
            <a:avLst/>
          </a:prstGeom>
          <a:noFill/>
        </p:spPr>
        <p:txBody>
          <a:bodyPr wrap="none" rtlCol="0">
            <a:spAutoFit/>
          </a:bodyPr>
          <a:lstStyle/>
          <a:p>
            <a:r>
              <a:rPr lang="en-GB" sz="1500"/>
              <a:t>Communicator</a:t>
            </a:r>
          </a:p>
          <a:p>
            <a:r>
              <a:rPr lang="en-GB" sz="1500"/>
              <a:t>Motiverende leider</a:t>
            </a:r>
          </a:p>
          <a:p>
            <a:r>
              <a:rPr lang="en-GB" sz="1500"/>
              <a:t>Empathische psycholoog</a:t>
            </a:r>
          </a:p>
        </p:txBody>
      </p:sp>
      <p:sp>
        <p:nvSpPr>
          <p:cNvPr id="204" name="Textfeld 203">
            <a:extLst>
              <a:ext uri="{FF2B5EF4-FFF2-40B4-BE49-F238E27FC236}">
                <a16:creationId xmlns:a16="http://schemas.microsoft.com/office/drawing/2014/main" id="{531BAB0B-3BA1-EE17-5086-13EF991402FE}"/>
              </a:ext>
            </a:extLst>
          </p:cNvPr>
          <p:cNvSpPr txBox="1"/>
          <p:nvPr/>
        </p:nvSpPr>
        <p:spPr>
          <a:xfrm>
            <a:off x="7721274" y="4700756"/>
            <a:ext cx="2324675" cy="784830"/>
          </a:xfrm>
          <a:prstGeom prst="rect">
            <a:avLst/>
          </a:prstGeom>
          <a:noFill/>
        </p:spPr>
        <p:txBody>
          <a:bodyPr wrap="none" rtlCol="0">
            <a:spAutoFit/>
          </a:bodyPr>
          <a:lstStyle/>
          <a:p>
            <a:pPr algn="r"/>
            <a:r>
              <a:rPr lang="en-GB" sz="1500"/>
              <a:t>Bekwame probleemoplosser</a:t>
            </a:r>
          </a:p>
          <a:p>
            <a:pPr algn="r"/>
            <a:r>
              <a:rPr lang="en-GB" sz="1500"/>
              <a:t>Effectieve manager</a:t>
            </a:r>
          </a:p>
          <a:p>
            <a:endParaRPr lang="en-GB" sz="1500"/>
          </a:p>
        </p:txBody>
      </p:sp>
      <p:sp>
        <p:nvSpPr>
          <p:cNvPr id="218" name="Pfeil: nach rechts 217">
            <a:extLst>
              <a:ext uri="{FF2B5EF4-FFF2-40B4-BE49-F238E27FC236}">
                <a16:creationId xmlns:a16="http://schemas.microsoft.com/office/drawing/2014/main" id="{13B09089-5534-153E-B2EC-FE441A3C1C6B}"/>
              </a:ext>
            </a:extLst>
          </p:cNvPr>
          <p:cNvSpPr/>
          <p:nvPr/>
        </p:nvSpPr>
        <p:spPr>
          <a:xfrm>
            <a:off x="3320502" y="3945872"/>
            <a:ext cx="7028116" cy="533339"/>
          </a:xfrm>
          <a:prstGeom prst="rightArrow">
            <a:avLst>
              <a:gd name="adj1" fmla="val 78875"/>
              <a:gd name="adj2" fmla="val 50000"/>
            </a:avLst>
          </a:prstGeom>
          <a:solidFill>
            <a:schemeClr val="accent3">
              <a:lumMod val="40000"/>
              <a:lumOff val="6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19" name="Tabelle 219">
            <a:extLst>
              <a:ext uri="{FF2B5EF4-FFF2-40B4-BE49-F238E27FC236}">
                <a16:creationId xmlns:a16="http://schemas.microsoft.com/office/drawing/2014/main" id="{BDCB9462-1EBD-DDD8-C5BA-268BBE46BA1D}"/>
              </a:ext>
            </a:extLst>
          </p:cNvPr>
          <p:cNvGraphicFramePr>
            <a:graphicFrameLocks noGrp="1"/>
          </p:cNvGraphicFramePr>
          <p:nvPr>
            <p:extLst>
              <p:ext uri="{D42A27DB-BD31-4B8C-83A1-F6EECF244321}">
                <p14:modId xmlns:p14="http://schemas.microsoft.com/office/powerpoint/2010/main" val="3106126884"/>
              </p:ext>
            </p:extLst>
          </p:nvPr>
        </p:nvGraphicFramePr>
        <p:xfrm>
          <a:off x="3342226" y="4030976"/>
          <a:ext cx="6700192" cy="370840"/>
        </p:xfrm>
        <a:graphic>
          <a:graphicData uri="http://schemas.openxmlformats.org/drawingml/2006/table">
            <a:tbl>
              <a:tblPr firstRow="1" bandRow="1">
                <a:tableStyleId>{5C22544A-7EE6-4342-B048-85BDC9FD1C3A}</a:tableStyleId>
              </a:tblPr>
              <a:tblGrid>
                <a:gridCol w="2360341">
                  <a:extLst>
                    <a:ext uri="{9D8B030D-6E8A-4147-A177-3AD203B41FA5}">
                      <a16:colId xmlns:a16="http://schemas.microsoft.com/office/drawing/2014/main" val="2529872397"/>
                    </a:ext>
                  </a:extLst>
                </a:gridCol>
                <a:gridCol w="1520792">
                  <a:extLst>
                    <a:ext uri="{9D8B030D-6E8A-4147-A177-3AD203B41FA5}">
                      <a16:colId xmlns:a16="http://schemas.microsoft.com/office/drawing/2014/main" val="3476458236"/>
                    </a:ext>
                  </a:extLst>
                </a:gridCol>
                <a:gridCol w="1472665">
                  <a:extLst>
                    <a:ext uri="{9D8B030D-6E8A-4147-A177-3AD203B41FA5}">
                      <a16:colId xmlns:a16="http://schemas.microsoft.com/office/drawing/2014/main" val="1868755749"/>
                    </a:ext>
                  </a:extLst>
                </a:gridCol>
                <a:gridCol w="1346394">
                  <a:extLst>
                    <a:ext uri="{9D8B030D-6E8A-4147-A177-3AD203B41FA5}">
                      <a16:colId xmlns:a16="http://schemas.microsoft.com/office/drawing/2014/main" val="2231655369"/>
                    </a:ext>
                  </a:extLst>
                </a:gridCol>
              </a:tblGrid>
              <a:tr h="370840">
                <a:tc>
                  <a:txBody>
                    <a:bodyPr/>
                    <a:lstStyle/>
                    <a:p>
                      <a:pPr algn="ctr"/>
                      <a:r>
                        <a:rPr lang="en-GB" sz="1500" b="0" i="1" noProof="0">
                          <a:solidFill>
                            <a:schemeClr val="tx1"/>
                          </a:solidFill>
                        </a:rPr>
                        <a:t>Informeer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500" b="0" i="1" noProof="0">
                          <a:solidFill>
                            <a:schemeClr val="tx1"/>
                          </a:solidFill>
                        </a:rPr>
                        <a:t>Discus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500" b="0" i="1" noProof="0">
                          <a:solidFill>
                            <a:schemeClr val="tx1"/>
                          </a:solidFill>
                        </a:rPr>
                        <a:t>Rapporteer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500" b="0" i="1" noProof="0">
                          <a:solidFill>
                            <a:schemeClr val="tx1"/>
                          </a:solidFill>
                        </a:rPr>
                        <a:t>Leg uit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997294"/>
                  </a:ext>
                </a:extLst>
              </a:tr>
            </a:tbl>
          </a:graphicData>
        </a:graphic>
      </p:graphicFrame>
      <p:sp>
        <p:nvSpPr>
          <p:cNvPr id="221" name="Geschweifte Klammer links 220">
            <a:extLst>
              <a:ext uri="{FF2B5EF4-FFF2-40B4-BE49-F238E27FC236}">
                <a16:creationId xmlns:a16="http://schemas.microsoft.com/office/drawing/2014/main" id="{96853FAC-0282-4098-8959-97B1956BED8A}"/>
              </a:ext>
            </a:extLst>
          </p:cNvPr>
          <p:cNvSpPr/>
          <p:nvPr/>
        </p:nvSpPr>
        <p:spPr>
          <a:xfrm>
            <a:off x="2873234" y="4546559"/>
            <a:ext cx="163038" cy="115614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2" name="Geschweifte Klammer links 221">
            <a:extLst>
              <a:ext uri="{FF2B5EF4-FFF2-40B4-BE49-F238E27FC236}">
                <a16:creationId xmlns:a16="http://schemas.microsoft.com/office/drawing/2014/main" id="{CF2AE67A-20BD-7F69-22F4-5653367A5CB6}"/>
              </a:ext>
            </a:extLst>
          </p:cNvPr>
          <p:cNvSpPr/>
          <p:nvPr/>
        </p:nvSpPr>
        <p:spPr>
          <a:xfrm>
            <a:off x="2872400" y="3325646"/>
            <a:ext cx="163038" cy="115614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3" name="Geschweifte Klammer links 222">
            <a:extLst>
              <a:ext uri="{FF2B5EF4-FFF2-40B4-BE49-F238E27FC236}">
                <a16:creationId xmlns:a16="http://schemas.microsoft.com/office/drawing/2014/main" id="{470BBDBF-F801-1051-3111-B667269370C3}"/>
              </a:ext>
            </a:extLst>
          </p:cNvPr>
          <p:cNvSpPr/>
          <p:nvPr/>
        </p:nvSpPr>
        <p:spPr>
          <a:xfrm>
            <a:off x="2872400" y="1662801"/>
            <a:ext cx="163038" cy="1600046"/>
          </a:xfrm>
          <a:prstGeom prst="leftBrac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bg2">
                  <a:lumMod val="90000"/>
                </a:schemeClr>
              </a:solidFill>
            </a:endParaRPr>
          </a:p>
        </p:txBody>
      </p:sp>
      <p:sp>
        <p:nvSpPr>
          <p:cNvPr id="224" name="Textfeld 223">
            <a:extLst>
              <a:ext uri="{FF2B5EF4-FFF2-40B4-BE49-F238E27FC236}">
                <a16:creationId xmlns:a16="http://schemas.microsoft.com/office/drawing/2014/main" id="{454A1084-FBBE-85B0-C5CE-11E30EDA1E3B}"/>
              </a:ext>
            </a:extLst>
          </p:cNvPr>
          <p:cNvSpPr txBox="1"/>
          <p:nvPr/>
        </p:nvSpPr>
        <p:spPr>
          <a:xfrm>
            <a:off x="1610223" y="2160732"/>
            <a:ext cx="1555227" cy="646331"/>
          </a:xfrm>
          <a:prstGeom prst="rect">
            <a:avLst/>
          </a:prstGeom>
          <a:noFill/>
          <a:ln>
            <a:noFill/>
          </a:ln>
        </p:spPr>
        <p:txBody>
          <a:bodyPr vert="horz" wrap="square" rtlCol="0">
            <a:spAutoFit/>
          </a:bodyPr>
          <a:lstStyle/>
          <a:p>
            <a:r>
              <a:rPr lang="en-GB">
                <a:solidFill>
                  <a:schemeClr val="bg2">
                    <a:lumMod val="90000"/>
                  </a:schemeClr>
                </a:solidFill>
              </a:rPr>
              <a:t>Productiviteit </a:t>
            </a:r>
          </a:p>
          <a:p>
            <a:r>
              <a:rPr lang="en-GB">
                <a:solidFill>
                  <a:schemeClr val="bg2">
                    <a:lumMod val="90000"/>
                  </a:schemeClr>
                </a:solidFill>
              </a:rPr>
              <a:t>&amp; Emoties </a:t>
            </a:r>
          </a:p>
        </p:txBody>
      </p:sp>
      <p:sp>
        <p:nvSpPr>
          <p:cNvPr id="225" name="Textfeld 224">
            <a:extLst>
              <a:ext uri="{FF2B5EF4-FFF2-40B4-BE49-F238E27FC236}">
                <a16:creationId xmlns:a16="http://schemas.microsoft.com/office/drawing/2014/main" id="{8E51BD33-CE2F-17BE-7994-974073F02D24}"/>
              </a:ext>
            </a:extLst>
          </p:cNvPr>
          <p:cNvSpPr txBox="1"/>
          <p:nvPr/>
        </p:nvSpPr>
        <p:spPr>
          <a:xfrm>
            <a:off x="214133" y="3578236"/>
            <a:ext cx="2743200" cy="646331"/>
          </a:xfrm>
          <a:prstGeom prst="rect">
            <a:avLst/>
          </a:prstGeom>
          <a:noFill/>
        </p:spPr>
        <p:txBody>
          <a:bodyPr vert="horz" wrap="square" rtlCol="0">
            <a:spAutoFit/>
          </a:bodyPr>
          <a:lstStyle/>
          <a:p>
            <a:pPr algn="ctr"/>
            <a:r>
              <a:rPr lang="en-GB"/>
              <a:t>Fasen van acceptatie &amp; relevante communicatie</a:t>
            </a:r>
          </a:p>
        </p:txBody>
      </p:sp>
      <p:sp>
        <p:nvSpPr>
          <p:cNvPr id="226" name="Textfeld 225">
            <a:extLst>
              <a:ext uri="{FF2B5EF4-FFF2-40B4-BE49-F238E27FC236}">
                <a16:creationId xmlns:a16="http://schemas.microsoft.com/office/drawing/2014/main" id="{57AA3E17-906C-2282-D118-0CFFE76E8C29}"/>
              </a:ext>
            </a:extLst>
          </p:cNvPr>
          <p:cNvSpPr txBox="1"/>
          <p:nvPr/>
        </p:nvSpPr>
        <p:spPr>
          <a:xfrm>
            <a:off x="1464854" y="4840670"/>
            <a:ext cx="1592707" cy="646331"/>
          </a:xfrm>
          <a:prstGeom prst="rect">
            <a:avLst/>
          </a:prstGeom>
          <a:noFill/>
        </p:spPr>
        <p:txBody>
          <a:bodyPr vert="horz" wrap="square" rtlCol="0">
            <a:spAutoFit/>
          </a:bodyPr>
          <a:lstStyle/>
          <a:p>
            <a:pPr algn="ctr"/>
            <a:r>
              <a:rPr lang="en-GB"/>
              <a:t>Rol van de facilitator</a:t>
            </a:r>
          </a:p>
        </p:txBody>
      </p:sp>
    </p:spTree>
    <p:extLst>
      <p:ext uri="{BB962C8B-B14F-4D97-AF65-F5344CB8AC3E}">
        <p14:creationId xmlns:p14="http://schemas.microsoft.com/office/powerpoint/2010/main" val="345585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13</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047198" y="2586058"/>
            <a:ext cx="6097604" cy="2123658"/>
          </a:xfrm>
          <a:prstGeom prst="rect">
            <a:avLst/>
          </a:prstGeom>
          <a:noFill/>
        </p:spPr>
        <p:txBody>
          <a:bodyPr wrap="square" anchor="ctr">
            <a:spAutoFit/>
          </a:bodyPr>
          <a:lstStyle/>
          <a:p>
            <a:pPr algn="ctr">
              <a:spcBef>
                <a:spcPts val="0"/>
              </a:spcBef>
            </a:pPr>
            <a:r>
              <a:rPr lang="en-GB" sz="4400" b="1" dirty="0">
                <a:solidFill>
                  <a:schemeClr val="bg1"/>
                </a:solidFill>
              </a:rPr>
              <a:t>5 MANIEREN OM MET VERANDERING OM TE GAAN</a:t>
            </a:r>
            <a:endParaRPr lang="en-GB" sz="4400" b="1" dirty="0">
              <a:solidFill>
                <a:schemeClr val="bg1"/>
              </a:solidFill>
              <a:latin typeface="+mn-lt"/>
            </a:endParaRPr>
          </a:p>
        </p:txBody>
      </p:sp>
      <p:sp>
        <p:nvSpPr>
          <p:cNvPr id="3" name="TextBox 2">
            <a:extLst>
              <a:ext uri="{FF2B5EF4-FFF2-40B4-BE49-F238E27FC236}">
                <a16:creationId xmlns:a16="http://schemas.microsoft.com/office/drawing/2014/main" id="{781B81FD-ED1B-5881-5A2C-CC1CCB757B3B}"/>
              </a:ext>
            </a:extLst>
          </p:cNvPr>
          <p:cNvSpPr txBox="1"/>
          <p:nvPr/>
        </p:nvSpPr>
        <p:spPr>
          <a:xfrm>
            <a:off x="197303" y="6227444"/>
            <a:ext cx="11156497" cy="984885"/>
          </a:xfrm>
          <a:prstGeom prst="rect">
            <a:avLst/>
          </a:prstGeom>
          <a:noFill/>
        </p:spPr>
        <p:txBody>
          <a:bodyPr wrap="square">
            <a:spAutoFit/>
          </a:bodyPr>
          <a:lstStyle/>
          <a:p>
            <a:r>
              <a:rPr lang="en-US" sz="1100" err="1"/>
              <a:t>Vermaak</a:t>
            </a:r>
            <a:r>
              <a:rPr lang="en-US" sz="1100"/>
              <a:t>, H., &amp; de </a:t>
            </a:r>
            <a:r>
              <a:rPr lang="en-US" sz="1100" err="1"/>
              <a:t>Caluwe</a:t>
            </a:r>
            <a:r>
              <a:rPr lang="en-US" sz="1100"/>
              <a:t>, L. (2018). De Kleuren van Verandering Revisited: Situating and Describing the Theory and its Practical Applications. 10.1108/S0897-301620180000026005.</a:t>
            </a:r>
          </a:p>
          <a:p>
            <a:r>
              <a:rPr lang="en-US" sz="1100"/>
              <a:t>De </a:t>
            </a:r>
            <a:r>
              <a:rPr lang="en-US" sz="1100" err="1"/>
              <a:t>Caluwé</a:t>
            </a:r>
            <a:r>
              <a:rPr lang="en-US" sz="1100"/>
              <a:t>, L., &amp; </a:t>
            </a:r>
            <a:r>
              <a:rPr lang="en-US" sz="1100" err="1"/>
              <a:t>Vermaak</a:t>
            </a:r>
            <a:r>
              <a:rPr lang="en-US" sz="1100"/>
              <a:t>, H. (2003). </a:t>
            </a:r>
            <a:r>
              <a:rPr lang="en-US" sz="1100" i="1"/>
              <a:t>Leren veranderen: Een gids voor organisatieveranderaars</a:t>
            </a:r>
            <a:r>
              <a:rPr lang="en-US" sz="1100"/>
              <a:t>. SAGE Publications, inc. </a:t>
            </a:r>
          </a:p>
          <a:p>
            <a:endParaRPr lang="en-US"/>
          </a:p>
          <a:p>
            <a:endParaRPr lang="de-DE" sz="1800"/>
          </a:p>
        </p:txBody>
      </p:sp>
    </p:spTree>
    <p:extLst>
      <p:ext uri="{BB962C8B-B14F-4D97-AF65-F5344CB8AC3E}">
        <p14:creationId xmlns:p14="http://schemas.microsoft.com/office/powerpoint/2010/main" val="2549137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Afbeelding 6" descr="Afbeelding met wit&#10;&#10;Automatisch gegenereerde beschrijving">
            <a:extLst>
              <a:ext uri="{FF2B5EF4-FFF2-40B4-BE49-F238E27FC236}">
                <a16:creationId xmlns:a16="http://schemas.microsoft.com/office/drawing/2014/main" id="{983C8D3B-0454-6AFC-0015-7890036C97FA}"/>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8851739" y="2145102"/>
            <a:ext cx="2219470" cy="2020391"/>
          </a:xfrm>
          <a:prstGeom prst="rect">
            <a:avLst/>
          </a:prstGeom>
        </p:spPr>
      </p:pic>
      <p:pic>
        <p:nvPicPr>
          <p:cNvPr id="105" name="Afbeelding 6" descr="Afbeelding met wit&#10;&#10;Automatisch gegenereerde beschrijving">
            <a:extLst>
              <a:ext uri="{FF2B5EF4-FFF2-40B4-BE49-F238E27FC236}">
                <a16:creationId xmlns:a16="http://schemas.microsoft.com/office/drawing/2014/main" id="{207663BD-4085-59C1-2A17-9A615984B5EA}"/>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59000"/>
                    </a14:imgEffect>
                  </a14:imgLayer>
                </a14:imgProps>
              </a:ext>
            </a:extLst>
          </a:blip>
          <a:stretch>
            <a:fillRect/>
          </a:stretch>
        </p:blipFill>
        <p:spPr>
          <a:xfrm>
            <a:off x="6614016" y="4230923"/>
            <a:ext cx="2214468" cy="2020392"/>
          </a:xfrm>
          <a:prstGeom prst="rect">
            <a:avLst/>
          </a:prstGeom>
        </p:spPr>
      </p:pic>
      <p:pic>
        <p:nvPicPr>
          <p:cNvPr id="104" name="Afbeelding 6" descr="Afbeelding met wit&#10;&#10;Automatisch gegenereerde beschrijving">
            <a:extLst>
              <a:ext uri="{FF2B5EF4-FFF2-40B4-BE49-F238E27FC236}">
                <a16:creationId xmlns:a16="http://schemas.microsoft.com/office/drawing/2014/main" id="{0F84D2A7-10FD-D2F0-88C9-5077AAE1148A}"/>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40000" contrast="-100000"/>
                    </a14:imgEffect>
                  </a14:imgLayer>
                </a14:imgProps>
              </a:ext>
            </a:extLst>
          </a:blip>
          <a:stretch>
            <a:fillRect/>
          </a:stretch>
        </p:blipFill>
        <p:spPr>
          <a:xfrm>
            <a:off x="4926785" y="1943740"/>
            <a:ext cx="2214468" cy="2020392"/>
          </a:xfrm>
          <a:prstGeom prst="rect">
            <a:avLst/>
          </a:prstGeom>
        </p:spPr>
      </p:pic>
      <p:pic>
        <p:nvPicPr>
          <p:cNvPr id="103" name="Afbeelding 6" descr="Afbeelding met wit&#10;&#10;Automatisch gegenereerde beschrijving">
            <a:extLst>
              <a:ext uri="{FF2B5EF4-FFF2-40B4-BE49-F238E27FC236}">
                <a16:creationId xmlns:a16="http://schemas.microsoft.com/office/drawing/2014/main" id="{C0594B64-FC6E-4FF9-7234-EFFCE70946E2}"/>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2909915" y="4270529"/>
            <a:ext cx="2219470" cy="2020391"/>
          </a:xfrm>
          <a:prstGeom prst="rect">
            <a:avLst/>
          </a:prstGeom>
        </p:spPr>
      </p:pic>
      <p:pic>
        <p:nvPicPr>
          <p:cNvPr id="101" name="Afbeelding 6" descr="Afbeelding met wit&#10;&#10;Automatisch gegenereerde beschrijving">
            <a:extLst>
              <a:ext uri="{FF2B5EF4-FFF2-40B4-BE49-F238E27FC236}">
                <a16:creationId xmlns:a16="http://schemas.microsoft.com/office/drawing/2014/main" id="{79BA8DD6-1B46-7821-BFEA-D7D1E1D53957}"/>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895338" y="2107589"/>
            <a:ext cx="2214468" cy="2020392"/>
          </a:xfrm>
          <a:prstGeom prst="rect">
            <a:avLst/>
          </a:prstGeom>
        </p:spPr>
      </p:pic>
      <p:sp>
        <p:nvSpPr>
          <p:cNvPr id="3" name="Fußzeilenplatzhalter 2">
            <a:extLst>
              <a:ext uri="{FF2B5EF4-FFF2-40B4-BE49-F238E27FC236}">
                <a16:creationId xmlns:a16="http://schemas.microsoft.com/office/drawing/2014/main" id="{FB0B834F-52A5-18C9-35A5-21FAC5ACB3AF}"/>
              </a:ext>
            </a:extLst>
          </p:cNvPr>
          <p:cNvSpPr>
            <a:spLocks noGrp="1"/>
          </p:cNvSpPr>
          <p:nvPr>
            <p:ph type="ftr" sz="quarter" idx="11"/>
          </p:nvPr>
        </p:nvSpPr>
        <p:spPr/>
        <p:txBody>
          <a:bodyPr/>
          <a:lstStyle/>
          <a:p>
            <a:r>
              <a:rPr lang="de-DE">
                <a:latin typeface="+mn-lt"/>
              </a:rPr>
              <a:t>ERASMUS+ DIGIGEN 
Project </a:t>
            </a:r>
            <a:r>
              <a:rPr lang="de-DE" err="1">
                <a:latin typeface="+mn-lt"/>
              </a:rPr>
              <a:t>Ref</a:t>
            </a:r>
            <a:r>
              <a:rPr lang="de-DE">
                <a:latin typeface="+mn-lt"/>
              </a:rPr>
              <a:t>. </a:t>
            </a:r>
            <a:r>
              <a:rPr lang="de-DE" err="1">
                <a:latin typeface="+mn-lt"/>
              </a:rPr>
              <a:t>No</a:t>
            </a:r>
            <a:r>
              <a:rPr lang="de-DE">
                <a:latin typeface="+mn-lt"/>
              </a:rPr>
              <a:t>. 2021-1-DE02-KA220-VET-000025335</a:t>
            </a:r>
          </a:p>
        </p:txBody>
      </p:sp>
      <p:sp>
        <p:nvSpPr>
          <p:cNvPr id="4" name="Foliennummernplatzhalter 3">
            <a:extLst>
              <a:ext uri="{FF2B5EF4-FFF2-40B4-BE49-F238E27FC236}">
                <a16:creationId xmlns:a16="http://schemas.microsoft.com/office/drawing/2014/main" id="{18185901-3EE6-2FFF-47EE-AC713525DE7F}"/>
              </a:ext>
            </a:extLst>
          </p:cNvPr>
          <p:cNvSpPr>
            <a:spLocks noGrp="1"/>
          </p:cNvSpPr>
          <p:nvPr>
            <p:ph type="sldNum" sz="quarter" idx="12"/>
          </p:nvPr>
        </p:nvSpPr>
        <p:spPr/>
        <p:txBody>
          <a:bodyPr/>
          <a:lstStyle/>
          <a:p>
            <a:fld id="{F96B14D3-7D2A-2041-9DA6-67735C9926F2}" type="slidenum">
              <a:rPr lang="de-DE" smtClean="0"/>
              <a:t>14</a:t>
            </a:fld>
            <a:endParaRPr lang="de-DE"/>
          </a:p>
        </p:txBody>
      </p:sp>
      <p:sp>
        <p:nvSpPr>
          <p:cNvPr id="5" name="Titel 4">
            <a:extLst>
              <a:ext uri="{FF2B5EF4-FFF2-40B4-BE49-F238E27FC236}">
                <a16:creationId xmlns:a16="http://schemas.microsoft.com/office/drawing/2014/main" id="{20C93D95-8ADE-9FEF-4A4C-332C35212E78}"/>
              </a:ext>
            </a:extLst>
          </p:cNvPr>
          <p:cNvSpPr>
            <a:spLocks noGrp="1"/>
          </p:cNvSpPr>
          <p:nvPr>
            <p:ph type="title"/>
          </p:nvPr>
        </p:nvSpPr>
        <p:spPr>
          <a:xfrm>
            <a:off x="895338" y="219708"/>
            <a:ext cx="9144000" cy="780585"/>
          </a:xfrm>
        </p:spPr>
        <p:txBody>
          <a:bodyPr/>
          <a:lstStyle/>
          <a:p>
            <a:r>
              <a:rPr lang="en-GB" sz="4400" dirty="0">
                <a:latin typeface="+mj-lt"/>
              </a:rPr>
              <a:t>5 </a:t>
            </a:r>
            <a:r>
              <a:rPr lang="en-GB" sz="4400" dirty="0" err="1">
                <a:latin typeface="+mj-lt"/>
              </a:rPr>
              <a:t>manieren</a:t>
            </a:r>
            <a:r>
              <a:rPr lang="en-GB" sz="4400" dirty="0">
                <a:latin typeface="+mj-lt"/>
              </a:rPr>
              <a:t> om met </a:t>
            </a:r>
            <a:r>
              <a:rPr lang="en-GB" sz="4400" dirty="0" err="1">
                <a:latin typeface="+mj-lt"/>
              </a:rPr>
              <a:t>verandering</a:t>
            </a:r>
            <a:r>
              <a:rPr lang="en-GB" sz="4400" dirty="0">
                <a:latin typeface="+mj-lt"/>
              </a:rPr>
              <a:t> om </a:t>
            </a:r>
            <a:r>
              <a:rPr lang="en-GB" sz="4400" dirty="0" err="1">
                <a:latin typeface="+mj-lt"/>
              </a:rPr>
              <a:t>te</a:t>
            </a:r>
            <a:r>
              <a:rPr lang="en-GB" sz="4400" dirty="0">
                <a:latin typeface="+mj-lt"/>
              </a:rPr>
              <a:t> </a:t>
            </a:r>
            <a:r>
              <a:rPr lang="en-GB" sz="4400" dirty="0" err="1">
                <a:latin typeface="+mj-lt"/>
              </a:rPr>
              <a:t>gaan</a:t>
            </a:r>
            <a:endParaRPr lang="en-GB" sz="4400" dirty="0">
              <a:latin typeface="+mj-lt"/>
            </a:endParaRPr>
          </a:p>
        </p:txBody>
      </p:sp>
      <p:grpSp>
        <p:nvGrpSpPr>
          <p:cNvPr id="77" name="Gruppieren 39">
            <a:extLst>
              <a:ext uri="{FF2B5EF4-FFF2-40B4-BE49-F238E27FC236}">
                <a16:creationId xmlns:a16="http://schemas.microsoft.com/office/drawing/2014/main" id="{9083EAED-23DC-C5B4-6516-3C2E692AF076}"/>
              </a:ext>
            </a:extLst>
          </p:cNvPr>
          <p:cNvGrpSpPr/>
          <p:nvPr/>
        </p:nvGrpSpPr>
        <p:grpSpPr>
          <a:xfrm>
            <a:off x="1087534" y="1904743"/>
            <a:ext cx="9803986" cy="3725305"/>
            <a:chOff x="1212288" y="1832296"/>
            <a:chExt cx="9803986" cy="3725305"/>
          </a:xfrm>
        </p:grpSpPr>
        <p:grpSp>
          <p:nvGrpSpPr>
            <p:cNvPr id="81" name="Gruppieren 31">
              <a:extLst>
                <a:ext uri="{FF2B5EF4-FFF2-40B4-BE49-F238E27FC236}">
                  <a16:creationId xmlns:a16="http://schemas.microsoft.com/office/drawing/2014/main" id="{D1260BDD-A658-1001-88F2-BC6183117B60}"/>
                </a:ext>
              </a:extLst>
            </p:cNvPr>
            <p:cNvGrpSpPr>
              <a:grpSpLocks noChangeAspect="1"/>
            </p:cNvGrpSpPr>
            <p:nvPr/>
          </p:nvGrpSpPr>
          <p:grpSpPr>
            <a:xfrm>
              <a:off x="1212288" y="2518337"/>
              <a:ext cx="9756442" cy="3039264"/>
              <a:chOff x="441478" y="2229221"/>
              <a:chExt cx="11092409" cy="3455435"/>
            </a:xfrm>
          </p:grpSpPr>
          <p:grpSp>
            <p:nvGrpSpPr>
              <p:cNvPr id="85" name="Gruppieren 24">
                <a:extLst>
                  <a:ext uri="{FF2B5EF4-FFF2-40B4-BE49-F238E27FC236}">
                    <a16:creationId xmlns:a16="http://schemas.microsoft.com/office/drawing/2014/main" id="{354CF6C9-A6C2-FEAD-2104-1FF96E26A5B3}"/>
                  </a:ext>
                </a:extLst>
              </p:cNvPr>
              <p:cNvGrpSpPr/>
              <p:nvPr/>
            </p:nvGrpSpPr>
            <p:grpSpPr>
              <a:xfrm>
                <a:off x="441478" y="2229454"/>
                <a:ext cx="3556992" cy="2297047"/>
                <a:chOff x="1063762" y="1879374"/>
                <a:chExt cx="3556992" cy="2297047"/>
              </a:xfrm>
            </p:grpSpPr>
            <p:pic>
              <p:nvPicPr>
                <p:cNvPr id="99" name="Afbeelding 6" descr="Afbeelding met wit&#10;&#10;Automatisch gegenereerde beschrijving">
                  <a:extLst>
                    <a:ext uri="{FF2B5EF4-FFF2-40B4-BE49-F238E27FC236}">
                      <a16:creationId xmlns:a16="http://schemas.microsoft.com/office/drawing/2014/main" id="{2F5729AA-CCEC-78BB-4948-D0AED0CC0770}"/>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40000" contrast="-100000"/>
                          </a14:imgEffect>
                        </a14:imgLayer>
                      </a14:imgProps>
                    </a:ext>
                  </a:extLst>
                </a:blip>
                <a:stretch>
                  <a:fillRect/>
                </a:stretch>
              </p:blipFill>
              <p:spPr>
                <a:xfrm>
                  <a:off x="1571852" y="1879374"/>
                  <a:ext cx="2517699" cy="2297047"/>
                </a:xfrm>
                <a:prstGeom prst="rect">
                  <a:avLst/>
                </a:prstGeom>
              </p:spPr>
            </p:pic>
            <p:sp>
              <p:nvSpPr>
                <p:cNvPr id="100" name="Textfeld 11">
                  <a:extLst>
                    <a:ext uri="{FF2B5EF4-FFF2-40B4-BE49-F238E27FC236}">
                      <a16:creationId xmlns:a16="http://schemas.microsoft.com/office/drawing/2014/main" id="{E6718724-3745-0668-D82D-6A3BC4969A81}"/>
                    </a:ext>
                  </a:extLst>
                </p:cNvPr>
                <p:cNvSpPr txBox="1"/>
                <p:nvPr/>
              </p:nvSpPr>
              <p:spPr>
                <a:xfrm>
                  <a:off x="1063762" y="2520955"/>
                  <a:ext cx="3556992" cy="804818"/>
                </a:xfrm>
                <a:prstGeom prst="rect">
                  <a:avLst/>
                </a:prstGeom>
                <a:noFill/>
              </p:spPr>
              <p:txBody>
                <a:bodyPr wrap="square" rtlCol="0">
                  <a:spAutoFit/>
                </a:bodyPr>
                <a:lstStyle/>
                <a:p>
                  <a:pPr algn="ctr"/>
                  <a:r>
                    <a:rPr lang="en-GB" sz="2000" b="1">
                      <a:solidFill>
                        <a:schemeClr val="bg1"/>
                      </a:solidFill>
                    </a:rPr>
                    <a:t>GEEL-PRINT </a:t>
                  </a:r>
                  <a:br>
                    <a:rPr lang="en-GB" sz="2000" b="1">
                      <a:solidFill>
                        <a:schemeClr val="bg1"/>
                      </a:solidFill>
                    </a:rPr>
                  </a:br>
                  <a:r>
                    <a:rPr lang="en-GB" sz="2000" b="1">
                      <a:solidFill>
                        <a:schemeClr val="bg1"/>
                      </a:solidFill>
                    </a:rPr>
                    <a:t>DENKEN</a:t>
                  </a:r>
                  <a:endParaRPr lang="en-GB" sz="1600">
                    <a:solidFill>
                      <a:schemeClr val="bg1"/>
                    </a:solidFill>
                  </a:endParaRPr>
                </a:p>
              </p:txBody>
            </p:sp>
          </p:grpSp>
          <p:grpSp>
            <p:nvGrpSpPr>
              <p:cNvPr id="87" name="Gruppieren 26">
                <a:extLst>
                  <a:ext uri="{FF2B5EF4-FFF2-40B4-BE49-F238E27FC236}">
                    <a16:creationId xmlns:a16="http://schemas.microsoft.com/office/drawing/2014/main" id="{1F6D56A7-86B0-6F43-17E3-A761AFB29AC7}"/>
                  </a:ext>
                </a:extLst>
              </p:cNvPr>
              <p:cNvGrpSpPr/>
              <p:nvPr/>
            </p:nvGrpSpPr>
            <p:grpSpPr>
              <a:xfrm>
                <a:off x="2112879" y="3377745"/>
                <a:ext cx="3760093" cy="2297047"/>
                <a:chOff x="2626900" y="3003462"/>
                <a:chExt cx="3760093" cy="2297047"/>
              </a:xfrm>
            </p:grpSpPr>
            <p:pic>
              <p:nvPicPr>
                <p:cNvPr id="97" name="Afbeelding 6" descr="Afbeelding met wit&#10;&#10;Automatisch gegenereerde beschrijving">
                  <a:extLst>
                    <a:ext uri="{FF2B5EF4-FFF2-40B4-BE49-F238E27FC236}">
                      <a16:creationId xmlns:a16="http://schemas.microsoft.com/office/drawing/2014/main" id="{0477D06A-0C3C-4AC3-3C43-54896CA9E32B}"/>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59000"/>
                          </a14:imgEffect>
                        </a14:imgLayer>
                      </a14:imgProps>
                    </a:ext>
                  </a:extLst>
                </a:blip>
                <a:stretch>
                  <a:fillRect/>
                </a:stretch>
              </p:blipFill>
              <p:spPr>
                <a:xfrm>
                  <a:off x="3253642" y="3003462"/>
                  <a:ext cx="2517699" cy="2297047"/>
                </a:xfrm>
                <a:prstGeom prst="rect">
                  <a:avLst/>
                </a:prstGeom>
              </p:spPr>
            </p:pic>
            <p:sp>
              <p:nvSpPr>
                <p:cNvPr id="98" name="Textfeld 15">
                  <a:extLst>
                    <a:ext uri="{FF2B5EF4-FFF2-40B4-BE49-F238E27FC236}">
                      <a16:creationId xmlns:a16="http://schemas.microsoft.com/office/drawing/2014/main" id="{6FE8637E-6270-D8D6-71C1-E9A56DE7C075}"/>
                    </a:ext>
                  </a:extLst>
                </p:cNvPr>
                <p:cNvSpPr txBox="1"/>
                <p:nvPr/>
              </p:nvSpPr>
              <p:spPr>
                <a:xfrm>
                  <a:off x="2626900" y="3675416"/>
                  <a:ext cx="3760093" cy="1084754"/>
                </a:xfrm>
                <a:prstGeom prst="rect">
                  <a:avLst/>
                </a:prstGeom>
                <a:noFill/>
              </p:spPr>
              <p:txBody>
                <a:bodyPr wrap="square" rtlCol="0">
                  <a:spAutoFit/>
                </a:bodyPr>
                <a:lstStyle/>
                <a:p>
                  <a:pPr algn="ctr"/>
                  <a:r>
                    <a:rPr lang="en-GB" sz="2000" b="1">
                      <a:solidFill>
                        <a:schemeClr val="bg1"/>
                      </a:solidFill>
                    </a:rPr>
                    <a:t>BLAUWDRUK </a:t>
                  </a:r>
                  <a:br>
                    <a:rPr lang="en-GB" sz="2000" b="1">
                      <a:solidFill>
                        <a:schemeClr val="bg1"/>
                      </a:solidFill>
                    </a:rPr>
                  </a:br>
                  <a:r>
                    <a:rPr lang="en-GB" sz="2000" b="1">
                      <a:solidFill>
                        <a:schemeClr val="bg1"/>
                      </a:solidFill>
                    </a:rPr>
                    <a:t>DENKEN</a:t>
                  </a:r>
                </a:p>
                <a:p>
                  <a:pPr algn="ctr"/>
                  <a:endParaRPr lang="en-GB" sz="1600">
                    <a:solidFill>
                      <a:schemeClr val="bg1"/>
                    </a:solidFill>
                  </a:endParaRPr>
                </a:p>
              </p:txBody>
            </p:sp>
          </p:grpSp>
          <p:grpSp>
            <p:nvGrpSpPr>
              <p:cNvPr id="88" name="Gruppieren 27">
                <a:extLst>
                  <a:ext uri="{FF2B5EF4-FFF2-40B4-BE49-F238E27FC236}">
                    <a16:creationId xmlns:a16="http://schemas.microsoft.com/office/drawing/2014/main" id="{445AB054-B435-4011-82F1-775B8FD7E867}"/>
                  </a:ext>
                </a:extLst>
              </p:cNvPr>
              <p:cNvGrpSpPr/>
              <p:nvPr/>
            </p:nvGrpSpPr>
            <p:grpSpPr>
              <a:xfrm>
                <a:off x="4171538" y="2229221"/>
                <a:ext cx="3556992" cy="2297048"/>
                <a:chOff x="4541026" y="1894703"/>
                <a:chExt cx="3556992" cy="2297048"/>
              </a:xfrm>
            </p:grpSpPr>
            <p:pic>
              <p:nvPicPr>
                <p:cNvPr id="95" name="Afbeelding 6" descr="Afbeelding met wit&#10;&#10;Automatisch gegenereerde beschrijving">
                  <a:extLst>
                    <a:ext uri="{FF2B5EF4-FFF2-40B4-BE49-F238E27FC236}">
                      <a16:creationId xmlns:a16="http://schemas.microsoft.com/office/drawing/2014/main" id="{33EEE027-F290-570B-5876-8D09FA1BDC05}"/>
                    </a:ext>
                  </a:extLst>
                </p:cNvPr>
                <p:cNvPicPr>
                  <a:picLocks noChangeAspect="1"/>
                </p:cNvPicPr>
                <p:nvPr/>
              </p:nvPicPr>
              <p:blipFill>
                <a:blip r:embed="rId8">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33000"/>
                          </a14:imgEffect>
                        </a14:imgLayer>
                      </a14:imgProps>
                    </a:ext>
                  </a:extLst>
                </a:blip>
                <a:stretch>
                  <a:fillRect/>
                </a:stretch>
              </p:blipFill>
              <p:spPr>
                <a:xfrm>
                  <a:off x="5040341" y="1894703"/>
                  <a:ext cx="2517700" cy="2297048"/>
                </a:xfrm>
                <a:prstGeom prst="rect">
                  <a:avLst/>
                </a:prstGeom>
              </p:spPr>
            </p:pic>
            <p:sp>
              <p:nvSpPr>
                <p:cNvPr id="96" name="Textfeld 13">
                  <a:extLst>
                    <a:ext uri="{FF2B5EF4-FFF2-40B4-BE49-F238E27FC236}">
                      <a16:creationId xmlns:a16="http://schemas.microsoft.com/office/drawing/2014/main" id="{E9FE5C8E-D45B-E26E-C6F1-3AFFD74A0420}"/>
                    </a:ext>
                  </a:extLst>
                </p:cNvPr>
                <p:cNvSpPr txBox="1"/>
                <p:nvPr/>
              </p:nvSpPr>
              <p:spPr>
                <a:xfrm>
                  <a:off x="4541026" y="2628323"/>
                  <a:ext cx="3556992" cy="804818"/>
                </a:xfrm>
                <a:prstGeom prst="rect">
                  <a:avLst/>
                </a:prstGeom>
                <a:noFill/>
              </p:spPr>
              <p:txBody>
                <a:bodyPr wrap="square" rtlCol="0">
                  <a:spAutoFit/>
                </a:bodyPr>
                <a:lstStyle/>
                <a:p>
                  <a:pPr algn="ctr"/>
                  <a:r>
                    <a:rPr lang="en-GB" sz="2000" b="1">
                      <a:solidFill>
                        <a:schemeClr val="bg1"/>
                      </a:solidFill>
                    </a:rPr>
                    <a:t>RED-PRINT </a:t>
                  </a:r>
                  <a:br>
                    <a:rPr lang="en-GB" sz="2000" b="1">
                      <a:solidFill>
                        <a:schemeClr val="bg1"/>
                      </a:solidFill>
                    </a:rPr>
                  </a:br>
                  <a:r>
                    <a:rPr lang="en-GB" sz="2000" b="1">
                      <a:solidFill>
                        <a:schemeClr val="bg1"/>
                      </a:solidFill>
                    </a:rPr>
                    <a:t>DENKEN</a:t>
                  </a:r>
                  <a:endParaRPr lang="en-GB" sz="1600">
                    <a:solidFill>
                      <a:schemeClr val="bg1"/>
                    </a:solidFill>
                  </a:endParaRPr>
                </a:p>
              </p:txBody>
            </p:sp>
          </p:grpSp>
          <p:grpSp>
            <p:nvGrpSpPr>
              <p:cNvPr id="89" name="Gruppieren 28">
                <a:extLst>
                  <a:ext uri="{FF2B5EF4-FFF2-40B4-BE49-F238E27FC236}">
                    <a16:creationId xmlns:a16="http://schemas.microsoft.com/office/drawing/2014/main" id="{3211561E-F988-E7C3-139E-CF431CD8B542}"/>
                  </a:ext>
                </a:extLst>
              </p:cNvPr>
              <p:cNvGrpSpPr/>
              <p:nvPr/>
            </p:nvGrpSpPr>
            <p:grpSpPr>
              <a:xfrm>
                <a:off x="6031276" y="3387610"/>
                <a:ext cx="3556992" cy="2297046"/>
                <a:chOff x="6280171" y="3013327"/>
                <a:chExt cx="3556992" cy="2297046"/>
              </a:xfrm>
            </p:grpSpPr>
            <p:pic>
              <p:nvPicPr>
                <p:cNvPr id="93" name="Afbeelding 6" descr="Afbeelding met wit&#10;&#10;Automatisch gegenereerde beschrijving">
                  <a:extLst>
                    <a:ext uri="{FF2B5EF4-FFF2-40B4-BE49-F238E27FC236}">
                      <a16:creationId xmlns:a16="http://schemas.microsoft.com/office/drawing/2014/main" id="{91938C5A-F65C-9216-C382-3318329D1E6A}"/>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6774618" y="3013327"/>
                  <a:ext cx="2523386" cy="2297046"/>
                </a:xfrm>
                <a:prstGeom prst="rect">
                  <a:avLst/>
                </a:prstGeom>
              </p:spPr>
            </p:pic>
            <p:sp>
              <p:nvSpPr>
                <p:cNvPr id="94" name="Textfeld 22">
                  <a:extLst>
                    <a:ext uri="{FF2B5EF4-FFF2-40B4-BE49-F238E27FC236}">
                      <a16:creationId xmlns:a16="http://schemas.microsoft.com/office/drawing/2014/main" id="{530F9FA3-C16E-19AF-4499-6D42A831CA8C}"/>
                    </a:ext>
                  </a:extLst>
                </p:cNvPr>
                <p:cNvSpPr txBox="1"/>
                <p:nvPr/>
              </p:nvSpPr>
              <p:spPr>
                <a:xfrm>
                  <a:off x="6280171" y="3719664"/>
                  <a:ext cx="3556992" cy="804818"/>
                </a:xfrm>
                <a:prstGeom prst="rect">
                  <a:avLst/>
                </a:prstGeom>
                <a:noFill/>
              </p:spPr>
              <p:txBody>
                <a:bodyPr wrap="square" rtlCol="0">
                  <a:spAutoFit/>
                </a:bodyPr>
                <a:lstStyle/>
                <a:p>
                  <a:pPr algn="ctr"/>
                  <a:r>
                    <a:rPr lang="en-GB" sz="2000" b="1">
                      <a:solidFill>
                        <a:schemeClr val="bg1"/>
                      </a:solidFill>
                    </a:rPr>
                    <a:t>GROEN-PRINT</a:t>
                  </a:r>
                </a:p>
                <a:p>
                  <a:pPr algn="ctr"/>
                  <a:r>
                    <a:rPr lang="en-GB" sz="2000" b="1">
                      <a:solidFill>
                        <a:schemeClr val="bg1"/>
                      </a:solidFill>
                    </a:rPr>
                    <a:t>DENKEN</a:t>
                  </a:r>
                  <a:endParaRPr lang="en-GB" sz="1600">
                    <a:solidFill>
                      <a:schemeClr val="bg1"/>
                    </a:solidFill>
                  </a:endParaRPr>
                </a:p>
              </p:txBody>
            </p:sp>
          </p:grpSp>
          <p:grpSp>
            <p:nvGrpSpPr>
              <p:cNvPr id="90" name="Gruppieren 29">
                <a:extLst>
                  <a:ext uri="{FF2B5EF4-FFF2-40B4-BE49-F238E27FC236}">
                    <a16:creationId xmlns:a16="http://schemas.microsoft.com/office/drawing/2014/main" id="{6E00C40A-C9EE-4910-8988-0662BAA171FD}"/>
                  </a:ext>
                </a:extLst>
              </p:cNvPr>
              <p:cNvGrpSpPr/>
              <p:nvPr/>
            </p:nvGrpSpPr>
            <p:grpSpPr>
              <a:xfrm>
                <a:off x="7976895" y="2229221"/>
                <a:ext cx="3556992" cy="2297047"/>
                <a:chOff x="7919576" y="1894704"/>
                <a:chExt cx="3556992" cy="2297047"/>
              </a:xfrm>
            </p:grpSpPr>
            <p:pic>
              <p:nvPicPr>
                <p:cNvPr id="91" name="Afbeelding 6" descr="Afbeelding met wit&#10;&#10;Automatisch gegenereerde beschrijving">
                  <a:extLst>
                    <a:ext uri="{FF2B5EF4-FFF2-40B4-BE49-F238E27FC236}">
                      <a16:creationId xmlns:a16="http://schemas.microsoft.com/office/drawing/2014/main" id="{1D95E43C-B71C-496D-4C80-6AFC22000023}"/>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8420326" y="1894704"/>
                  <a:ext cx="2517699" cy="2297047"/>
                </a:xfrm>
                <a:prstGeom prst="rect">
                  <a:avLst/>
                </a:prstGeom>
              </p:spPr>
            </p:pic>
            <p:sp>
              <p:nvSpPr>
                <p:cNvPr id="92" name="Textfeld 23">
                  <a:extLst>
                    <a:ext uri="{FF2B5EF4-FFF2-40B4-BE49-F238E27FC236}">
                      <a16:creationId xmlns:a16="http://schemas.microsoft.com/office/drawing/2014/main" id="{B1E498D6-3F31-673C-3D55-B958764A7879}"/>
                    </a:ext>
                  </a:extLst>
                </p:cNvPr>
                <p:cNvSpPr txBox="1"/>
                <p:nvPr/>
              </p:nvSpPr>
              <p:spPr>
                <a:xfrm>
                  <a:off x="7919576" y="2606951"/>
                  <a:ext cx="3556992" cy="804818"/>
                </a:xfrm>
                <a:prstGeom prst="rect">
                  <a:avLst/>
                </a:prstGeom>
                <a:noFill/>
              </p:spPr>
              <p:txBody>
                <a:bodyPr wrap="square" rtlCol="0">
                  <a:spAutoFit/>
                </a:bodyPr>
                <a:lstStyle/>
                <a:p>
                  <a:pPr algn="ctr"/>
                  <a:r>
                    <a:rPr lang="en-GB" sz="2000" b="1">
                      <a:solidFill>
                        <a:schemeClr val="bg1"/>
                      </a:solidFill>
                    </a:rPr>
                    <a:t>WITDRUK</a:t>
                  </a:r>
                  <a:br>
                    <a:rPr lang="en-GB" sz="2000" b="1">
                      <a:solidFill>
                        <a:schemeClr val="bg1"/>
                      </a:solidFill>
                    </a:rPr>
                  </a:br>
                  <a:r>
                    <a:rPr lang="en-GB" sz="2000" b="1">
                      <a:solidFill>
                        <a:schemeClr val="bg1"/>
                      </a:solidFill>
                    </a:rPr>
                    <a:t>DENKEN</a:t>
                  </a:r>
                  <a:endParaRPr lang="en-GB" sz="1600">
                    <a:solidFill>
                      <a:schemeClr val="bg1"/>
                    </a:solidFill>
                  </a:endParaRPr>
                </a:p>
              </p:txBody>
            </p:sp>
          </p:grpSp>
        </p:grpSp>
        <p:sp>
          <p:nvSpPr>
            <p:cNvPr id="82" name="Textfeld 32">
              <a:extLst>
                <a:ext uri="{FF2B5EF4-FFF2-40B4-BE49-F238E27FC236}">
                  <a16:creationId xmlns:a16="http://schemas.microsoft.com/office/drawing/2014/main" id="{9BD4FCCB-B3A2-ED1D-5D09-FA2507849CB5}"/>
                </a:ext>
              </a:extLst>
            </p:cNvPr>
            <p:cNvSpPr txBox="1"/>
            <p:nvPr/>
          </p:nvSpPr>
          <p:spPr>
            <a:xfrm>
              <a:off x="2099456" y="1843286"/>
              <a:ext cx="3556992" cy="338554"/>
            </a:xfrm>
            <a:prstGeom prst="rect">
              <a:avLst/>
            </a:prstGeom>
            <a:noFill/>
          </p:spPr>
          <p:txBody>
            <a:bodyPr wrap="square" rtlCol="0">
              <a:spAutoFit/>
            </a:bodyPr>
            <a:lstStyle/>
            <a:p>
              <a:pPr algn="ctr"/>
              <a:endParaRPr lang="en-GB" sz="1600">
                <a:solidFill>
                  <a:schemeClr val="bg2">
                    <a:lumMod val="25000"/>
                  </a:schemeClr>
                </a:solidFill>
              </a:endParaRPr>
            </a:p>
          </p:txBody>
        </p:sp>
        <p:sp>
          <p:nvSpPr>
            <p:cNvPr id="83" name="Textfeld 33">
              <a:extLst>
                <a:ext uri="{FF2B5EF4-FFF2-40B4-BE49-F238E27FC236}">
                  <a16:creationId xmlns:a16="http://schemas.microsoft.com/office/drawing/2014/main" id="{80B3578A-1D2F-1979-E91A-3BDFAA73C7E4}"/>
                </a:ext>
              </a:extLst>
            </p:cNvPr>
            <p:cNvSpPr txBox="1"/>
            <p:nvPr/>
          </p:nvSpPr>
          <p:spPr>
            <a:xfrm>
              <a:off x="4912503" y="1843286"/>
              <a:ext cx="3556992" cy="338554"/>
            </a:xfrm>
            <a:prstGeom prst="rect">
              <a:avLst/>
            </a:prstGeom>
            <a:noFill/>
          </p:spPr>
          <p:txBody>
            <a:bodyPr wrap="square" rtlCol="0">
              <a:spAutoFit/>
            </a:bodyPr>
            <a:lstStyle/>
            <a:p>
              <a:pPr algn="ctr"/>
              <a:endParaRPr lang="en-GB" sz="1600">
                <a:solidFill>
                  <a:schemeClr val="bg2">
                    <a:lumMod val="25000"/>
                  </a:schemeClr>
                </a:solidFill>
              </a:endParaRPr>
            </a:p>
          </p:txBody>
        </p:sp>
        <p:sp>
          <p:nvSpPr>
            <p:cNvPr id="84" name="Textfeld 34">
              <a:extLst>
                <a:ext uri="{FF2B5EF4-FFF2-40B4-BE49-F238E27FC236}">
                  <a16:creationId xmlns:a16="http://schemas.microsoft.com/office/drawing/2014/main" id="{CBB4304B-E967-868C-A06D-662A4461736C}"/>
                </a:ext>
              </a:extLst>
            </p:cNvPr>
            <p:cNvSpPr txBox="1"/>
            <p:nvPr/>
          </p:nvSpPr>
          <p:spPr>
            <a:xfrm>
              <a:off x="7459282" y="1832296"/>
              <a:ext cx="3556992" cy="338554"/>
            </a:xfrm>
            <a:prstGeom prst="rect">
              <a:avLst/>
            </a:prstGeom>
            <a:noFill/>
          </p:spPr>
          <p:txBody>
            <a:bodyPr wrap="square" rtlCol="0">
              <a:spAutoFit/>
            </a:bodyPr>
            <a:lstStyle/>
            <a:p>
              <a:pPr algn="ctr"/>
              <a:endParaRPr lang="en-GB" sz="1600">
                <a:solidFill>
                  <a:schemeClr val="bg2">
                    <a:lumMod val="25000"/>
                  </a:schemeClr>
                </a:solidFill>
              </a:endParaRPr>
            </a:p>
          </p:txBody>
        </p:sp>
      </p:grpSp>
      <p:sp>
        <p:nvSpPr>
          <p:cNvPr id="9" name="Rectangle 8">
            <a:extLst>
              <a:ext uri="{FF2B5EF4-FFF2-40B4-BE49-F238E27FC236}">
                <a16:creationId xmlns:a16="http://schemas.microsoft.com/office/drawing/2014/main" id="{1BC8A46B-5C63-F619-8D21-5751532AF27D}"/>
              </a:ext>
            </a:extLst>
          </p:cNvPr>
          <p:cNvSpPr/>
          <p:nvPr/>
        </p:nvSpPr>
        <p:spPr>
          <a:xfrm rot="7820999">
            <a:off x="931067" y="2423100"/>
            <a:ext cx="1305934"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prstTxWarp>
            <a:spAutoFit/>
          </a:bodyPr>
          <a:lstStyle/>
          <a:p>
            <a:pPr algn="ctr"/>
            <a:r>
              <a:rPr lang="en-US" sz="3000" b="1" cap="none" spc="0" dirty="0">
                <a:ln w="10160">
                  <a:solidFill>
                    <a:schemeClr val="bg1"/>
                  </a:solidFill>
                  <a:prstDash val="solid"/>
                </a:ln>
                <a:solidFill>
                  <a:schemeClr val="bg1"/>
                </a:solidFill>
                <a:effectLst>
                  <a:outerShdw blurRad="38100" dist="22860" dir="5400000" algn="tl" rotWithShape="0">
                    <a:srgbClr val="000000">
                      <a:alpha val="30000"/>
                    </a:srgbClr>
                  </a:outerShdw>
                </a:effectLst>
              </a:rPr>
              <a:t>KRACHT</a:t>
            </a:r>
          </a:p>
        </p:txBody>
      </p:sp>
      <p:sp>
        <p:nvSpPr>
          <p:cNvPr id="11" name="Rectangle 10">
            <a:extLst>
              <a:ext uri="{FF2B5EF4-FFF2-40B4-BE49-F238E27FC236}">
                <a16:creationId xmlns:a16="http://schemas.microsoft.com/office/drawing/2014/main" id="{6F0F960B-B570-FD51-5991-1A7365FEA478}"/>
              </a:ext>
            </a:extLst>
          </p:cNvPr>
          <p:cNvSpPr/>
          <p:nvPr/>
        </p:nvSpPr>
        <p:spPr>
          <a:xfrm rot="12447069">
            <a:off x="2995911" y="5194294"/>
            <a:ext cx="1632995"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prstTxWarp>
            <a:spAutoFit/>
          </a:bodyPr>
          <a:lstStyle/>
          <a:p>
            <a:pPr algn="ctr"/>
            <a:r>
              <a:rPr lang="en-US" sz="3000" b="1" cap="none" spc="0" dirty="0">
                <a:ln w="10160">
                  <a:solidFill>
                    <a:schemeClr val="bg1"/>
                  </a:solidFill>
                  <a:prstDash val="solid"/>
                </a:ln>
                <a:solidFill>
                  <a:schemeClr val="bg1"/>
                </a:solidFill>
                <a:effectLst>
                  <a:outerShdw blurRad="38100" dist="22860" dir="5400000" algn="tl" rotWithShape="0">
                    <a:srgbClr val="000000">
                      <a:alpha val="30000"/>
                    </a:srgbClr>
                  </a:outerShdw>
                </a:effectLst>
              </a:rPr>
              <a:t>RATIONALITEIT</a:t>
            </a:r>
          </a:p>
        </p:txBody>
      </p:sp>
      <p:sp>
        <p:nvSpPr>
          <p:cNvPr id="12" name="Rectangle 11">
            <a:extLst>
              <a:ext uri="{FF2B5EF4-FFF2-40B4-BE49-F238E27FC236}">
                <a16:creationId xmlns:a16="http://schemas.microsoft.com/office/drawing/2014/main" id="{0045B044-6B16-0BC1-6C4E-EE12F477F85B}"/>
              </a:ext>
            </a:extLst>
          </p:cNvPr>
          <p:cNvSpPr/>
          <p:nvPr/>
        </p:nvSpPr>
        <p:spPr>
          <a:xfrm rot="11101936">
            <a:off x="5336905" y="2047041"/>
            <a:ext cx="1523415"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prstTxWarp>
            <a:spAutoFit/>
          </a:bodyPr>
          <a:lstStyle/>
          <a:p>
            <a:pPr algn="ctr"/>
            <a:r>
              <a:rPr lang="en-US" sz="3000" b="1" cap="none" spc="0" dirty="0">
                <a:ln w="10160">
                  <a:solidFill>
                    <a:schemeClr val="bg1"/>
                  </a:solidFill>
                  <a:prstDash val="solid"/>
                </a:ln>
                <a:solidFill>
                  <a:schemeClr val="bg1"/>
                </a:solidFill>
                <a:effectLst>
                  <a:outerShdw blurRad="38100" dist="22860" dir="5400000" algn="tl" rotWithShape="0">
                    <a:srgbClr val="000000">
                      <a:alpha val="30000"/>
                    </a:srgbClr>
                  </a:outerShdw>
                </a:effectLst>
              </a:rPr>
              <a:t>MOTIVATIE</a:t>
            </a:r>
          </a:p>
        </p:txBody>
      </p:sp>
      <p:sp>
        <p:nvSpPr>
          <p:cNvPr id="13" name="Rectangle 12">
            <a:extLst>
              <a:ext uri="{FF2B5EF4-FFF2-40B4-BE49-F238E27FC236}">
                <a16:creationId xmlns:a16="http://schemas.microsoft.com/office/drawing/2014/main" id="{7B12014A-F405-7285-6B6C-8B16319A8A90}"/>
              </a:ext>
            </a:extLst>
          </p:cNvPr>
          <p:cNvSpPr/>
          <p:nvPr/>
        </p:nvSpPr>
        <p:spPr>
          <a:xfrm rot="9962937">
            <a:off x="7120839" y="5318772"/>
            <a:ext cx="1535346"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gd name="adj" fmla="val 21769"/>
              </a:avLst>
            </a:prstTxWarp>
            <a:spAutoFit/>
          </a:bodyPr>
          <a:lstStyle/>
          <a:p>
            <a:pPr algn="ctr"/>
            <a:r>
              <a:rPr lang="en-US" sz="3000" b="1" cap="none" spc="0" dirty="0">
                <a:ln w="10160">
                  <a:solidFill>
                    <a:schemeClr val="bg1"/>
                  </a:solidFill>
                  <a:prstDash val="solid"/>
                </a:ln>
                <a:solidFill>
                  <a:schemeClr val="bg1"/>
                </a:solidFill>
                <a:effectLst>
                  <a:outerShdw blurRad="38100" dist="22860" dir="5400000" algn="tl" rotWithShape="0">
                    <a:srgbClr val="000000">
                      <a:alpha val="30000"/>
                    </a:srgbClr>
                  </a:outerShdw>
                </a:effectLst>
              </a:rPr>
              <a:t>LEER</a:t>
            </a:r>
          </a:p>
        </p:txBody>
      </p:sp>
      <p:sp>
        <p:nvSpPr>
          <p:cNvPr id="15" name="Rectangle 14">
            <a:extLst>
              <a:ext uri="{FF2B5EF4-FFF2-40B4-BE49-F238E27FC236}">
                <a16:creationId xmlns:a16="http://schemas.microsoft.com/office/drawing/2014/main" id="{83CCAC7E-2337-781E-C5BD-879AAA084DCB}"/>
              </a:ext>
            </a:extLst>
          </p:cNvPr>
          <p:cNvSpPr/>
          <p:nvPr/>
        </p:nvSpPr>
        <p:spPr>
          <a:xfrm rot="13451280">
            <a:off x="9608586" y="2420955"/>
            <a:ext cx="1523415"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gd name="adj" fmla="val 30225"/>
              </a:avLst>
            </a:prstTxWarp>
            <a:spAutoFit/>
          </a:bodyPr>
          <a:lstStyle/>
          <a:p>
            <a:pPr algn="ctr"/>
            <a:r>
              <a:rPr lang="en-US" sz="3000" b="1" dirty="0">
                <a:ln w="10160">
                  <a:solidFill>
                    <a:schemeClr val="bg1"/>
                  </a:solidFill>
                  <a:prstDash val="solid"/>
                </a:ln>
                <a:solidFill>
                  <a:schemeClr val="bg1"/>
                </a:solidFill>
                <a:effectLst>
                  <a:outerShdw blurRad="38100" dist="22860" dir="5400000" algn="tl" rotWithShape="0">
                    <a:srgbClr val="000000">
                      <a:alpha val="30000"/>
                    </a:srgbClr>
                  </a:outerShdw>
                </a:effectLst>
              </a:rPr>
              <a:t>ORGANISCH</a:t>
            </a:r>
            <a:endParaRPr lang="en-US" sz="3000" b="1" cap="none" spc="0" dirty="0">
              <a:ln w="10160">
                <a:solidFill>
                  <a:schemeClr val="bg1"/>
                </a:solidFill>
                <a:prstDash val="solid"/>
              </a:ln>
              <a:solidFill>
                <a:schemeClr val="bg1"/>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15964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B0B834F-52A5-18C9-35A5-21FAC5ACB3AF}"/>
              </a:ext>
            </a:extLst>
          </p:cNvPr>
          <p:cNvSpPr>
            <a:spLocks noGrp="1"/>
          </p:cNvSpPr>
          <p:nvPr>
            <p:ph type="ftr" sz="quarter" idx="11"/>
          </p:nvPr>
        </p:nvSpPr>
        <p:spPr/>
        <p:txBody>
          <a:bodyPr/>
          <a:lstStyle/>
          <a:p>
            <a:r>
              <a:rPr lang="de-DE">
                <a:latin typeface="+mn-lt"/>
              </a:rPr>
              <a:t>ERASMUS+ DIGIGEN 
Project </a:t>
            </a:r>
            <a:r>
              <a:rPr lang="de-DE" err="1">
                <a:latin typeface="+mn-lt"/>
              </a:rPr>
              <a:t>Ref</a:t>
            </a:r>
            <a:r>
              <a:rPr lang="de-DE">
                <a:latin typeface="+mn-lt"/>
              </a:rPr>
              <a:t>. </a:t>
            </a:r>
            <a:r>
              <a:rPr lang="de-DE" err="1">
                <a:latin typeface="+mn-lt"/>
              </a:rPr>
              <a:t>No</a:t>
            </a:r>
            <a:r>
              <a:rPr lang="de-DE">
                <a:latin typeface="+mn-lt"/>
              </a:rPr>
              <a:t>. 2021-1-DE02-KA220-VET-000025335</a:t>
            </a:r>
          </a:p>
        </p:txBody>
      </p:sp>
      <p:sp>
        <p:nvSpPr>
          <p:cNvPr id="4" name="Foliennummernplatzhalter 3">
            <a:extLst>
              <a:ext uri="{FF2B5EF4-FFF2-40B4-BE49-F238E27FC236}">
                <a16:creationId xmlns:a16="http://schemas.microsoft.com/office/drawing/2014/main" id="{18185901-3EE6-2FFF-47EE-AC713525DE7F}"/>
              </a:ext>
            </a:extLst>
          </p:cNvPr>
          <p:cNvSpPr>
            <a:spLocks noGrp="1"/>
          </p:cNvSpPr>
          <p:nvPr>
            <p:ph type="sldNum" sz="quarter" idx="12"/>
          </p:nvPr>
        </p:nvSpPr>
        <p:spPr/>
        <p:txBody>
          <a:bodyPr/>
          <a:lstStyle/>
          <a:p>
            <a:fld id="{F96B14D3-7D2A-2041-9DA6-67735C9926F2}" type="slidenum">
              <a:rPr lang="de-DE" smtClean="0"/>
              <a:t>15</a:t>
            </a:fld>
            <a:endParaRPr lang="de-DE"/>
          </a:p>
        </p:txBody>
      </p:sp>
      <p:sp>
        <p:nvSpPr>
          <p:cNvPr id="5" name="Titel 4">
            <a:extLst>
              <a:ext uri="{FF2B5EF4-FFF2-40B4-BE49-F238E27FC236}">
                <a16:creationId xmlns:a16="http://schemas.microsoft.com/office/drawing/2014/main" id="{20C93D95-8ADE-9FEF-4A4C-332C35212E78}"/>
              </a:ext>
            </a:extLst>
          </p:cNvPr>
          <p:cNvSpPr>
            <a:spLocks noGrp="1"/>
          </p:cNvSpPr>
          <p:nvPr>
            <p:ph type="title"/>
          </p:nvPr>
        </p:nvSpPr>
        <p:spPr>
          <a:xfrm>
            <a:off x="855016" y="173794"/>
            <a:ext cx="10636579" cy="780585"/>
          </a:xfrm>
        </p:spPr>
        <p:txBody>
          <a:bodyPr/>
          <a:lstStyle/>
          <a:p>
            <a:r>
              <a:rPr lang="en-GB" sz="4400" dirty="0" err="1"/>
              <a:t>Belangrijkste</a:t>
            </a:r>
            <a:r>
              <a:rPr lang="en-GB" sz="4400" dirty="0"/>
              <a:t> </a:t>
            </a:r>
            <a:r>
              <a:rPr lang="en-GB" sz="4400" dirty="0" err="1"/>
              <a:t>onderdelen</a:t>
            </a:r>
            <a:r>
              <a:rPr lang="en-GB" sz="4400" dirty="0"/>
              <a:t> van </a:t>
            </a:r>
            <a:r>
              <a:rPr lang="en-GB" sz="4400" dirty="0" err="1"/>
              <a:t>geplande</a:t>
            </a:r>
            <a:r>
              <a:rPr lang="en-GB" sz="4400" dirty="0"/>
              <a:t> </a:t>
            </a:r>
            <a:r>
              <a:rPr lang="en-GB" sz="4400" dirty="0" err="1"/>
              <a:t>verandering</a:t>
            </a:r>
            <a:endParaRPr lang="en-GB" sz="4400" dirty="0"/>
          </a:p>
        </p:txBody>
      </p:sp>
      <p:graphicFrame>
        <p:nvGraphicFramePr>
          <p:cNvPr id="8" name="Diagram 7">
            <a:extLst>
              <a:ext uri="{FF2B5EF4-FFF2-40B4-BE49-F238E27FC236}">
                <a16:creationId xmlns:a16="http://schemas.microsoft.com/office/drawing/2014/main" id="{EFFB7570-543E-B5E8-E3A8-C298898D3AC0}"/>
              </a:ext>
            </a:extLst>
          </p:cNvPr>
          <p:cNvGraphicFramePr/>
          <p:nvPr/>
        </p:nvGraphicFramePr>
        <p:xfrm>
          <a:off x="688975" y="1767417"/>
          <a:ext cx="1762125" cy="3052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Right 8">
            <a:extLst>
              <a:ext uri="{FF2B5EF4-FFF2-40B4-BE49-F238E27FC236}">
                <a16:creationId xmlns:a16="http://schemas.microsoft.com/office/drawing/2014/main" id="{BC16303A-DD4D-BF3F-6E43-863DED4EF6C3}"/>
              </a:ext>
            </a:extLst>
          </p:cNvPr>
          <p:cNvSpPr/>
          <p:nvPr/>
        </p:nvSpPr>
        <p:spPr>
          <a:xfrm>
            <a:off x="2285998" y="3956426"/>
            <a:ext cx="676275" cy="78058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6BBD012F-A905-706D-4A56-23A5C4266438}"/>
              </a:ext>
            </a:extLst>
          </p:cNvPr>
          <p:cNvSpPr/>
          <p:nvPr/>
        </p:nvSpPr>
        <p:spPr>
          <a:xfrm>
            <a:off x="2285997" y="3074227"/>
            <a:ext cx="676275" cy="78058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61462C8A-7CA9-84E5-0CC3-731781FAEACC}"/>
              </a:ext>
            </a:extLst>
          </p:cNvPr>
          <p:cNvSpPr/>
          <p:nvPr/>
        </p:nvSpPr>
        <p:spPr>
          <a:xfrm>
            <a:off x="2285998" y="2222604"/>
            <a:ext cx="676275" cy="78058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BFB1041-1CC1-025A-FF68-36368C19E932}"/>
              </a:ext>
            </a:extLst>
          </p:cNvPr>
          <p:cNvSpPr/>
          <p:nvPr/>
        </p:nvSpPr>
        <p:spPr>
          <a:xfrm>
            <a:off x="3047999" y="2222604"/>
            <a:ext cx="342900" cy="24732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200" dirty="0" err="1"/>
              <a:t>Factoren</a:t>
            </a:r>
            <a:r>
              <a:rPr lang="en-GB" sz="1200" dirty="0"/>
              <a:t> die het </a:t>
            </a:r>
            <a:r>
              <a:rPr lang="en-GB" sz="1200" dirty="0" err="1"/>
              <a:t>veranderingsidee</a:t>
            </a:r>
            <a:r>
              <a:rPr lang="en-GB" sz="1200" dirty="0"/>
              <a:t> </a:t>
            </a:r>
            <a:r>
              <a:rPr lang="en-GB" sz="1200" dirty="0" err="1"/>
              <a:t>beïnvloeden</a:t>
            </a:r>
            <a:endParaRPr lang="en-GB" sz="1200" dirty="0"/>
          </a:p>
        </p:txBody>
      </p:sp>
      <p:sp>
        <p:nvSpPr>
          <p:cNvPr id="14" name="Rectangle 13">
            <a:extLst>
              <a:ext uri="{FF2B5EF4-FFF2-40B4-BE49-F238E27FC236}">
                <a16:creationId xmlns:a16="http://schemas.microsoft.com/office/drawing/2014/main" id="{ECE7BE64-FF22-6D48-542D-17C18B2BB17C}"/>
              </a:ext>
            </a:extLst>
          </p:cNvPr>
          <p:cNvSpPr/>
          <p:nvPr/>
        </p:nvSpPr>
        <p:spPr>
          <a:xfrm>
            <a:off x="6050596" y="2678534"/>
            <a:ext cx="3457576" cy="3902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Acteurs</a:t>
            </a:r>
          </a:p>
        </p:txBody>
      </p:sp>
      <p:sp>
        <p:nvSpPr>
          <p:cNvPr id="15" name="Rectangle 14">
            <a:extLst>
              <a:ext uri="{FF2B5EF4-FFF2-40B4-BE49-F238E27FC236}">
                <a16:creationId xmlns:a16="http://schemas.microsoft.com/office/drawing/2014/main" id="{90AD9B62-F3FE-AE2D-3CB3-79B9AD656004}"/>
              </a:ext>
            </a:extLst>
          </p:cNvPr>
          <p:cNvSpPr/>
          <p:nvPr/>
        </p:nvSpPr>
        <p:spPr>
          <a:xfrm>
            <a:off x="6050596" y="3899211"/>
            <a:ext cx="3390900" cy="3902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Communicatie en zingeving</a:t>
            </a:r>
          </a:p>
        </p:txBody>
      </p:sp>
      <p:sp>
        <p:nvSpPr>
          <p:cNvPr id="16" name="Rectangle 15">
            <a:extLst>
              <a:ext uri="{FF2B5EF4-FFF2-40B4-BE49-F238E27FC236}">
                <a16:creationId xmlns:a16="http://schemas.microsoft.com/office/drawing/2014/main" id="{1E5822A7-8F54-8CC1-A87B-1B15AD38F13B}"/>
              </a:ext>
            </a:extLst>
          </p:cNvPr>
          <p:cNvSpPr/>
          <p:nvPr/>
        </p:nvSpPr>
        <p:spPr>
          <a:xfrm>
            <a:off x="6050597" y="3279905"/>
            <a:ext cx="3457575" cy="3902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Fase</a:t>
            </a:r>
          </a:p>
        </p:txBody>
      </p:sp>
      <p:sp>
        <p:nvSpPr>
          <p:cNvPr id="17" name="Star: 8 Points 16">
            <a:extLst>
              <a:ext uri="{FF2B5EF4-FFF2-40B4-BE49-F238E27FC236}">
                <a16:creationId xmlns:a16="http://schemas.microsoft.com/office/drawing/2014/main" id="{B57B666B-E16E-1EA2-5831-2639F000832C}"/>
              </a:ext>
            </a:extLst>
          </p:cNvPr>
          <p:cNvSpPr/>
          <p:nvPr/>
        </p:nvSpPr>
        <p:spPr>
          <a:xfrm>
            <a:off x="9661525" y="2238442"/>
            <a:ext cx="2459989" cy="2473220"/>
          </a:xfrm>
          <a:prstGeom prst="star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err="1"/>
              <a:t>Resultaten</a:t>
            </a:r>
            <a:r>
              <a:rPr lang="en-GB" b="1" dirty="0"/>
              <a:t> </a:t>
            </a:r>
            <a:r>
              <a:rPr lang="en-GB" dirty="0"/>
              <a:t>van </a:t>
            </a:r>
            <a:r>
              <a:rPr lang="en-GB" b="1" dirty="0"/>
              <a:t>het </a:t>
            </a:r>
            <a:r>
              <a:rPr lang="en-GB" b="1" dirty="0" err="1"/>
              <a:t>veranderings-proces</a:t>
            </a:r>
            <a:endParaRPr lang="en-GB" b="1" dirty="0"/>
          </a:p>
        </p:txBody>
      </p:sp>
      <p:sp>
        <p:nvSpPr>
          <p:cNvPr id="18" name="Arrow: Right 17">
            <a:extLst>
              <a:ext uri="{FF2B5EF4-FFF2-40B4-BE49-F238E27FC236}">
                <a16:creationId xmlns:a16="http://schemas.microsoft.com/office/drawing/2014/main" id="{889334B0-AE28-88AE-F51E-F41C34D4883E}"/>
              </a:ext>
            </a:extLst>
          </p:cNvPr>
          <p:cNvSpPr/>
          <p:nvPr/>
        </p:nvSpPr>
        <p:spPr>
          <a:xfrm rot="16200000">
            <a:off x="7597511" y="2985104"/>
            <a:ext cx="297069" cy="36569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340F0650-33F8-244A-F7A1-302B41204C88}"/>
              </a:ext>
            </a:extLst>
          </p:cNvPr>
          <p:cNvSpPr/>
          <p:nvPr/>
        </p:nvSpPr>
        <p:spPr>
          <a:xfrm rot="5400000">
            <a:off x="7605573" y="3625424"/>
            <a:ext cx="280945" cy="36569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ar: 8 Points 19">
            <a:extLst>
              <a:ext uri="{FF2B5EF4-FFF2-40B4-BE49-F238E27FC236}">
                <a16:creationId xmlns:a16="http://schemas.microsoft.com/office/drawing/2014/main" id="{3309EB36-D4D1-9807-6B6A-99E64D9EC86A}"/>
              </a:ext>
            </a:extLst>
          </p:cNvPr>
          <p:cNvSpPr/>
          <p:nvPr/>
        </p:nvSpPr>
        <p:spPr>
          <a:xfrm>
            <a:off x="3437254" y="2263791"/>
            <a:ext cx="2459989" cy="2473220"/>
          </a:xfrm>
          <a:prstGeom prst="star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Idee voor verandering</a:t>
            </a:r>
          </a:p>
        </p:txBody>
      </p:sp>
      <p:sp>
        <p:nvSpPr>
          <p:cNvPr id="22" name="TextBox 21">
            <a:extLst>
              <a:ext uri="{FF2B5EF4-FFF2-40B4-BE49-F238E27FC236}">
                <a16:creationId xmlns:a16="http://schemas.microsoft.com/office/drawing/2014/main" id="{DB2CC091-53C4-B3F1-A7EE-5D2F6F0F6426}"/>
              </a:ext>
            </a:extLst>
          </p:cNvPr>
          <p:cNvSpPr txBox="1"/>
          <p:nvPr/>
        </p:nvSpPr>
        <p:spPr>
          <a:xfrm>
            <a:off x="1036318" y="5693052"/>
            <a:ext cx="10099028" cy="523220"/>
          </a:xfrm>
          <a:prstGeom prst="rect">
            <a:avLst/>
          </a:prstGeom>
          <a:noFill/>
        </p:spPr>
        <p:txBody>
          <a:bodyPr wrap="square">
            <a:spAutoFit/>
          </a:bodyPr>
          <a:lstStyle/>
          <a:p>
            <a:r>
              <a:rPr lang="en-US" sz="1400"/>
              <a:t>Aangepast en gebruikt vanaf:</a:t>
            </a:r>
          </a:p>
          <a:p>
            <a:r>
              <a:rPr lang="en-US" sz="1400"/>
              <a:t>De </a:t>
            </a:r>
            <a:r>
              <a:rPr lang="en-US" sz="1400" err="1"/>
              <a:t>Caluwé</a:t>
            </a:r>
            <a:r>
              <a:rPr lang="en-US" sz="1400"/>
              <a:t>, L., &amp; </a:t>
            </a:r>
            <a:r>
              <a:rPr lang="en-US" sz="1400" err="1"/>
              <a:t>Vermaak</a:t>
            </a:r>
            <a:r>
              <a:rPr lang="en-US" sz="1400"/>
              <a:t>, H. (2003). </a:t>
            </a:r>
            <a:r>
              <a:rPr lang="en-US" sz="1400" i="1"/>
              <a:t>Leren veranderen: Een gids voor organisatieveranderaars</a:t>
            </a:r>
            <a:r>
              <a:rPr lang="en-US" sz="1400"/>
              <a:t>. SAGE Publications, inc. </a:t>
            </a:r>
          </a:p>
        </p:txBody>
      </p:sp>
      <p:sp>
        <p:nvSpPr>
          <p:cNvPr id="26" name="Callout: Up Arrow 25">
            <a:extLst>
              <a:ext uri="{FF2B5EF4-FFF2-40B4-BE49-F238E27FC236}">
                <a16:creationId xmlns:a16="http://schemas.microsoft.com/office/drawing/2014/main" id="{8E767CC9-630B-B06A-F6E3-79D0C5986E48}"/>
              </a:ext>
            </a:extLst>
          </p:cNvPr>
          <p:cNvSpPr/>
          <p:nvPr/>
        </p:nvSpPr>
        <p:spPr>
          <a:xfrm>
            <a:off x="5392103" y="4720032"/>
            <a:ext cx="6457950" cy="593266"/>
          </a:xfrm>
          <a:prstGeom prst="upArrow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Stuur</a:t>
            </a:r>
          </a:p>
        </p:txBody>
      </p:sp>
    </p:spTree>
    <p:extLst>
      <p:ext uri="{BB962C8B-B14F-4D97-AF65-F5344CB8AC3E}">
        <p14:creationId xmlns:p14="http://schemas.microsoft.com/office/powerpoint/2010/main" val="274873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56A4BCE-BFF5-37E0-5D70-1027F02D1FD2}"/>
              </a:ext>
            </a:extLst>
          </p:cNvPr>
          <p:cNvSpPr>
            <a:spLocks noGrp="1"/>
          </p:cNvSpPr>
          <p:nvPr>
            <p:ph type="sldNum" sz="quarter" idx="12"/>
          </p:nvPr>
        </p:nvSpPr>
        <p:spPr/>
        <p:txBody>
          <a:bodyPr/>
          <a:lstStyle/>
          <a:p>
            <a:fld id="{F96B14D3-7D2A-2041-9DA6-67735C9926F2}" type="slidenum">
              <a:rPr lang="en-GB" noProof="0" smtClean="0"/>
              <a:t>16</a:t>
            </a:fld>
            <a:endParaRPr lang="en-GB" noProof="0"/>
          </a:p>
        </p:txBody>
      </p:sp>
      <p:sp>
        <p:nvSpPr>
          <p:cNvPr id="4" name="Fußzeilenplatzhalter 3">
            <a:extLst>
              <a:ext uri="{FF2B5EF4-FFF2-40B4-BE49-F238E27FC236}">
                <a16:creationId xmlns:a16="http://schemas.microsoft.com/office/drawing/2014/main" id="{EB513F32-33F0-FB84-5EB5-522A4CB9D7FD}"/>
              </a:ext>
            </a:extLst>
          </p:cNvPr>
          <p:cNvSpPr>
            <a:spLocks noGrp="1"/>
          </p:cNvSpPr>
          <p:nvPr>
            <p:ph type="ftr" sz="quarter" idx="11"/>
          </p:nvPr>
        </p:nvSpPr>
        <p:spPr/>
        <p:txBody>
          <a:bodyPr/>
          <a:lstStyle/>
          <a:p>
            <a:r>
              <a:rPr lang="en-GB" noProof="0"/>
              <a:t>ERASMUS+ DIGIGEN 
Project Ref. No. 2021-1-DE02-KA220-VET-000025335</a:t>
            </a:r>
          </a:p>
        </p:txBody>
      </p:sp>
      <p:sp>
        <p:nvSpPr>
          <p:cNvPr id="3" name="Datumsplatzhalter 2">
            <a:extLst>
              <a:ext uri="{FF2B5EF4-FFF2-40B4-BE49-F238E27FC236}">
                <a16:creationId xmlns:a16="http://schemas.microsoft.com/office/drawing/2014/main" id="{BC3208B1-FE80-73E0-0D2A-5B137832AE25}"/>
              </a:ext>
            </a:extLst>
          </p:cNvPr>
          <p:cNvSpPr>
            <a:spLocks noGrp="1"/>
          </p:cNvSpPr>
          <p:nvPr>
            <p:ph type="dt" sz="half" idx="4294967295"/>
          </p:nvPr>
        </p:nvSpPr>
        <p:spPr>
          <a:xfrm>
            <a:off x="0" y="6356350"/>
            <a:ext cx="2743200" cy="365125"/>
          </a:xfrm>
        </p:spPr>
        <p:txBody>
          <a:bodyPr/>
          <a:lstStyle/>
          <a:p>
            <a:fld id="{423DEAB5-B634-4B1D-AD4B-77139435E81F}" type="datetime1">
              <a:rPr lang="en-GB" noProof="0" smtClean="0"/>
              <a:t>21/11/2024</a:t>
            </a:fld>
            <a:endParaRPr lang="en-GB" noProof="0"/>
          </a:p>
        </p:txBody>
      </p:sp>
      <p:sp>
        <p:nvSpPr>
          <p:cNvPr id="2" name="Titel 1">
            <a:extLst>
              <a:ext uri="{FF2B5EF4-FFF2-40B4-BE49-F238E27FC236}">
                <a16:creationId xmlns:a16="http://schemas.microsoft.com/office/drawing/2014/main" id="{3C6B05F5-D1EC-DB3F-7B46-D15425CAC35F}"/>
              </a:ext>
            </a:extLst>
          </p:cNvPr>
          <p:cNvSpPr>
            <a:spLocks noGrp="1"/>
          </p:cNvSpPr>
          <p:nvPr>
            <p:ph type="title" idx="4294967295"/>
          </p:nvPr>
        </p:nvSpPr>
        <p:spPr>
          <a:xfrm>
            <a:off x="1554956" y="286807"/>
            <a:ext cx="9082088" cy="1663700"/>
          </a:xfrm>
        </p:spPr>
        <p:txBody>
          <a:bodyPr>
            <a:normAutofit fontScale="90000"/>
          </a:bodyPr>
          <a:lstStyle/>
          <a:p>
            <a:pPr algn="ctr"/>
            <a:r>
              <a:rPr lang="en-GB" sz="4000" b="1"/>
              <a:t>TOEGEVOEGDE</a:t>
            </a:r>
            <a:br>
              <a:rPr lang="en-GB" sz="4000" b="1"/>
            </a:br>
            <a:r>
              <a:rPr lang="en-GB" sz="4000"/>
              <a:t>Je eigen voorkeurskleur</a:t>
            </a:r>
            <a:br>
              <a:rPr lang="en-GB" sz="4000"/>
            </a:br>
            <a:r>
              <a:rPr lang="en-GB" sz="1400">
                <a:hlinkClick r:id="rId2"/>
              </a:rPr>
              <a:t>https://hansvermaak.com/blog/publicaties/the-color-test-for-change-agents/</a:t>
            </a:r>
            <a:br>
              <a:rPr lang="en-GB" sz="1100"/>
            </a:br>
            <a:r>
              <a:rPr lang="en-GB" sz="4000"/>
              <a:t> </a:t>
            </a:r>
          </a:p>
        </p:txBody>
      </p:sp>
      <p:graphicFrame>
        <p:nvGraphicFramePr>
          <p:cNvPr id="6" name="Diagram 5">
            <a:extLst>
              <a:ext uri="{FF2B5EF4-FFF2-40B4-BE49-F238E27FC236}">
                <a16:creationId xmlns:a16="http://schemas.microsoft.com/office/drawing/2014/main" id="{B4946C1B-6BB8-04A9-FAC4-6F167C608D1A}"/>
              </a:ext>
            </a:extLst>
          </p:cNvPr>
          <p:cNvGraphicFramePr/>
          <p:nvPr>
            <p:extLst>
              <p:ext uri="{D42A27DB-BD31-4B8C-83A1-F6EECF244321}">
                <p14:modId xmlns:p14="http://schemas.microsoft.com/office/powerpoint/2010/main" val="1004851041"/>
              </p:ext>
            </p:extLst>
          </p:nvPr>
        </p:nvGraphicFramePr>
        <p:xfrm>
          <a:off x="1282303" y="1472144"/>
          <a:ext cx="9627394" cy="5099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958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792460" y="2103055"/>
            <a:ext cx="4606785" cy="2651889"/>
          </a:xfrm>
        </p:spPr>
        <p:txBody>
          <a:bodyPr vert="horz" lIns="91440" tIns="45720" rIns="91440" bIns="45720" rtlCol="0" anchor="t">
            <a:normAutofit/>
          </a:bodyPr>
          <a:lstStyle/>
          <a:p>
            <a:pPr>
              <a:lnSpc>
                <a:spcPct val="250000"/>
              </a:lnSpc>
              <a:spcBef>
                <a:spcPts val="0"/>
              </a:spcBef>
            </a:pPr>
            <a:r>
              <a:rPr lang="en-GB" sz="2800">
                <a:latin typeface="+mn-lt"/>
              </a:rPr>
              <a:t>Design thinking theorie</a:t>
            </a:r>
          </a:p>
          <a:p>
            <a:pPr>
              <a:lnSpc>
                <a:spcPct val="250000"/>
              </a:lnSpc>
              <a:spcBef>
                <a:spcPts val="0"/>
              </a:spcBef>
            </a:pPr>
            <a:r>
              <a:rPr lang="en-GB" sz="2800">
                <a:latin typeface="+mn-lt"/>
              </a:rPr>
              <a:t>Design thinking praktijk</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263047" y="1717964"/>
            <a:ext cx="5016802" cy="2863433"/>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400" dirty="0">
                <a:solidFill>
                  <a:schemeClr val="tx1"/>
                </a:solidFill>
              </a:rPr>
              <a:t>INVLOED HEBBEN OP VERANDERING ALS BEGELEIDINGS-PROFESSIONAL</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17</a:t>
            </a:fld>
            <a:endParaRPr lang="de-DE"/>
          </a:p>
        </p:txBody>
      </p:sp>
      <p:sp>
        <p:nvSpPr>
          <p:cNvPr id="7" name="Textfeld 6">
            <a:extLst>
              <a:ext uri="{FF2B5EF4-FFF2-40B4-BE49-F238E27FC236}">
                <a16:creationId xmlns:a16="http://schemas.microsoft.com/office/drawing/2014/main" id="{C53CCB2A-2FE7-B4AA-6C9B-8E7EDFFCA636}"/>
              </a:ext>
            </a:extLst>
          </p:cNvPr>
          <p:cNvSpPr txBox="1"/>
          <p:nvPr/>
        </p:nvSpPr>
        <p:spPr>
          <a:xfrm>
            <a:off x="1306717" y="4581397"/>
            <a:ext cx="2618024" cy="369332"/>
          </a:xfrm>
          <a:prstGeom prst="rect">
            <a:avLst/>
          </a:prstGeom>
          <a:noFill/>
        </p:spPr>
        <p:txBody>
          <a:bodyPr wrap="none" rtlCol="0">
            <a:spAutoFit/>
          </a:bodyPr>
          <a:lstStyle/>
          <a:p>
            <a:r>
              <a:rPr lang="en-GB"/>
              <a:t>Positieve verandering creëren</a:t>
            </a:r>
          </a:p>
        </p:txBody>
      </p:sp>
    </p:spTree>
    <p:extLst>
      <p:ext uri="{BB962C8B-B14F-4D97-AF65-F5344CB8AC3E}">
        <p14:creationId xmlns:p14="http://schemas.microsoft.com/office/powerpoint/2010/main" val="1943801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49776AF-20F9-7FFC-EA20-22E50ACD980C}"/>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788D4E32-71A0-14FB-BAEE-C1C4AD714725}"/>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AA012095-F9E6-CFA6-6080-A0350F3C46AA}"/>
              </a:ext>
            </a:extLst>
          </p:cNvPr>
          <p:cNvSpPr>
            <a:spLocks noGrp="1"/>
          </p:cNvSpPr>
          <p:nvPr>
            <p:ph type="sldNum" sz="quarter" idx="12"/>
          </p:nvPr>
        </p:nvSpPr>
        <p:spPr/>
        <p:txBody>
          <a:bodyPr/>
          <a:lstStyle/>
          <a:p>
            <a:fld id="{F96B14D3-7D2A-2041-9DA6-67735C9926F2}" type="slidenum">
              <a:rPr lang="de-DE" smtClean="0"/>
              <a:t>18</a:t>
            </a:fld>
            <a:endParaRPr lang="de-DE"/>
          </a:p>
        </p:txBody>
      </p:sp>
      <p:sp>
        <p:nvSpPr>
          <p:cNvPr id="6" name="Textfeld 5">
            <a:extLst>
              <a:ext uri="{FF2B5EF4-FFF2-40B4-BE49-F238E27FC236}">
                <a16:creationId xmlns:a16="http://schemas.microsoft.com/office/drawing/2014/main" id="{E8A7B451-6218-8286-959E-EC6DCA3CE587}"/>
              </a:ext>
            </a:extLst>
          </p:cNvPr>
          <p:cNvSpPr txBox="1"/>
          <p:nvPr/>
        </p:nvSpPr>
        <p:spPr>
          <a:xfrm>
            <a:off x="1489527" y="1797546"/>
            <a:ext cx="9212943" cy="2862322"/>
          </a:xfrm>
          <a:prstGeom prst="rect">
            <a:avLst/>
          </a:prstGeom>
          <a:noFill/>
        </p:spPr>
        <p:txBody>
          <a:bodyPr wrap="square" rtlCol="0">
            <a:spAutoFit/>
          </a:bodyPr>
          <a:lstStyle/>
          <a:p>
            <a:pPr algn="ctr"/>
            <a:r>
              <a:rPr lang="en-GB" sz="6000">
                <a:solidFill>
                  <a:schemeClr val="accent1"/>
                </a:solidFill>
              </a:rPr>
              <a:t>Iets </a:t>
            </a:r>
            <a:r>
              <a:rPr lang="en-GB" sz="6000"/>
              <a:t>bouwen dat </a:t>
            </a:r>
            <a:r>
              <a:rPr lang="en-GB" sz="6000">
                <a:solidFill>
                  <a:schemeClr val="accent1"/>
                </a:solidFill>
              </a:rPr>
              <a:t>niemand </a:t>
            </a:r>
            <a:r>
              <a:rPr lang="en-GB" sz="6000"/>
              <a:t>wil is de </a:t>
            </a:r>
            <a:r>
              <a:rPr lang="en-GB" sz="6000">
                <a:solidFill>
                  <a:schemeClr val="accent1"/>
                </a:solidFill>
              </a:rPr>
              <a:t>ultieme </a:t>
            </a:r>
            <a:r>
              <a:rPr lang="en-GB" sz="6000"/>
              <a:t>vorm van </a:t>
            </a:r>
            <a:r>
              <a:rPr lang="en-GB" sz="6000">
                <a:solidFill>
                  <a:schemeClr val="accent1"/>
                </a:solidFill>
              </a:rPr>
              <a:t>verspilling</a:t>
            </a:r>
            <a:r>
              <a:rPr lang="en-GB" sz="6000"/>
              <a:t>!</a:t>
            </a:r>
          </a:p>
        </p:txBody>
      </p:sp>
      <p:sp>
        <p:nvSpPr>
          <p:cNvPr id="8" name="Textfeld 7">
            <a:extLst>
              <a:ext uri="{FF2B5EF4-FFF2-40B4-BE49-F238E27FC236}">
                <a16:creationId xmlns:a16="http://schemas.microsoft.com/office/drawing/2014/main" id="{50AEFF07-7F35-3B85-F91B-0F12111B3D85}"/>
              </a:ext>
            </a:extLst>
          </p:cNvPr>
          <p:cNvSpPr txBox="1"/>
          <p:nvPr/>
        </p:nvSpPr>
        <p:spPr>
          <a:xfrm>
            <a:off x="3047999" y="4860161"/>
            <a:ext cx="6096000" cy="369332"/>
          </a:xfrm>
          <a:prstGeom prst="rect">
            <a:avLst/>
          </a:prstGeom>
          <a:noFill/>
        </p:spPr>
        <p:txBody>
          <a:bodyPr wrap="square">
            <a:spAutoFit/>
          </a:bodyPr>
          <a:lstStyle/>
          <a:p>
            <a:pPr algn="ctr"/>
            <a:r>
              <a:rPr lang="de-DE"/>
              <a:t>(Eric Ries, 2009)</a:t>
            </a:r>
          </a:p>
        </p:txBody>
      </p:sp>
    </p:spTree>
    <p:extLst>
      <p:ext uri="{BB962C8B-B14F-4D97-AF65-F5344CB8AC3E}">
        <p14:creationId xmlns:p14="http://schemas.microsoft.com/office/powerpoint/2010/main" val="230117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47E963-ECD4-999B-E1C6-9644180B54D2}"/>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D152998D-1DFB-0540-4452-428A445DE9E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208CB800-6988-E624-A35B-14694F31AC0D}"/>
              </a:ext>
            </a:extLst>
          </p:cNvPr>
          <p:cNvSpPr>
            <a:spLocks noGrp="1"/>
          </p:cNvSpPr>
          <p:nvPr>
            <p:ph type="sldNum" sz="quarter" idx="12"/>
          </p:nvPr>
        </p:nvSpPr>
        <p:spPr/>
        <p:txBody>
          <a:bodyPr/>
          <a:lstStyle/>
          <a:p>
            <a:fld id="{F96B14D3-7D2A-2041-9DA6-67735C9926F2}" type="slidenum">
              <a:rPr lang="de-DE" smtClean="0"/>
              <a:t>1</a:t>
            </a:fld>
            <a:endParaRPr lang="de-DE"/>
          </a:p>
        </p:txBody>
      </p:sp>
      <p:sp>
        <p:nvSpPr>
          <p:cNvPr id="6" name="Inhaltsplatzhalter 2">
            <a:extLst>
              <a:ext uri="{FF2B5EF4-FFF2-40B4-BE49-F238E27FC236}">
                <a16:creationId xmlns:a16="http://schemas.microsoft.com/office/drawing/2014/main" id="{57D2CB6B-28A7-FDAF-9EDC-2887F1DDB02E}"/>
              </a:ext>
            </a:extLst>
          </p:cNvPr>
          <p:cNvSpPr txBox="1">
            <a:spLocks/>
          </p:cNvSpPr>
          <p:nvPr/>
        </p:nvSpPr>
        <p:spPr>
          <a:xfrm>
            <a:off x="3581400" y="2493292"/>
            <a:ext cx="5502012" cy="1380696"/>
          </a:xfrm>
          <a:prstGeom prst="rect">
            <a:avLst/>
          </a:prstGeom>
        </p:spPr>
        <p:txBody>
          <a:bodyPr>
            <a:normAutofit fontScale="925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de-DE" sz="4000" i="1" dirty="0"/>
              <a:t>De </a:t>
            </a:r>
            <a:r>
              <a:rPr lang="de-DE" sz="4000" i="1" dirty="0" err="1"/>
              <a:t>enige</a:t>
            </a:r>
            <a:r>
              <a:rPr lang="de-DE" sz="4000" i="1" dirty="0"/>
              <a:t> </a:t>
            </a:r>
            <a:r>
              <a:rPr lang="de-DE" sz="4000" i="1" dirty="0" err="1"/>
              <a:t>constante</a:t>
            </a:r>
            <a:r>
              <a:rPr lang="de-DE" sz="4000" i="1" dirty="0"/>
              <a:t> in </a:t>
            </a:r>
            <a:r>
              <a:rPr lang="de-DE" sz="4000" i="1" dirty="0" err="1"/>
              <a:t>het</a:t>
            </a:r>
            <a:r>
              <a:rPr lang="de-DE" sz="4000" i="1" dirty="0"/>
              <a:t> </a:t>
            </a:r>
            <a:r>
              <a:rPr lang="de-DE" sz="4000" i="1" dirty="0" err="1"/>
              <a:t>leven</a:t>
            </a:r>
            <a:r>
              <a:rPr lang="de-DE" sz="4000" i="1" dirty="0"/>
              <a:t> </a:t>
            </a:r>
            <a:r>
              <a:rPr lang="de-DE" sz="4000" i="1" dirty="0" err="1"/>
              <a:t>is</a:t>
            </a:r>
            <a:r>
              <a:rPr lang="de-DE" sz="4000" i="1" dirty="0"/>
              <a:t> </a:t>
            </a:r>
            <a:r>
              <a:rPr lang="de-DE" sz="4000" i="1" dirty="0" err="1"/>
              <a:t>verandering</a:t>
            </a:r>
            <a:endParaRPr lang="de-DE" sz="4000" i="1" dirty="0"/>
          </a:p>
        </p:txBody>
      </p:sp>
      <p:sp>
        <p:nvSpPr>
          <p:cNvPr id="7" name="Pfeil: gebogen 6">
            <a:extLst>
              <a:ext uri="{FF2B5EF4-FFF2-40B4-BE49-F238E27FC236}">
                <a16:creationId xmlns:a16="http://schemas.microsoft.com/office/drawing/2014/main" id="{0DFD02A1-652E-BAC5-47B7-9BB8DAA776B5}"/>
              </a:ext>
            </a:extLst>
          </p:cNvPr>
          <p:cNvSpPr/>
          <p:nvPr/>
        </p:nvSpPr>
        <p:spPr>
          <a:xfrm>
            <a:off x="2021518" y="1078621"/>
            <a:ext cx="8143775" cy="3474720"/>
          </a:xfrm>
          <a:prstGeom prst="circularArrow">
            <a:avLst>
              <a:gd name="adj1" fmla="val 1159"/>
              <a:gd name="adj2" fmla="val 246674"/>
              <a:gd name="adj3" fmla="val 21233880"/>
              <a:gd name="adj4" fmla="val 10897859"/>
              <a:gd name="adj5" fmla="val 437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Textfeld 7">
            <a:extLst>
              <a:ext uri="{FF2B5EF4-FFF2-40B4-BE49-F238E27FC236}">
                <a16:creationId xmlns:a16="http://schemas.microsoft.com/office/drawing/2014/main" id="{F4B76845-2527-3A32-1E26-1CE687124FCB}"/>
              </a:ext>
            </a:extLst>
          </p:cNvPr>
          <p:cNvSpPr txBox="1"/>
          <p:nvPr/>
        </p:nvSpPr>
        <p:spPr>
          <a:xfrm>
            <a:off x="700831" y="2362916"/>
            <a:ext cx="3017937" cy="1115626"/>
          </a:xfrm>
          <a:prstGeom prst="rect">
            <a:avLst/>
          </a:prstGeom>
          <a:noFill/>
        </p:spPr>
        <p:txBody>
          <a:bodyPr wrap="square">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de-DE" sz="4400" b="1" i="0" u="none" strike="noStrike" kern="1200" cap="none" spc="0" normalizeH="0" baseline="0" noProof="0">
                <a:ln w="0">
                  <a:noFill/>
                </a:ln>
                <a:solidFill>
                  <a:schemeClr val="accent1">
                    <a:lumMod val="75000"/>
                  </a:schemeClr>
                </a:solidFill>
                <a:effectLst/>
                <a:uLnTx/>
                <a:uFillTx/>
                <a:latin typeface="Arial"/>
                <a:ea typeface="+mn-ea"/>
                <a:cs typeface="+mn-cs"/>
              </a:rPr>
              <a:t>ACTUEEL</a:t>
            </a:r>
          </a:p>
        </p:txBody>
      </p:sp>
      <p:sp>
        <p:nvSpPr>
          <p:cNvPr id="9" name="Textfeld 8">
            <a:extLst>
              <a:ext uri="{FF2B5EF4-FFF2-40B4-BE49-F238E27FC236}">
                <a16:creationId xmlns:a16="http://schemas.microsoft.com/office/drawing/2014/main" id="{638324DC-A5D9-5FB2-F0B8-1F0E9F6CA7CB}"/>
              </a:ext>
            </a:extLst>
          </p:cNvPr>
          <p:cNvSpPr txBox="1"/>
          <p:nvPr/>
        </p:nvSpPr>
        <p:spPr>
          <a:xfrm>
            <a:off x="8473234" y="2315645"/>
            <a:ext cx="3200400" cy="1115626"/>
          </a:xfrm>
          <a:prstGeom prst="rect">
            <a:avLst/>
          </a:prstGeom>
          <a:noFill/>
        </p:spPr>
        <p:txBody>
          <a:bodyPr wrap="square">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lang="de-DE" sz="4400" b="1">
                <a:ln w="0">
                  <a:noFill/>
                </a:ln>
                <a:solidFill>
                  <a:schemeClr val="accent1">
                    <a:lumMod val="75000"/>
                  </a:schemeClr>
                </a:solidFill>
                <a:latin typeface="Arial"/>
              </a:rPr>
              <a:t>DOEL</a:t>
            </a:r>
            <a:endParaRPr kumimoji="0" lang="de-DE" sz="4400" b="1" i="0" u="none" strike="noStrike" kern="1200" cap="none" spc="0" normalizeH="0" baseline="0" noProof="0">
              <a:ln w="0">
                <a:noFill/>
              </a:ln>
              <a:solidFill>
                <a:schemeClr val="accent1">
                  <a:lumMod val="75000"/>
                </a:schemeClr>
              </a:solidFill>
              <a:effectLst/>
              <a:uLnTx/>
              <a:uFillTx/>
              <a:latin typeface="Arial"/>
              <a:ea typeface="+mn-ea"/>
              <a:cs typeface="+mn-cs"/>
            </a:endParaRPr>
          </a:p>
        </p:txBody>
      </p:sp>
      <p:sp>
        <p:nvSpPr>
          <p:cNvPr id="10" name="Pfeil: gebogen 9">
            <a:extLst>
              <a:ext uri="{FF2B5EF4-FFF2-40B4-BE49-F238E27FC236}">
                <a16:creationId xmlns:a16="http://schemas.microsoft.com/office/drawing/2014/main" id="{0B47FDD4-7066-5455-B5E2-27B1447B521E}"/>
              </a:ext>
            </a:extLst>
          </p:cNvPr>
          <p:cNvSpPr/>
          <p:nvPr/>
        </p:nvSpPr>
        <p:spPr>
          <a:xfrm flipH="1" flipV="1">
            <a:off x="2127984" y="1521338"/>
            <a:ext cx="8069580" cy="3474719"/>
          </a:xfrm>
          <a:prstGeom prst="circularArrow">
            <a:avLst>
              <a:gd name="adj1" fmla="val 1159"/>
              <a:gd name="adj2" fmla="val 246674"/>
              <a:gd name="adj3" fmla="val 21233880"/>
              <a:gd name="adj4" fmla="val 10929997"/>
              <a:gd name="adj5" fmla="val 437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Textfeld 10">
            <a:extLst>
              <a:ext uri="{FF2B5EF4-FFF2-40B4-BE49-F238E27FC236}">
                <a16:creationId xmlns:a16="http://schemas.microsoft.com/office/drawing/2014/main" id="{B4DF7897-E516-47D7-27B2-B017F3B09B1A}"/>
              </a:ext>
            </a:extLst>
          </p:cNvPr>
          <p:cNvSpPr txBox="1"/>
          <p:nvPr/>
        </p:nvSpPr>
        <p:spPr>
          <a:xfrm>
            <a:off x="5002777" y="3612378"/>
            <a:ext cx="2659257" cy="261610"/>
          </a:xfrm>
          <a:prstGeom prst="rect">
            <a:avLst/>
          </a:prstGeom>
          <a:noFill/>
        </p:spPr>
        <p:txBody>
          <a:bodyPr wrap="square">
            <a:spAutoFit/>
          </a:bodyPr>
          <a:lstStyle/>
          <a:p>
            <a:pPr algn="ctr"/>
            <a:r>
              <a:rPr lang="de-DE" sz="1100" b="0" i="0" dirty="0">
                <a:solidFill>
                  <a:srgbClr val="444444"/>
                </a:solidFill>
                <a:effectLst/>
                <a:latin typeface="Proxima Nova"/>
              </a:rPr>
              <a:t>Heraclitus</a:t>
            </a:r>
            <a:r>
              <a:rPr lang="de-DE" sz="1100" dirty="0"/>
              <a:t>, 535-475 v.Chr.</a:t>
            </a:r>
          </a:p>
        </p:txBody>
      </p:sp>
    </p:spTree>
    <p:extLst>
      <p:ext uri="{BB962C8B-B14F-4D97-AF65-F5344CB8AC3E}">
        <p14:creationId xmlns:p14="http://schemas.microsoft.com/office/powerpoint/2010/main" val="176725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19</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53076" y="1951673"/>
            <a:ext cx="6097604" cy="2954655"/>
          </a:xfrm>
          <a:prstGeom prst="rect">
            <a:avLst/>
          </a:prstGeom>
          <a:noFill/>
        </p:spPr>
        <p:txBody>
          <a:bodyPr wrap="square" anchor="ctr">
            <a:spAutoFit/>
          </a:bodyPr>
          <a:lstStyle/>
          <a:p>
            <a:pPr algn="ctr">
              <a:spcBef>
                <a:spcPts val="0"/>
              </a:spcBef>
            </a:pPr>
            <a:r>
              <a:rPr lang="en-GB" sz="6600" b="1">
                <a:solidFill>
                  <a:schemeClr val="bg1"/>
                </a:solidFill>
                <a:latin typeface="+mn-lt"/>
              </a:rPr>
              <a:t>ONTWERP</a:t>
            </a:r>
          </a:p>
          <a:p>
            <a:pPr algn="ctr">
              <a:spcBef>
                <a:spcPts val="0"/>
              </a:spcBef>
            </a:pPr>
            <a:r>
              <a:rPr lang="en-GB" sz="6600" b="1">
                <a:solidFill>
                  <a:schemeClr val="bg1"/>
                </a:solidFill>
              </a:rPr>
              <a:t>DENKEN</a:t>
            </a:r>
          </a:p>
          <a:p>
            <a:pPr algn="ctr"/>
            <a:r>
              <a:rPr lang="en-GB" sz="4800">
                <a:solidFill>
                  <a:schemeClr val="bg1"/>
                </a:solidFill>
                <a:latin typeface="+mn-lt"/>
              </a:rPr>
              <a:t>THEORIE</a:t>
            </a:r>
          </a:p>
        </p:txBody>
      </p:sp>
    </p:spTree>
    <p:extLst>
      <p:ext uri="{BB962C8B-B14F-4D97-AF65-F5344CB8AC3E}">
        <p14:creationId xmlns:p14="http://schemas.microsoft.com/office/powerpoint/2010/main" val="3609838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C6FFF10-8494-D0F7-4FEF-0534CEE6CD1B}"/>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1D3F6741-85A6-3390-EA50-DB46F15E129F}"/>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8357FF0C-048A-D2A1-BEE0-03178F9FDE02}"/>
              </a:ext>
            </a:extLst>
          </p:cNvPr>
          <p:cNvSpPr>
            <a:spLocks noGrp="1"/>
          </p:cNvSpPr>
          <p:nvPr>
            <p:ph type="sldNum" sz="quarter" idx="12"/>
          </p:nvPr>
        </p:nvSpPr>
        <p:spPr/>
        <p:txBody>
          <a:bodyPr/>
          <a:lstStyle/>
          <a:p>
            <a:fld id="{F96B14D3-7D2A-2041-9DA6-67735C9926F2}" type="slidenum">
              <a:rPr lang="de-DE" smtClean="0"/>
              <a:t>20</a:t>
            </a:fld>
            <a:endParaRPr lang="de-DE"/>
          </a:p>
        </p:txBody>
      </p:sp>
      <p:sp>
        <p:nvSpPr>
          <p:cNvPr id="5" name="Textfeld 4">
            <a:extLst>
              <a:ext uri="{FF2B5EF4-FFF2-40B4-BE49-F238E27FC236}">
                <a16:creationId xmlns:a16="http://schemas.microsoft.com/office/drawing/2014/main" id="{06CEDA6D-B761-D7F2-463F-BDA242428493}"/>
              </a:ext>
            </a:extLst>
          </p:cNvPr>
          <p:cNvSpPr txBox="1"/>
          <p:nvPr/>
        </p:nvSpPr>
        <p:spPr>
          <a:xfrm>
            <a:off x="827724" y="2097042"/>
            <a:ext cx="10606285" cy="1446550"/>
          </a:xfrm>
          <a:prstGeom prst="rect">
            <a:avLst/>
          </a:prstGeom>
          <a:noFill/>
        </p:spPr>
        <p:txBody>
          <a:bodyPr wrap="square" rtlCol="0">
            <a:spAutoFit/>
          </a:bodyPr>
          <a:lstStyle/>
          <a:p>
            <a:pPr algn="ctr"/>
            <a:r>
              <a:rPr lang="de-DE" sz="8800" b="1"/>
              <a:t>DESIGN </a:t>
            </a:r>
            <a:r>
              <a:rPr lang="de-DE" sz="8800" b="1">
                <a:solidFill>
                  <a:schemeClr val="accent1"/>
                </a:solidFill>
              </a:rPr>
              <a:t>DENKEN</a:t>
            </a:r>
          </a:p>
        </p:txBody>
      </p:sp>
      <p:sp>
        <p:nvSpPr>
          <p:cNvPr id="6" name="Textfeld 5">
            <a:extLst>
              <a:ext uri="{FF2B5EF4-FFF2-40B4-BE49-F238E27FC236}">
                <a16:creationId xmlns:a16="http://schemas.microsoft.com/office/drawing/2014/main" id="{9EC2BCC0-217B-116F-F197-5349E3B7FD11}"/>
              </a:ext>
            </a:extLst>
          </p:cNvPr>
          <p:cNvSpPr txBox="1"/>
          <p:nvPr/>
        </p:nvSpPr>
        <p:spPr>
          <a:xfrm>
            <a:off x="664095" y="3663360"/>
            <a:ext cx="4869664" cy="1384995"/>
          </a:xfrm>
          <a:prstGeom prst="rect">
            <a:avLst/>
          </a:prstGeom>
          <a:noFill/>
        </p:spPr>
        <p:txBody>
          <a:bodyPr wrap="square" rtlCol="0">
            <a:spAutoFit/>
          </a:bodyPr>
          <a:lstStyle/>
          <a:p>
            <a:pPr algn="ctr"/>
            <a:r>
              <a:rPr lang="en-GB" sz="2800"/>
              <a:t>een klantgerichte en outside-of-the-box oplossing voor een klantprobleem ontwikkelen</a:t>
            </a:r>
          </a:p>
        </p:txBody>
      </p:sp>
      <p:sp>
        <p:nvSpPr>
          <p:cNvPr id="7" name="Textfeld 6">
            <a:extLst>
              <a:ext uri="{FF2B5EF4-FFF2-40B4-BE49-F238E27FC236}">
                <a16:creationId xmlns:a16="http://schemas.microsoft.com/office/drawing/2014/main" id="{39EF6ED6-5358-4623-0AE7-AB95742C5F29}"/>
              </a:ext>
            </a:extLst>
          </p:cNvPr>
          <p:cNvSpPr txBox="1"/>
          <p:nvPr/>
        </p:nvSpPr>
        <p:spPr>
          <a:xfrm>
            <a:off x="6355732" y="3878805"/>
            <a:ext cx="4144626" cy="954107"/>
          </a:xfrm>
          <a:prstGeom prst="rect">
            <a:avLst/>
          </a:prstGeom>
          <a:noFill/>
        </p:spPr>
        <p:txBody>
          <a:bodyPr wrap="square" rtlCol="0">
            <a:spAutoFit/>
          </a:bodyPr>
          <a:lstStyle/>
          <a:p>
            <a:pPr algn="ctr"/>
            <a:r>
              <a:rPr lang="en-GB" sz="2800">
                <a:solidFill>
                  <a:schemeClr val="accent1"/>
                </a:solidFill>
              </a:rPr>
              <a:t>een gestructureerde methode gebruiken en diepgaand analyseren</a:t>
            </a:r>
          </a:p>
        </p:txBody>
      </p:sp>
    </p:spTree>
    <p:extLst>
      <p:ext uri="{BB962C8B-B14F-4D97-AF65-F5344CB8AC3E}">
        <p14:creationId xmlns:p14="http://schemas.microsoft.com/office/powerpoint/2010/main" val="1061293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1500C4B-6B0B-89A6-C230-A2CE92550BDA}"/>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D2917281-8F4D-3478-E4AE-B53C8EBE696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F6FF550B-F6AB-1379-D2D2-8B432AC31198}"/>
              </a:ext>
            </a:extLst>
          </p:cNvPr>
          <p:cNvSpPr>
            <a:spLocks noGrp="1"/>
          </p:cNvSpPr>
          <p:nvPr>
            <p:ph type="sldNum" sz="quarter" idx="12"/>
          </p:nvPr>
        </p:nvSpPr>
        <p:spPr/>
        <p:txBody>
          <a:bodyPr/>
          <a:lstStyle/>
          <a:p>
            <a:fld id="{F96B14D3-7D2A-2041-9DA6-67735C9926F2}" type="slidenum">
              <a:rPr lang="de-DE" smtClean="0"/>
              <a:t>21</a:t>
            </a:fld>
            <a:endParaRPr lang="de-DE"/>
          </a:p>
        </p:txBody>
      </p:sp>
      <p:sp>
        <p:nvSpPr>
          <p:cNvPr id="5" name="Titel 4">
            <a:extLst>
              <a:ext uri="{FF2B5EF4-FFF2-40B4-BE49-F238E27FC236}">
                <a16:creationId xmlns:a16="http://schemas.microsoft.com/office/drawing/2014/main" id="{685B0A88-09F1-596A-5F6E-2C10A9A0774B}"/>
              </a:ext>
            </a:extLst>
          </p:cNvPr>
          <p:cNvSpPr>
            <a:spLocks noGrp="1"/>
          </p:cNvSpPr>
          <p:nvPr>
            <p:ph type="title"/>
          </p:nvPr>
        </p:nvSpPr>
        <p:spPr/>
        <p:txBody>
          <a:bodyPr/>
          <a:lstStyle/>
          <a:p>
            <a:r>
              <a:rPr lang="en-GB" dirty="0" err="1"/>
              <a:t>Essentie</a:t>
            </a:r>
            <a:endParaRPr lang="en-GB" dirty="0"/>
          </a:p>
        </p:txBody>
      </p:sp>
      <p:pic>
        <p:nvPicPr>
          <p:cNvPr id="9" name="Grafik 8" descr="Prost Silhouette">
            <a:extLst>
              <a:ext uri="{FF2B5EF4-FFF2-40B4-BE49-F238E27FC236}">
                <a16:creationId xmlns:a16="http://schemas.microsoft.com/office/drawing/2014/main" id="{47B95376-D000-9E54-15F6-86F8A52599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5257" y="2532743"/>
            <a:ext cx="1796143" cy="1796143"/>
          </a:xfrm>
          <a:prstGeom prst="rect">
            <a:avLst/>
          </a:prstGeom>
        </p:spPr>
      </p:pic>
      <p:pic>
        <p:nvPicPr>
          <p:cNvPr id="11" name="Grafik 10" descr="Post-it-Notizen mit einfarbiger Füllung">
            <a:extLst>
              <a:ext uri="{FF2B5EF4-FFF2-40B4-BE49-F238E27FC236}">
                <a16:creationId xmlns:a16="http://schemas.microsoft.com/office/drawing/2014/main" id="{4E1B8FDB-2F1E-748C-9E3B-7922A15584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7928" y="2532743"/>
            <a:ext cx="1796143" cy="1796143"/>
          </a:xfrm>
          <a:prstGeom prst="rect">
            <a:avLst/>
          </a:prstGeom>
        </p:spPr>
      </p:pic>
      <p:sp>
        <p:nvSpPr>
          <p:cNvPr id="18" name="Textfeld 17">
            <a:extLst>
              <a:ext uri="{FF2B5EF4-FFF2-40B4-BE49-F238E27FC236}">
                <a16:creationId xmlns:a16="http://schemas.microsoft.com/office/drawing/2014/main" id="{A27190D5-2351-D1CF-DC81-B610B71277AB}"/>
              </a:ext>
            </a:extLst>
          </p:cNvPr>
          <p:cNvSpPr txBox="1"/>
          <p:nvPr/>
        </p:nvSpPr>
        <p:spPr>
          <a:xfrm rot="5400000">
            <a:off x="2221662" y="3576632"/>
            <a:ext cx="923330" cy="2608641"/>
          </a:xfrm>
          <a:prstGeom prst="rect">
            <a:avLst/>
          </a:prstGeom>
          <a:noFill/>
        </p:spPr>
        <p:txBody>
          <a:bodyPr vert="vert270" wrap="square" rtlCol="0">
            <a:spAutoFit/>
          </a:bodyPr>
          <a:lstStyle/>
          <a:p>
            <a:pPr algn="ctr"/>
            <a:r>
              <a:rPr lang="en-GB" sz="2400" b="1">
                <a:solidFill>
                  <a:schemeClr val="accent4">
                    <a:lumMod val="25000"/>
                  </a:schemeClr>
                </a:solidFill>
              </a:rPr>
              <a:t>TEAM</a:t>
            </a:r>
          </a:p>
          <a:p>
            <a:pPr algn="ctr"/>
            <a:r>
              <a:rPr lang="en-GB" sz="2400" b="1">
                <a:solidFill>
                  <a:schemeClr val="accent4">
                    <a:lumMod val="25000"/>
                  </a:schemeClr>
                </a:solidFill>
              </a:rPr>
              <a:t>INTERACTIE</a:t>
            </a:r>
          </a:p>
        </p:txBody>
      </p:sp>
      <p:sp>
        <p:nvSpPr>
          <p:cNvPr id="19" name="Textfeld 18">
            <a:extLst>
              <a:ext uri="{FF2B5EF4-FFF2-40B4-BE49-F238E27FC236}">
                <a16:creationId xmlns:a16="http://schemas.microsoft.com/office/drawing/2014/main" id="{80358E0F-87E5-E665-D29E-054D2FCC5A4D}"/>
              </a:ext>
            </a:extLst>
          </p:cNvPr>
          <p:cNvSpPr txBox="1"/>
          <p:nvPr/>
        </p:nvSpPr>
        <p:spPr>
          <a:xfrm rot="5400000">
            <a:off x="5634334" y="3576633"/>
            <a:ext cx="923330" cy="2608641"/>
          </a:xfrm>
          <a:prstGeom prst="rect">
            <a:avLst/>
          </a:prstGeom>
          <a:noFill/>
        </p:spPr>
        <p:txBody>
          <a:bodyPr vert="vert270" wrap="square" rtlCol="0">
            <a:spAutoFit/>
          </a:bodyPr>
          <a:lstStyle/>
          <a:p>
            <a:pPr algn="ctr"/>
            <a:r>
              <a:rPr lang="en-GB" sz="2400" b="1">
                <a:solidFill>
                  <a:schemeClr val="accent4">
                    <a:lumMod val="25000"/>
                  </a:schemeClr>
                </a:solidFill>
              </a:rPr>
              <a:t>CREATIEVE KAMER</a:t>
            </a:r>
          </a:p>
        </p:txBody>
      </p:sp>
      <p:sp>
        <p:nvSpPr>
          <p:cNvPr id="20" name="Textfeld 19">
            <a:extLst>
              <a:ext uri="{FF2B5EF4-FFF2-40B4-BE49-F238E27FC236}">
                <a16:creationId xmlns:a16="http://schemas.microsoft.com/office/drawing/2014/main" id="{CA5AA5BC-E784-301B-2DBE-467ECAE5C4D1}"/>
              </a:ext>
            </a:extLst>
          </p:cNvPr>
          <p:cNvSpPr txBox="1"/>
          <p:nvPr/>
        </p:nvSpPr>
        <p:spPr>
          <a:xfrm rot="5400000">
            <a:off x="9047008" y="3576633"/>
            <a:ext cx="923330" cy="2608641"/>
          </a:xfrm>
          <a:prstGeom prst="rect">
            <a:avLst/>
          </a:prstGeom>
          <a:noFill/>
        </p:spPr>
        <p:txBody>
          <a:bodyPr vert="vert270" wrap="square" rtlCol="0">
            <a:spAutoFit/>
          </a:bodyPr>
          <a:lstStyle/>
          <a:p>
            <a:pPr algn="ctr"/>
            <a:r>
              <a:rPr lang="en-GB" sz="2400" b="1">
                <a:solidFill>
                  <a:schemeClr val="accent4">
                    <a:lumMod val="25000"/>
                  </a:schemeClr>
                </a:solidFill>
              </a:rPr>
              <a:t>ELABOREREN</a:t>
            </a:r>
          </a:p>
          <a:p>
            <a:pPr algn="ctr"/>
            <a:r>
              <a:rPr lang="en-GB" sz="2400" b="1">
                <a:solidFill>
                  <a:schemeClr val="accent4">
                    <a:lumMod val="25000"/>
                  </a:schemeClr>
                </a:solidFill>
              </a:rPr>
              <a:t>METHODE</a:t>
            </a:r>
          </a:p>
        </p:txBody>
      </p:sp>
      <p:grpSp>
        <p:nvGrpSpPr>
          <p:cNvPr id="21" name="Gruppieren 20">
            <a:extLst>
              <a:ext uri="{FF2B5EF4-FFF2-40B4-BE49-F238E27FC236}">
                <a16:creationId xmlns:a16="http://schemas.microsoft.com/office/drawing/2014/main" id="{85D756D6-17A1-494B-DEDB-B8250BF1CE23}"/>
              </a:ext>
            </a:extLst>
          </p:cNvPr>
          <p:cNvGrpSpPr>
            <a:grpSpLocks noChangeAspect="1"/>
          </p:cNvGrpSpPr>
          <p:nvPr/>
        </p:nvGrpSpPr>
        <p:grpSpPr>
          <a:xfrm>
            <a:off x="7940604" y="3368420"/>
            <a:ext cx="3136137" cy="649411"/>
            <a:chOff x="303749" y="2878977"/>
            <a:chExt cx="11360934" cy="2352549"/>
          </a:xfrm>
        </p:grpSpPr>
        <p:sp>
          <p:nvSpPr>
            <p:cNvPr id="22" name="Pfeil: gebogen 21">
              <a:extLst>
                <a:ext uri="{FF2B5EF4-FFF2-40B4-BE49-F238E27FC236}">
                  <a16:creationId xmlns:a16="http://schemas.microsoft.com/office/drawing/2014/main" id="{79A88484-4B3F-7539-F24C-D969E46742F3}"/>
                </a:ext>
              </a:extLst>
            </p:cNvPr>
            <p:cNvSpPr/>
            <p:nvPr/>
          </p:nvSpPr>
          <p:spPr>
            <a:xfrm rot="7240873">
              <a:off x="9316158" y="2883002"/>
              <a:ext cx="2352549" cy="2344500"/>
            </a:xfrm>
            <a:prstGeom prst="circularArrow">
              <a:avLst>
                <a:gd name="adj1" fmla="val 11424"/>
                <a:gd name="adj2" fmla="val 1127862"/>
                <a:gd name="adj3" fmla="val 13778145"/>
                <a:gd name="adj4" fmla="val 16140398"/>
                <a:gd name="adj5" fmla="val 11862"/>
              </a:avLst>
            </a:prstGeom>
            <a:solidFill>
              <a:schemeClr val="accent5">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3" name="Kreis: nicht ausgefüllt 22">
              <a:extLst>
                <a:ext uri="{FF2B5EF4-FFF2-40B4-BE49-F238E27FC236}">
                  <a16:creationId xmlns:a16="http://schemas.microsoft.com/office/drawing/2014/main" id="{A21F15DF-DE1C-A138-C625-28B00F9284C9}"/>
                </a:ext>
              </a:extLst>
            </p:cNvPr>
            <p:cNvSpPr/>
            <p:nvPr/>
          </p:nvSpPr>
          <p:spPr>
            <a:xfrm>
              <a:off x="7679989" y="3033509"/>
              <a:ext cx="2043488" cy="2043488"/>
            </a:xfrm>
            <a:prstGeom prst="donut">
              <a:avLst>
                <a:gd name="adj" fmla="val 11804"/>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4" name="Kreis: nicht ausgefüllt 23">
              <a:extLst>
                <a:ext uri="{FF2B5EF4-FFF2-40B4-BE49-F238E27FC236}">
                  <a16:creationId xmlns:a16="http://schemas.microsoft.com/office/drawing/2014/main" id="{8B7860EE-602F-9CB4-D227-503CE9A1FF03}"/>
                </a:ext>
              </a:extLst>
            </p:cNvPr>
            <p:cNvSpPr/>
            <p:nvPr/>
          </p:nvSpPr>
          <p:spPr>
            <a:xfrm>
              <a:off x="5880540" y="3033509"/>
              <a:ext cx="2043488" cy="2043488"/>
            </a:xfrm>
            <a:prstGeom prst="donut">
              <a:avLst>
                <a:gd name="adj" fmla="val 11804"/>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5" name="Kreis: nicht ausgefüllt 24">
              <a:extLst>
                <a:ext uri="{FF2B5EF4-FFF2-40B4-BE49-F238E27FC236}">
                  <a16:creationId xmlns:a16="http://schemas.microsoft.com/office/drawing/2014/main" id="{0CCF062A-E47E-E1B7-040D-77F612390423}"/>
                </a:ext>
              </a:extLst>
            </p:cNvPr>
            <p:cNvSpPr/>
            <p:nvPr/>
          </p:nvSpPr>
          <p:spPr>
            <a:xfrm>
              <a:off x="4081092" y="3033509"/>
              <a:ext cx="2043488" cy="2043488"/>
            </a:xfrm>
            <a:prstGeom prst="donut">
              <a:avLst>
                <a:gd name="adj" fmla="val 1180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 name="Kreis: nicht ausgefüllt 25">
              <a:extLst>
                <a:ext uri="{FF2B5EF4-FFF2-40B4-BE49-F238E27FC236}">
                  <a16:creationId xmlns:a16="http://schemas.microsoft.com/office/drawing/2014/main" id="{EB178F16-98E4-D29F-14B6-5C85898C46A1}"/>
                </a:ext>
              </a:extLst>
            </p:cNvPr>
            <p:cNvSpPr/>
            <p:nvPr/>
          </p:nvSpPr>
          <p:spPr>
            <a:xfrm>
              <a:off x="2281644" y="3033509"/>
              <a:ext cx="2043488" cy="2043488"/>
            </a:xfrm>
            <a:prstGeom prst="donut">
              <a:avLst>
                <a:gd name="adj" fmla="val 11804"/>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Kreis: nicht ausgefüllt 26">
              <a:extLst>
                <a:ext uri="{FF2B5EF4-FFF2-40B4-BE49-F238E27FC236}">
                  <a16:creationId xmlns:a16="http://schemas.microsoft.com/office/drawing/2014/main" id="{DB194799-637D-2697-FC30-B743C7BF6EEE}"/>
                </a:ext>
              </a:extLst>
            </p:cNvPr>
            <p:cNvSpPr/>
            <p:nvPr/>
          </p:nvSpPr>
          <p:spPr>
            <a:xfrm>
              <a:off x="476650" y="3033509"/>
              <a:ext cx="2043488" cy="2043488"/>
            </a:xfrm>
            <a:prstGeom prst="donut">
              <a:avLst>
                <a:gd name="adj" fmla="val 11804"/>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8" name="Gleichschenkliges Dreieck 27">
              <a:extLst>
                <a:ext uri="{FF2B5EF4-FFF2-40B4-BE49-F238E27FC236}">
                  <a16:creationId xmlns:a16="http://schemas.microsoft.com/office/drawing/2014/main" id="{311A799A-1EE5-FDA2-FB22-5B502091D1B9}"/>
                </a:ext>
              </a:extLst>
            </p:cNvPr>
            <p:cNvSpPr/>
            <p:nvPr/>
          </p:nvSpPr>
          <p:spPr>
            <a:xfrm>
              <a:off x="303749" y="3798581"/>
              <a:ext cx="628772" cy="313709"/>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2AF83B10-396C-AC7C-DB06-4F3C216F8403}"/>
                </a:ext>
              </a:extLst>
            </p:cNvPr>
            <p:cNvSpPr/>
            <p:nvPr/>
          </p:nvSpPr>
          <p:spPr>
            <a:xfrm rot="10800000">
              <a:off x="2108743" y="3931670"/>
              <a:ext cx="628772" cy="313709"/>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Gleichschenkliges Dreieck 29">
              <a:extLst>
                <a:ext uri="{FF2B5EF4-FFF2-40B4-BE49-F238E27FC236}">
                  <a16:creationId xmlns:a16="http://schemas.microsoft.com/office/drawing/2014/main" id="{66EBF892-ABC3-A10A-F8E5-E273ABC22A53}"/>
                </a:ext>
              </a:extLst>
            </p:cNvPr>
            <p:cNvSpPr/>
            <p:nvPr/>
          </p:nvSpPr>
          <p:spPr>
            <a:xfrm>
              <a:off x="3884280" y="3798581"/>
              <a:ext cx="628772" cy="313709"/>
            </a:xfrm>
            <a:prstGeom prst="triangl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7A65D0D0-33C8-2862-E2DF-C68B82681617}"/>
                </a:ext>
              </a:extLst>
            </p:cNvPr>
            <p:cNvSpPr/>
            <p:nvPr/>
          </p:nvSpPr>
          <p:spPr>
            <a:xfrm rot="10800000">
              <a:off x="5689274" y="3931670"/>
              <a:ext cx="628772" cy="313709"/>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Gleichschenkliges Dreieck 31">
              <a:extLst>
                <a:ext uri="{FF2B5EF4-FFF2-40B4-BE49-F238E27FC236}">
                  <a16:creationId xmlns:a16="http://schemas.microsoft.com/office/drawing/2014/main" id="{7FBDA2FD-BCD8-70B2-8207-3E5D626E7DDD}"/>
                </a:ext>
              </a:extLst>
            </p:cNvPr>
            <p:cNvSpPr/>
            <p:nvPr/>
          </p:nvSpPr>
          <p:spPr>
            <a:xfrm>
              <a:off x="7486523" y="3798581"/>
              <a:ext cx="628772" cy="313709"/>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Gleichschenkliges Dreieck 32">
              <a:extLst>
                <a:ext uri="{FF2B5EF4-FFF2-40B4-BE49-F238E27FC236}">
                  <a16:creationId xmlns:a16="http://schemas.microsoft.com/office/drawing/2014/main" id="{F71C3874-8D92-A21F-630F-72BCC21F0BCB}"/>
                </a:ext>
              </a:extLst>
            </p:cNvPr>
            <p:cNvSpPr/>
            <p:nvPr/>
          </p:nvSpPr>
          <p:spPr>
            <a:xfrm rot="10800000">
              <a:off x="9291516" y="3931670"/>
              <a:ext cx="628772" cy="313709"/>
            </a:xfrm>
            <a:prstGeom prst="triangl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44420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936F260-476F-B4A7-CC02-E56E47A9E1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89D93B36-CC75-DDD7-0F43-B6F179E54355}"/>
              </a:ext>
            </a:extLst>
          </p:cNvPr>
          <p:cNvSpPr>
            <a:spLocks noGrp="1"/>
          </p:cNvSpPr>
          <p:nvPr>
            <p:ph type="ftr" sz="quarter" idx="11"/>
          </p:nvPr>
        </p:nvSpPr>
        <p:spPr/>
        <p:txBody>
          <a:bodyPr/>
          <a:lstStyle/>
          <a:p>
            <a:r>
              <a:rPr lang="de-DE"/>
              <a:t>ERASMUS+ DIGIGEN 
Project </a:t>
            </a:r>
            <a:r>
              <a:rPr lang="de-DE" err="1"/>
              <a:t>Ref</a:t>
            </a:r>
            <a:r>
              <a:rPr lang="de-DE"/>
              <a:t>. </a:t>
            </a:r>
            <a:r>
              <a:rPr lang="de-DE" err="1"/>
              <a:t>No</a:t>
            </a:r>
            <a:r>
              <a:rPr lang="de-DE"/>
              <a:t>. 2021-1-DE02-KA220-VET-000025335</a:t>
            </a:r>
          </a:p>
        </p:txBody>
      </p:sp>
      <p:sp>
        <p:nvSpPr>
          <p:cNvPr id="4" name="Foliennummernplatzhalter 3">
            <a:extLst>
              <a:ext uri="{FF2B5EF4-FFF2-40B4-BE49-F238E27FC236}">
                <a16:creationId xmlns:a16="http://schemas.microsoft.com/office/drawing/2014/main" id="{D33C173C-546B-37CA-A3FB-AE096297CF12}"/>
              </a:ext>
            </a:extLst>
          </p:cNvPr>
          <p:cNvSpPr>
            <a:spLocks noGrp="1"/>
          </p:cNvSpPr>
          <p:nvPr>
            <p:ph type="sldNum" sz="quarter" idx="12"/>
          </p:nvPr>
        </p:nvSpPr>
        <p:spPr/>
        <p:txBody>
          <a:bodyPr/>
          <a:lstStyle/>
          <a:p>
            <a:fld id="{F96B14D3-7D2A-2041-9DA6-67735C9926F2}" type="slidenum">
              <a:rPr lang="de-DE" smtClean="0"/>
              <a:t>22</a:t>
            </a:fld>
            <a:endParaRPr lang="de-DE"/>
          </a:p>
        </p:txBody>
      </p:sp>
      <p:sp>
        <p:nvSpPr>
          <p:cNvPr id="5" name="Titel 4">
            <a:extLst>
              <a:ext uri="{FF2B5EF4-FFF2-40B4-BE49-F238E27FC236}">
                <a16:creationId xmlns:a16="http://schemas.microsoft.com/office/drawing/2014/main" id="{2C0CCB5F-E9C2-29E3-891E-9D8F81B35E29}"/>
              </a:ext>
            </a:extLst>
          </p:cNvPr>
          <p:cNvSpPr>
            <a:spLocks noGrp="1"/>
          </p:cNvSpPr>
          <p:nvPr>
            <p:ph type="title"/>
          </p:nvPr>
        </p:nvSpPr>
        <p:spPr/>
        <p:txBody>
          <a:bodyPr/>
          <a:lstStyle/>
          <a:p>
            <a:r>
              <a:rPr lang="en-GB"/>
              <a:t>Proces</a:t>
            </a:r>
          </a:p>
        </p:txBody>
      </p:sp>
      <p:grpSp>
        <p:nvGrpSpPr>
          <p:cNvPr id="48" name="Gruppieren 47">
            <a:extLst>
              <a:ext uri="{FF2B5EF4-FFF2-40B4-BE49-F238E27FC236}">
                <a16:creationId xmlns:a16="http://schemas.microsoft.com/office/drawing/2014/main" id="{6DD0F676-4361-0DFE-9209-C29F65C3EBA5}"/>
              </a:ext>
            </a:extLst>
          </p:cNvPr>
          <p:cNvGrpSpPr/>
          <p:nvPr/>
        </p:nvGrpSpPr>
        <p:grpSpPr>
          <a:xfrm>
            <a:off x="303749" y="2715691"/>
            <a:ext cx="11360934" cy="2352549"/>
            <a:chOff x="303749" y="2878977"/>
            <a:chExt cx="11360934" cy="2352549"/>
          </a:xfrm>
        </p:grpSpPr>
        <p:sp>
          <p:nvSpPr>
            <p:cNvPr id="46" name="Pfeil: gebogen 45">
              <a:extLst>
                <a:ext uri="{FF2B5EF4-FFF2-40B4-BE49-F238E27FC236}">
                  <a16:creationId xmlns:a16="http://schemas.microsoft.com/office/drawing/2014/main" id="{85513F9C-BD0C-AAE1-1C81-D090653D76AF}"/>
                </a:ext>
              </a:extLst>
            </p:cNvPr>
            <p:cNvSpPr/>
            <p:nvPr/>
          </p:nvSpPr>
          <p:spPr>
            <a:xfrm rot="7240873">
              <a:off x="9316158" y="2883002"/>
              <a:ext cx="2352549" cy="2344500"/>
            </a:xfrm>
            <a:prstGeom prst="circularArrow">
              <a:avLst>
                <a:gd name="adj1" fmla="val 11424"/>
                <a:gd name="adj2" fmla="val 1127862"/>
                <a:gd name="adj3" fmla="val 13778145"/>
                <a:gd name="adj4" fmla="val 16140398"/>
                <a:gd name="adj5" fmla="val 11862"/>
              </a:avLst>
            </a:prstGeom>
            <a:solidFill>
              <a:schemeClr val="accent6"/>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9" name="Kreis: nicht ausgefüllt 28">
              <a:extLst>
                <a:ext uri="{FF2B5EF4-FFF2-40B4-BE49-F238E27FC236}">
                  <a16:creationId xmlns:a16="http://schemas.microsoft.com/office/drawing/2014/main" id="{3B7F26A3-D47B-58A5-2C5C-658E5CB01AD4}"/>
                </a:ext>
              </a:extLst>
            </p:cNvPr>
            <p:cNvSpPr/>
            <p:nvPr/>
          </p:nvSpPr>
          <p:spPr>
            <a:xfrm>
              <a:off x="7679989" y="3033509"/>
              <a:ext cx="2043488" cy="2043488"/>
            </a:xfrm>
            <a:prstGeom prst="donut">
              <a:avLst>
                <a:gd name="adj" fmla="val 11804"/>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8" name="Kreis: nicht ausgefüllt 27">
              <a:extLst>
                <a:ext uri="{FF2B5EF4-FFF2-40B4-BE49-F238E27FC236}">
                  <a16:creationId xmlns:a16="http://schemas.microsoft.com/office/drawing/2014/main" id="{ED8855BE-4995-C2B9-61AC-550359B8C5A0}"/>
                </a:ext>
              </a:extLst>
            </p:cNvPr>
            <p:cNvSpPr/>
            <p:nvPr/>
          </p:nvSpPr>
          <p:spPr>
            <a:xfrm>
              <a:off x="5880540" y="3033509"/>
              <a:ext cx="2043488" cy="2043488"/>
            </a:xfrm>
            <a:prstGeom prst="donut">
              <a:avLst>
                <a:gd name="adj" fmla="val 11804"/>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Kreis: nicht ausgefüllt 26">
              <a:extLst>
                <a:ext uri="{FF2B5EF4-FFF2-40B4-BE49-F238E27FC236}">
                  <a16:creationId xmlns:a16="http://schemas.microsoft.com/office/drawing/2014/main" id="{1A908AB3-D7E8-4F16-9BDB-8B27330968CD}"/>
                </a:ext>
              </a:extLst>
            </p:cNvPr>
            <p:cNvSpPr/>
            <p:nvPr/>
          </p:nvSpPr>
          <p:spPr>
            <a:xfrm>
              <a:off x="4081092" y="3033509"/>
              <a:ext cx="2043488" cy="2043488"/>
            </a:xfrm>
            <a:prstGeom prst="donut">
              <a:avLst>
                <a:gd name="adj" fmla="val 1180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 name="Kreis: nicht ausgefüllt 25">
              <a:extLst>
                <a:ext uri="{FF2B5EF4-FFF2-40B4-BE49-F238E27FC236}">
                  <a16:creationId xmlns:a16="http://schemas.microsoft.com/office/drawing/2014/main" id="{41B338AC-D1C4-9E2F-9D2F-D899B7F827D1}"/>
                </a:ext>
              </a:extLst>
            </p:cNvPr>
            <p:cNvSpPr/>
            <p:nvPr/>
          </p:nvSpPr>
          <p:spPr>
            <a:xfrm>
              <a:off x="2281644" y="3033509"/>
              <a:ext cx="2043488" cy="2043488"/>
            </a:xfrm>
            <a:prstGeom prst="donut">
              <a:avLst>
                <a:gd name="adj" fmla="val 11804"/>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5" name="Kreis: nicht ausgefüllt 24">
              <a:extLst>
                <a:ext uri="{FF2B5EF4-FFF2-40B4-BE49-F238E27FC236}">
                  <a16:creationId xmlns:a16="http://schemas.microsoft.com/office/drawing/2014/main" id="{14FA94CB-AA93-F440-FBC1-5100BBF9A4D1}"/>
                </a:ext>
              </a:extLst>
            </p:cNvPr>
            <p:cNvSpPr/>
            <p:nvPr/>
          </p:nvSpPr>
          <p:spPr>
            <a:xfrm>
              <a:off x="476650" y="3033509"/>
              <a:ext cx="2043488" cy="2043488"/>
            </a:xfrm>
            <a:prstGeom prst="donut">
              <a:avLst>
                <a:gd name="adj" fmla="val 11804"/>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0" name="Gleichschenkliges Dreieck 29">
              <a:extLst>
                <a:ext uri="{FF2B5EF4-FFF2-40B4-BE49-F238E27FC236}">
                  <a16:creationId xmlns:a16="http://schemas.microsoft.com/office/drawing/2014/main" id="{F93DF1D1-D870-32DA-D7D0-3001807D2866}"/>
                </a:ext>
              </a:extLst>
            </p:cNvPr>
            <p:cNvSpPr/>
            <p:nvPr/>
          </p:nvSpPr>
          <p:spPr>
            <a:xfrm>
              <a:off x="303749" y="3798581"/>
              <a:ext cx="628772" cy="313709"/>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9BC5EF82-ED4F-4F32-4293-ADC0E5D33D06}"/>
                </a:ext>
              </a:extLst>
            </p:cNvPr>
            <p:cNvSpPr/>
            <p:nvPr/>
          </p:nvSpPr>
          <p:spPr>
            <a:xfrm rot="10800000">
              <a:off x="2108743" y="3931670"/>
              <a:ext cx="628772" cy="313709"/>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Gleichschenkliges Dreieck 31">
              <a:extLst>
                <a:ext uri="{FF2B5EF4-FFF2-40B4-BE49-F238E27FC236}">
                  <a16:creationId xmlns:a16="http://schemas.microsoft.com/office/drawing/2014/main" id="{49A4B90D-4E76-7C94-83B0-B0BD2B85E4B0}"/>
                </a:ext>
              </a:extLst>
            </p:cNvPr>
            <p:cNvSpPr/>
            <p:nvPr/>
          </p:nvSpPr>
          <p:spPr>
            <a:xfrm>
              <a:off x="3884280" y="3798581"/>
              <a:ext cx="628772" cy="313709"/>
            </a:xfrm>
            <a:prstGeom prst="triangl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Gleichschenkliges Dreieck 32">
              <a:extLst>
                <a:ext uri="{FF2B5EF4-FFF2-40B4-BE49-F238E27FC236}">
                  <a16:creationId xmlns:a16="http://schemas.microsoft.com/office/drawing/2014/main" id="{6FAF2AE3-3A7C-449D-4325-B9B80D152479}"/>
                </a:ext>
              </a:extLst>
            </p:cNvPr>
            <p:cNvSpPr/>
            <p:nvPr/>
          </p:nvSpPr>
          <p:spPr>
            <a:xfrm rot="10800000">
              <a:off x="5689274" y="3931670"/>
              <a:ext cx="628772" cy="313709"/>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Gleichschenkliges Dreieck 33">
              <a:extLst>
                <a:ext uri="{FF2B5EF4-FFF2-40B4-BE49-F238E27FC236}">
                  <a16:creationId xmlns:a16="http://schemas.microsoft.com/office/drawing/2014/main" id="{6C9261A3-A43F-51BC-7BFD-29448CBAE55D}"/>
                </a:ext>
              </a:extLst>
            </p:cNvPr>
            <p:cNvSpPr/>
            <p:nvPr/>
          </p:nvSpPr>
          <p:spPr>
            <a:xfrm>
              <a:off x="7486523" y="3798581"/>
              <a:ext cx="628772" cy="313709"/>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Gleichschenkliges Dreieck 34">
              <a:extLst>
                <a:ext uri="{FF2B5EF4-FFF2-40B4-BE49-F238E27FC236}">
                  <a16:creationId xmlns:a16="http://schemas.microsoft.com/office/drawing/2014/main" id="{1C6B898C-BD1C-EF66-43D0-7A26157C8F08}"/>
                </a:ext>
              </a:extLst>
            </p:cNvPr>
            <p:cNvSpPr/>
            <p:nvPr/>
          </p:nvSpPr>
          <p:spPr>
            <a:xfrm rot="10800000">
              <a:off x="9291516" y="3931670"/>
              <a:ext cx="628772" cy="313709"/>
            </a:xfrm>
            <a:prstGeom prst="triangl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a:extLst>
                <a:ext uri="{FF2B5EF4-FFF2-40B4-BE49-F238E27FC236}">
                  <a16:creationId xmlns:a16="http://schemas.microsoft.com/office/drawing/2014/main" id="{40DE4B58-BB4F-C57F-FBBA-88328AB81968}"/>
                </a:ext>
              </a:extLst>
            </p:cNvPr>
            <p:cNvSpPr txBox="1"/>
            <p:nvPr/>
          </p:nvSpPr>
          <p:spPr>
            <a:xfrm>
              <a:off x="842759" y="3893987"/>
              <a:ext cx="1251480" cy="338554"/>
            </a:xfrm>
            <a:prstGeom prst="rect">
              <a:avLst/>
            </a:prstGeom>
            <a:noFill/>
          </p:spPr>
          <p:txBody>
            <a:bodyPr wrap="square" rtlCol="0">
              <a:spAutoFit/>
            </a:bodyPr>
            <a:lstStyle/>
            <a:p>
              <a:pPr algn="ctr"/>
              <a:r>
                <a:rPr lang="en-GB" sz="1600" b="1">
                  <a:solidFill>
                    <a:schemeClr val="accent6">
                      <a:lumMod val="25000"/>
                    </a:schemeClr>
                  </a:solidFill>
                </a:rPr>
                <a:t>inleven</a:t>
              </a:r>
            </a:p>
          </p:txBody>
        </p:sp>
        <p:sp>
          <p:nvSpPr>
            <p:cNvPr id="37" name="Textfeld 36">
              <a:extLst>
                <a:ext uri="{FF2B5EF4-FFF2-40B4-BE49-F238E27FC236}">
                  <a16:creationId xmlns:a16="http://schemas.microsoft.com/office/drawing/2014/main" id="{8C48002B-5493-9CBC-BA13-94972A62E67A}"/>
                </a:ext>
              </a:extLst>
            </p:cNvPr>
            <p:cNvSpPr txBox="1"/>
            <p:nvPr/>
          </p:nvSpPr>
          <p:spPr>
            <a:xfrm>
              <a:off x="2702658" y="3893987"/>
              <a:ext cx="1176221" cy="338554"/>
            </a:xfrm>
            <a:prstGeom prst="rect">
              <a:avLst/>
            </a:prstGeom>
            <a:noFill/>
          </p:spPr>
          <p:txBody>
            <a:bodyPr wrap="square" rtlCol="0">
              <a:spAutoFit/>
            </a:bodyPr>
            <a:lstStyle/>
            <a:p>
              <a:pPr algn="ctr"/>
              <a:r>
                <a:rPr lang="en-GB" sz="1600" b="1">
                  <a:solidFill>
                    <a:schemeClr val="accent6">
                      <a:lumMod val="50000"/>
                    </a:schemeClr>
                  </a:solidFill>
                </a:rPr>
                <a:t>definieer</a:t>
              </a:r>
            </a:p>
          </p:txBody>
        </p:sp>
        <p:sp>
          <p:nvSpPr>
            <p:cNvPr id="38" name="Textfeld 37">
              <a:extLst>
                <a:ext uri="{FF2B5EF4-FFF2-40B4-BE49-F238E27FC236}">
                  <a16:creationId xmlns:a16="http://schemas.microsoft.com/office/drawing/2014/main" id="{A9EBC3C7-1213-1A83-2BFF-418EEFE2193A}"/>
                </a:ext>
              </a:extLst>
            </p:cNvPr>
            <p:cNvSpPr txBox="1"/>
            <p:nvPr/>
          </p:nvSpPr>
          <p:spPr>
            <a:xfrm>
              <a:off x="4516399" y="3893987"/>
              <a:ext cx="1176221" cy="338554"/>
            </a:xfrm>
            <a:prstGeom prst="rect">
              <a:avLst/>
            </a:prstGeom>
            <a:noFill/>
          </p:spPr>
          <p:txBody>
            <a:bodyPr wrap="square" rtlCol="0">
              <a:spAutoFit/>
            </a:bodyPr>
            <a:lstStyle/>
            <a:p>
              <a:pPr algn="ctr"/>
              <a:r>
                <a:rPr lang="en-GB" sz="1600" b="1">
                  <a:solidFill>
                    <a:schemeClr val="accent5">
                      <a:lumMod val="60000"/>
                      <a:lumOff val="40000"/>
                    </a:schemeClr>
                  </a:solidFill>
                </a:rPr>
                <a:t>ideate</a:t>
              </a:r>
            </a:p>
          </p:txBody>
        </p:sp>
        <p:sp>
          <p:nvSpPr>
            <p:cNvPr id="39" name="Textfeld 38">
              <a:extLst>
                <a:ext uri="{FF2B5EF4-FFF2-40B4-BE49-F238E27FC236}">
                  <a16:creationId xmlns:a16="http://schemas.microsoft.com/office/drawing/2014/main" id="{E370C764-148D-75DA-F55C-3060F0BE86D5}"/>
                </a:ext>
              </a:extLst>
            </p:cNvPr>
            <p:cNvSpPr txBox="1"/>
            <p:nvPr/>
          </p:nvSpPr>
          <p:spPr>
            <a:xfrm>
              <a:off x="6312501" y="3893987"/>
              <a:ext cx="1176221" cy="338554"/>
            </a:xfrm>
            <a:prstGeom prst="rect">
              <a:avLst/>
            </a:prstGeom>
            <a:noFill/>
          </p:spPr>
          <p:txBody>
            <a:bodyPr wrap="square" rtlCol="0">
              <a:spAutoFit/>
            </a:bodyPr>
            <a:lstStyle/>
            <a:p>
              <a:pPr algn="ctr"/>
              <a:r>
                <a:rPr lang="en-GB" sz="1600" b="1">
                  <a:solidFill>
                    <a:schemeClr val="accent6">
                      <a:lumMod val="75000"/>
                    </a:schemeClr>
                  </a:solidFill>
                </a:rPr>
                <a:t>prototype</a:t>
              </a:r>
            </a:p>
          </p:txBody>
        </p:sp>
        <p:sp>
          <p:nvSpPr>
            <p:cNvPr id="40" name="Textfeld 39">
              <a:extLst>
                <a:ext uri="{FF2B5EF4-FFF2-40B4-BE49-F238E27FC236}">
                  <a16:creationId xmlns:a16="http://schemas.microsoft.com/office/drawing/2014/main" id="{57AB8B67-8EBB-9436-E1B7-421CE8587F29}"/>
                </a:ext>
              </a:extLst>
            </p:cNvPr>
            <p:cNvSpPr txBox="1"/>
            <p:nvPr/>
          </p:nvSpPr>
          <p:spPr>
            <a:xfrm>
              <a:off x="8117494" y="3893987"/>
              <a:ext cx="1176221" cy="338554"/>
            </a:xfrm>
            <a:prstGeom prst="rect">
              <a:avLst/>
            </a:prstGeom>
            <a:noFill/>
          </p:spPr>
          <p:txBody>
            <a:bodyPr wrap="square" rtlCol="0">
              <a:spAutoFit/>
            </a:bodyPr>
            <a:lstStyle/>
            <a:p>
              <a:pPr algn="ctr"/>
              <a:r>
                <a:rPr lang="en-GB" sz="1600" b="1">
                  <a:solidFill>
                    <a:schemeClr val="accent5">
                      <a:lumMod val="40000"/>
                      <a:lumOff val="60000"/>
                    </a:schemeClr>
                  </a:solidFill>
                </a:rPr>
                <a:t>test</a:t>
              </a:r>
            </a:p>
          </p:txBody>
        </p:sp>
        <p:sp>
          <p:nvSpPr>
            <p:cNvPr id="47" name="Textfeld 46">
              <a:extLst>
                <a:ext uri="{FF2B5EF4-FFF2-40B4-BE49-F238E27FC236}">
                  <a16:creationId xmlns:a16="http://schemas.microsoft.com/office/drawing/2014/main" id="{CAACAF5D-1D9F-F97C-CE03-11AB48D1510F}"/>
                </a:ext>
              </a:extLst>
            </p:cNvPr>
            <p:cNvSpPr txBox="1"/>
            <p:nvPr/>
          </p:nvSpPr>
          <p:spPr>
            <a:xfrm>
              <a:off x="9809319" y="3906799"/>
              <a:ext cx="1376947" cy="338554"/>
            </a:xfrm>
            <a:prstGeom prst="rect">
              <a:avLst/>
            </a:prstGeom>
            <a:noFill/>
          </p:spPr>
          <p:txBody>
            <a:bodyPr wrap="square" rtlCol="0">
              <a:spAutoFit/>
            </a:bodyPr>
            <a:lstStyle/>
            <a:p>
              <a:pPr algn="ctr"/>
              <a:r>
                <a:rPr lang="en-GB" sz="1600" b="1">
                  <a:solidFill>
                    <a:schemeClr val="accent5">
                      <a:lumMod val="20000"/>
                      <a:lumOff val="80000"/>
                    </a:schemeClr>
                  </a:solidFill>
                </a:rPr>
                <a:t>implementeren</a:t>
              </a:r>
            </a:p>
          </p:txBody>
        </p:sp>
      </p:grpSp>
      <p:sp>
        <p:nvSpPr>
          <p:cNvPr id="49" name="Textfeld 48">
            <a:extLst>
              <a:ext uri="{FF2B5EF4-FFF2-40B4-BE49-F238E27FC236}">
                <a16:creationId xmlns:a16="http://schemas.microsoft.com/office/drawing/2014/main" id="{8B571F7F-DFD9-BC63-2BEA-D86AFF7E8427}"/>
              </a:ext>
            </a:extLst>
          </p:cNvPr>
          <p:cNvSpPr txBox="1"/>
          <p:nvPr/>
        </p:nvSpPr>
        <p:spPr>
          <a:xfrm>
            <a:off x="653226" y="5044163"/>
            <a:ext cx="1641461" cy="923330"/>
          </a:xfrm>
          <a:prstGeom prst="rect">
            <a:avLst/>
          </a:prstGeom>
          <a:noFill/>
        </p:spPr>
        <p:txBody>
          <a:bodyPr wrap="square" rtlCol="0">
            <a:spAutoFit/>
          </a:bodyPr>
          <a:lstStyle/>
          <a:p>
            <a:pPr algn="ctr"/>
            <a:r>
              <a:rPr lang="en-GB" dirty="0"/>
              <a:t>Het </a:t>
            </a:r>
            <a:r>
              <a:rPr lang="en-GB" dirty="0" err="1"/>
              <a:t>probleem</a:t>
            </a:r>
            <a:r>
              <a:rPr lang="en-GB" dirty="0"/>
              <a:t> </a:t>
            </a:r>
            <a:r>
              <a:rPr lang="en-GB" dirty="0" err="1"/>
              <a:t>herkennen</a:t>
            </a:r>
            <a:r>
              <a:rPr lang="en-GB" dirty="0"/>
              <a:t> </a:t>
            </a:r>
            <a:r>
              <a:rPr lang="en-GB" dirty="0" err="1"/>
              <a:t>en</a:t>
            </a:r>
            <a:r>
              <a:rPr lang="en-GB" dirty="0"/>
              <a:t> </a:t>
            </a:r>
            <a:r>
              <a:rPr lang="en-GB" dirty="0" err="1"/>
              <a:t>begrijpen</a:t>
            </a:r>
            <a:endParaRPr lang="en-GB" dirty="0"/>
          </a:p>
        </p:txBody>
      </p:sp>
      <p:sp>
        <p:nvSpPr>
          <p:cNvPr id="50" name="Textfeld 49">
            <a:extLst>
              <a:ext uri="{FF2B5EF4-FFF2-40B4-BE49-F238E27FC236}">
                <a16:creationId xmlns:a16="http://schemas.microsoft.com/office/drawing/2014/main" id="{8BC0F158-E450-9EA8-46F2-171E963D7939}"/>
              </a:ext>
            </a:extLst>
          </p:cNvPr>
          <p:cNvSpPr txBox="1"/>
          <p:nvPr/>
        </p:nvSpPr>
        <p:spPr>
          <a:xfrm>
            <a:off x="2399162" y="2077566"/>
            <a:ext cx="1783211" cy="646331"/>
          </a:xfrm>
          <a:prstGeom prst="rect">
            <a:avLst/>
          </a:prstGeom>
          <a:noFill/>
        </p:spPr>
        <p:txBody>
          <a:bodyPr wrap="square" rtlCol="0">
            <a:spAutoFit/>
          </a:bodyPr>
          <a:lstStyle/>
          <a:p>
            <a:pPr algn="ctr"/>
            <a:r>
              <a:rPr lang="en-GB" dirty="0"/>
              <a:t>Focus </a:t>
            </a:r>
            <a:r>
              <a:rPr lang="en-GB" dirty="0" err="1"/>
              <a:t>relevante</a:t>
            </a:r>
            <a:r>
              <a:rPr lang="en-GB" dirty="0"/>
              <a:t> </a:t>
            </a:r>
            <a:r>
              <a:rPr lang="en-GB" dirty="0" err="1"/>
              <a:t>aspecten</a:t>
            </a:r>
            <a:endParaRPr lang="en-GB" dirty="0"/>
          </a:p>
        </p:txBody>
      </p:sp>
      <p:sp>
        <p:nvSpPr>
          <p:cNvPr id="51" name="Textfeld 50">
            <a:extLst>
              <a:ext uri="{FF2B5EF4-FFF2-40B4-BE49-F238E27FC236}">
                <a16:creationId xmlns:a16="http://schemas.microsoft.com/office/drawing/2014/main" id="{94BD8282-1059-D5E0-74DF-DB77E507728E}"/>
              </a:ext>
            </a:extLst>
          </p:cNvPr>
          <p:cNvSpPr txBox="1"/>
          <p:nvPr/>
        </p:nvSpPr>
        <p:spPr>
          <a:xfrm>
            <a:off x="4308139" y="5044163"/>
            <a:ext cx="1591542" cy="923330"/>
          </a:xfrm>
          <a:prstGeom prst="rect">
            <a:avLst/>
          </a:prstGeom>
          <a:noFill/>
        </p:spPr>
        <p:txBody>
          <a:bodyPr wrap="square" rtlCol="0">
            <a:spAutoFit/>
          </a:bodyPr>
          <a:lstStyle/>
          <a:p>
            <a:pPr algn="ctr"/>
            <a:r>
              <a:rPr lang="en-GB" dirty="0" err="1"/>
              <a:t>Genereer</a:t>
            </a:r>
            <a:r>
              <a:rPr lang="en-GB" dirty="0"/>
              <a:t> </a:t>
            </a:r>
            <a:r>
              <a:rPr lang="en-GB" dirty="0" err="1"/>
              <a:t>talrijke</a:t>
            </a:r>
            <a:r>
              <a:rPr lang="en-GB" dirty="0"/>
              <a:t> </a:t>
            </a:r>
            <a:r>
              <a:rPr lang="en-GB" dirty="0" err="1"/>
              <a:t>ideeën</a:t>
            </a:r>
            <a:endParaRPr lang="en-GB" dirty="0"/>
          </a:p>
        </p:txBody>
      </p:sp>
      <p:sp>
        <p:nvSpPr>
          <p:cNvPr id="52" name="Textfeld 51">
            <a:extLst>
              <a:ext uri="{FF2B5EF4-FFF2-40B4-BE49-F238E27FC236}">
                <a16:creationId xmlns:a16="http://schemas.microsoft.com/office/drawing/2014/main" id="{5A7AB2C1-6707-8122-5ADB-0A669E279CF3}"/>
              </a:ext>
            </a:extLst>
          </p:cNvPr>
          <p:cNvSpPr txBox="1"/>
          <p:nvPr/>
        </p:nvSpPr>
        <p:spPr>
          <a:xfrm>
            <a:off x="7566274" y="5044163"/>
            <a:ext cx="2243045" cy="923330"/>
          </a:xfrm>
          <a:prstGeom prst="rect">
            <a:avLst/>
          </a:prstGeom>
          <a:noFill/>
        </p:spPr>
        <p:txBody>
          <a:bodyPr wrap="square" rtlCol="0">
            <a:spAutoFit/>
          </a:bodyPr>
          <a:lstStyle/>
          <a:p>
            <a:pPr algn="ctr"/>
            <a:r>
              <a:rPr lang="en-GB" dirty="0"/>
              <a:t>Maak de</a:t>
            </a:r>
          </a:p>
          <a:p>
            <a:pPr algn="ctr"/>
            <a:r>
              <a:rPr lang="en-GB" dirty="0"/>
              <a:t>"product" </a:t>
            </a:r>
          </a:p>
          <a:p>
            <a:pPr algn="ctr"/>
            <a:r>
              <a:rPr lang="en-GB" dirty="0" err="1"/>
              <a:t>en</a:t>
            </a:r>
            <a:r>
              <a:rPr lang="en-GB" dirty="0"/>
              <a:t> test het</a:t>
            </a:r>
          </a:p>
        </p:txBody>
      </p:sp>
      <p:cxnSp>
        <p:nvCxnSpPr>
          <p:cNvPr id="54" name="Gerader Verbinder 53">
            <a:extLst>
              <a:ext uri="{FF2B5EF4-FFF2-40B4-BE49-F238E27FC236}">
                <a16:creationId xmlns:a16="http://schemas.microsoft.com/office/drawing/2014/main" id="{4246B337-9A51-1269-C277-E741FCCD8102}"/>
              </a:ext>
            </a:extLst>
          </p:cNvPr>
          <p:cNvCxnSpPr>
            <a:cxnSpLocks/>
          </p:cNvCxnSpPr>
          <p:nvPr/>
        </p:nvCxnSpPr>
        <p:spPr>
          <a:xfrm>
            <a:off x="611305" y="4371001"/>
            <a:ext cx="0" cy="1608693"/>
          </a:xfrm>
          <a:prstGeom prst="line">
            <a:avLst/>
          </a:prstGeom>
          <a:ln w="25400">
            <a:solidFill>
              <a:srgbClr val="2B3544"/>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CB0F15E4-CF0D-1B77-BB82-D94D98AAB974}"/>
              </a:ext>
            </a:extLst>
          </p:cNvPr>
          <p:cNvCxnSpPr>
            <a:cxnSpLocks/>
          </p:cNvCxnSpPr>
          <p:nvPr/>
        </p:nvCxnSpPr>
        <p:spPr>
          <a:xfrm>
            <a:off x="2379723" y="4371001"/>
            <a:ext cx="12730" cy="1608693"/>
          </a:xfrm>
          <a:prstGeom prst="line">
            <a:avLst/>
          </a:prstGeom>
          <a:ln w="2540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01519548-BBF0-A0FF-0407-11E3E07E3824}"/>
              </a:ext>
            </a:extLst>
          </p:cNvPr>
          <p:cNvCxnSpPr>
            <a:cxnSpLocks/>
          </p:cNvCxnSpPr>
          <p:nvPr/>
        </p:nvCxnSpPr>
        <p:spPr>
          <a:xfrm>
            <a:off x="2434154" y="1825028"/>
            <a:ext cx="12730" cy="1608693"/>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CB041C5F-5645-FB3C-6B11-F1EED768FBE5}"/>
              </a:ext>
            </a:extLst>
          </p:cNvPr>
          <p:cNvCxnSpPr>
            <a:cxnSpLocks/>
          </p:cNvCxnSpPr>
          <p:nvPr/>
        </p:nvCxnSpPr>
        <p:spPr>
          <a:xfrm>
            <a:off x="4149563" y="1848768"/>
            <a:ext cx="12730" cy="1608693"/>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F9B14A6A-F814-A6AF-9D8C-A53E8C30725E}"/>
              </a:ext>
            </a:extLst>
          </p:cNvPr>
          <p:cNvCxnSpPr>
            <a:cxnSpLocks/>
          </p:cNvCxnSpPr>
          <p:nvPr/>
        </p:nvCxnSpPr>
        <p:spPr>
          <a:xfrm>
            <a:off x="4232423" y="4371002"/>
            <a:ext cx="12730" cy="160869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6384EF51-B403-5C6A-D06C-067087E7129D}"/>
              </a:ext>
            </a:extLst>
          </p:cNvPr>
          <p:cNvCxnSpPr>
            <a:cxnSpLocks/>
          </p:cNvCxnSpPr>
          <p:nvPr/>
        </p:nvCxnSpPr>
        <p:spPr>
          <a:xfrm>
            <a:off x="5962667" y="4371003"/>
            <a:ext cx="12730" cy="160869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CB281F0A-BD5D-B4C2-D4AC-44B8D5700498}"/>
              </a:ext>
            </a:extLst>
          </p:cNvPr>
          <p:cNvCxnSpPr>
            <a:cxnSpLocks/>
          </p:cNvCxnSpPr>
          <p:nvPr/>
        </p:nvCxnSpPr>
        <p:spPr>
          <a:xfrm>
            <a:off x="7821443" y="4351464"/>
            <a:ext cx="12730" cy="1608693"/>
          </a:xfrm>
          <a:prstGeom prst="line">
            <a:avLst/>
          </a:prstGeom>
          <a:ln w="25400">
            <a:solidFill>
              <a:srgbClr val="A2B0C4"/>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027AAF69-355D-BEC2-B687-5ED3C0782763}"/>
              </a:ext>
            </a:extLst>
          </p:cNvPr>
          <p:cNvCxnSpPr>
            <a:cxnSpLocks/>
          </p:cNvCxnSpPr>
          <p:nvPr/>
        </p:nvCxnSpPr>
        <p:spPr>
          <a:xfrm>
            <a:off x="9566158" y="4398094"/>
            <a:ext cx="12730" cy="1608693"/>
          </a:xfrm>
          <a:prstGeom prst="line">
            <a:avLst/>
          </a:prstGeom>
          <a:ln w="25400">
            <a:solidFill>
              <a:srgbClr val="A2B0C4"/>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50317D28-8EB4-6E37-0579-BFDA9688E3E8}"/>
              </a:ext>
            </a:extLst>
          </p:cNvPr>
          <p:cNvSpPr txBox="1"/>
          <p:nvPr/>
        </p:nvSpPr>
        <p:spPr>
          <a:xfrm>
            <a:off x="6158051" y="2077567"/>
            <a:ext cx="1485119" cy="646331"/>
          </a:xfrm>
          <a:prstGeom prst="rect">
            <a:avLst/>
          </a:prstGeom>
          <a:noFill/>
        </p:spPr>
        <p:txBody>
          <a:bodyPr wrap="square" rtlCol="0">
            <a:spAutoFit/>
          </a:bodyPr>
          <a:lstStyle/>
          <a:p>
            <a:pPr algn="ctr"/>
            <a:r>
              <a:rPr lang="en-GB" dirty="0" err="1"/>
              <a:t>Probeer</a:t>
            </a:r>
            <a:r>
              <a:rPr lang="en-GB" dirty="0"/>
              <a:t> de </a:t>
            </a:r>
            <a:r>
              <a:rPr lang="en-GB" dirty="0" err="1"/>
              <a:t>haalbaarheid</a:t>
            </a:r>
            <a:endParaRPr lang="en-GB" dirty="0"/>
          </a:p>
        </p:txBody>
      </p:sp>
      <p:cxnSp>
        <p:nvCxnSpPr>
          <p:cNvPr id="7" name="Gerader Verbinder 6">
            <a:extLst>
              <a:ext uri="{FF2B5EF4-FFF2-40B4-BE49-F238E27FC236}">
                <a16:creationId xmlns:a16="http://schemas.microsoft.com/office/drawing/2014/main" id="{29D856C2-53DA-7480-2C72-04ECB0F515D5}"/>
              </a:ext>
            </a:extLst>
          </p:cNvPr>
          <p:cNvCxnSpPr>
            <a:cxnSpLocks/>
          </p:cNvCxnSpPr>
          <p:nvPr/>
        </p:nvCxnSpPr>
        <p:spPr>
          <a:xfrm>
            <a:off x="6010645" y="1854441"/>
            <a:ext cx="12730" cy="1608693"/>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7F1B1B20-0E81-AE92-6132-92E074C97CC6}"/>
              </a:ext>
            </a:extLst>
          </p:cNvPr>
          <p:cNvCxnSpPr>
            <a:cxnSpLocks/>
          </p:cNvCxnSpPr>
          <p:nvPr/>
        </p:nvCxnSpPr>
        <p:spPr>
          <a:xfrm>
            <a:off x="7769299" y="1823777"/>
            <a:ext cx="12730" cy="1608693"/>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258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ECD349-1244-8361-7616-49C45F01FE59}"/>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4" name="Fußzeilenplatzhalter 3">
            <a:extLst>
              <a:ext uri="{FF2B5EF4-FFF2-40B4-BE49-F238E27FC236}">
                <a16:creationId xmlns:a16="http://schemas.microsoft.com/office/drawing/2014/main" id="{10B28663-55C9-656E-660B-8BA26A50AA7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A338BC1B-604B-AF62-4099-104DB0AB8841}"/>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6" name="Titel 5">
            <a:extLst>
              <a:ext uri="{FF2B5EF4-FFF2-40B4-BE49-F238E27FC236}">
                <a16:creationId xmlns:a16="http://schemas.microsoft.com/office/drawing/2014/main" id="{B8B8C922-D6BD-5D3A-0F47-B1287CDE0FDB}"/>
              </a:ext>
            </a:extLst>
          </p:cNvPr>
          <p:cNvSpPr>
            <a:spLocks noGrp="1"/>
          </p:cNvSpPr>
          <p:nvPr>
            <p:ph type="title"/>
          </p:nvPr>
        </p:nvSpPr>
        <p:spPr/>
        <p:txBody>
          <a:bodyPr/>
          <a:lstStyle/>
          <a:p>
            <a:r>
              <a:rPr lang="en-GB"/>
              <a:t>Informatiestroom</a:t>
            </a:r>
          </a:p>
        </p:txBody>
      </p:sp>
      <p:grpSp>
        <p:nvGrpSpPr>
          <p:cNvPr id="57" name="Gruppieren 56">
            <a:extLst>
              <a:ext uri="{FF2B5EF4-FFF2-40B4-BE49-F238E27FC236}">
                <a16:creationId xmlns:a16="http://schemas.microsoft.com/office/drawing/2014/main" id="{CE8388A9-5A46-43CB-9CA1-F3963A473DB5}"/>
              </a:ext>
            </a:extLst>
          </p:cNvPr>
          <p:cNvGrpSpPr/>
          <p:nvPr/>
        </p:nvGrpSpPr>
        <p:grpSpPr>
          <a:xfrm>
            <a:off x="838200" y="2201916"/>
            <a:ext cx="10653568" cy="3576297"/>
            <a:chOff x="1138976" y="1913158"/>
            <a:chExt cx="10653568" cy="3576297"/>
          </a:xfrm>
        </p:grpSpPr>
        <p:sp>
          <p:nvSpPr>
            <p:cNvPr id="19" name="Kreis: nicht ausgefüllt 18">
              <a:extLst>
                <a:ext uri="{FF2B5EF4-FFF2-40B4-BE49-F238E27FC236}">
                  <a16:creationId xmlns:a16="http://schemas.microsoft.com/office/drawing/2014/main" id="{81B67DCB-F609-1C51-D351-A3522943BEEA}"/>
                </a:ext>
              </a:extLst>
            </p:cNvPr>
            <p:cNvSpPr/>
            <p:nvPr/>
          </p:nvSpPr>
          <p:spPr>
            <a:xfrm>
              <a:off x="8909828" y="3899235"/>
              <a:ext cx="1475076" cy="1475075"/>
            </a:xfrm>
            <a:prstGeom prst="donut">
              <a:avLst>
                <a:gd name="adj" fmla="val 11804"/>
              </a:avLst>
            </a:prstGeom>
            <a:solidFill>
              <a:schemeClr val="accent5">
                <a:lumMod val="40000"/>
                <a:lumOff val="6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20" name="Kreis: nicht ausgefüllt 19">
              <a:extLst>
                <a:ext uri="{FF2B5EF4-FFF2-40B4-BE49-F238E27FC236}">
                  <a16:creationId xmlns:a16="http://schemas.microsoft.com/office/drawing/2014/main" id="{0B8B2808-BCE7-3D91-F3BA-FFD1E8B907B2}"/>
                </a:ext>
              </a:extLst>
            </p:cNvPr>
            <p:cNvSpPr/>
            <p:nvPr/>
          </p:nvSpPr>
          <p:spPr>
            <a:xfrm>
              <a:off x="7616555" y="3899235"/>
              <a:ext cx="1475076" cy="1475075"/>
            </a:xfrm>
            <a:prstGeom prst="donut">
              <a:avLst>
                <a:gd name="adj" fmla="val 11804"/>
              </a:avLst>
            </a:prstGeom>
            <a:solidFill>
              <a:schemeClr val="accent6">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21" name="Kreis: nicht ausgefüllt 20">
              <a:extLst>
                <a:ext uri="{FF2B5EF4-FFF2-40B4-BE49-F238E27FC236}">
                  <a16:creationId xmlns:a16="http://schemas.microsoft.com/office/drawing/2014/main" id="{1EAEF6AF-9A69-3A7F-2EC2-BAE9D8C68AE2}"/>
                </a:ext>
              </a:extLst>
            </p:cNvPr>
            <p:cNvSpPr/>
            <p:nvPr/>
          </p:nvSpPr>
          <p:spPr>
            <a:xfrm>
              <a:off x="5616151" y="3899235"/>
              <a:ext cx="1475076" cy="1475075"/>
            </a:xfrm>
            <a:prstGeom prst="donut">
              <a:avLst>
                <a:gd name="adj" fmla="val 11804"/>
              </a:avLst>
            </a:prstGeom>
            <a:solidFill>
              <a:schemeClr val="accent5">
                <a:lumMod val="60000"/>
                <a:lumOff val="4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22" name="Kreis: nicht ausgefüllt 21">
              <a:extLst>
                <a:ext uri="{FF2B5EF4-FFF2-40B4-BE49-F238E27FC236}">
                  <a16:creationId xmlns:a16="http://schemas.microsoft.com/office/drawing/2014/main" id="{84F396EC-7793-B8C3-3BCB-4A03533C30CB}"/>
                </a:ext>
              </a:extLst>
            </p:cNvPr>
            <p:cNvSpPr/>
            <p:nvPr/>
          </p:nvSpPr>
          <p:spPr>
            <a:xfrm>
              <a:off x="4327939" y="3889770"/>
              <a:ext cx="1475076" cy="1475075"/>
            </a:xfrm>
            <a:prstGeom prst="donut">
              <a:avLst>
                <a:gd name="adj" fmla="val 11804"/>
              </a:avLst>
            </a:prstGeom>
            <a:solidFill>
              <a:schemeClr val="accent6">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23" name="Kreis: nicht ausgefüllt 22">
              <a:extLst>
                <a:ext uri="{FF2B5EF4-FFF2-40B4-BE49-F238E27FC236}">
                  <a16:creationId xmlns:a16="http://schemas.microsoft.com/office/drawing/2014/main" id="{236074F9-EC3D-8CB1-86FE-A74028F1552A}"/>
                </a:ext>
              </a:extLst>
            </p:cNvPr>
            <p:cNvSpPr/>
            <p:nvPr/>
          </p:nvSpPr>
          <p:spPr>
            <a:xfrm>
              <a:off x="1954866" y="3893588"/>
              <a:ext cx="1475076" cy="1475076"/>
            </a:xfrm>
            <a:prstGeom prst="donut">
              <a:avLst>
                <a:gd name="adj" fmla="val 11804"/>
              </a:avLst>
            </a:prstGeom>
            <a:solidFill>
              <a:schemeClr val="accent6">
                <a:lumMod val="25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30" name="Textfeld 29">
              <a:extLst>
                <a:ext uri="{FF2B5EF4-FFF2-40B4-BE49-F238E27FC236}">
                  <a16:creationId xmlns:a16="http://schemas.microsoft.com/office/drawing/2014/main" id="{D41B6892-9BB8-C401-B2D5-F48BBDA33643}"/>
                </a:ext>
              </a:extLst>
            </p:cNvPr>
            <p:cNvSpPr txBox="1"/>
            <p:nvPr/>
          </p:nvSpPr>
          <p:spPr>
            <a:xfrm>
              <a:off x="2266674" y="4514718"/>
              <a:ext cx="849046" cy="253916"/>
            </a:xfrm>
            <a:prstGeom prst="rect">
              <a:avLst/>
            </a:prstGeom>
            <a:noFill/>
          </p:spPr>
          <p:txBody>
            <a:bodyPr wrap="square" rtlCol="0">
              <a:spAutoFit/>
            </a:bodyPr>
            <a:lstStyle/>
            <a:p>
              <a:pPr algn="ctr"/>
              <a:r>
                <a:rPr lang="en-GB" sz="1050" b="1">
                  <a:solidFill>
                    <a:schemeClr val="accent6">
                      <a:lumMod val="25000"/>
                    </a:schemeClr>
                  </a:solidFill>
                </a:rPr>
                <a:t>inleven</a:t>
              </a:r>
            </a:p>
          </p:txBody>
        </p:sp>
        <p:sp>
          <p:nvSpPr>
            <p:cNvPr id="31" name="Textfeld 30">
              <a:extLst>
                <a:ext uri="{FF2B5EF4-FFF2-40B4-BE49-F238E27FC236}">
                  <a16:creationId xmlns:a16="http://schemas.microsoft.com/office/drawing/2014/main" id="{448D1A36-593A-A9B7-898E-0F705C8C8A9A}"/>
                </a:ext>
              </a:extLst>
            </p:cNvPr>
            <p:cNvSpPr txBox="1"/>
            <p:nvPr/>
          </p:nvSpPr>
          <p:spPr>
            <a:xfrm>
              <a:off x="4631845" y="4510899"/>
              <a:ext cx="849046" cy="261610"/>
            </a:xfrm>
            <a:prstGeom prst="rect">
              <a:avLst/>
            </a:prstGeom>
            <a:noFill/>
          </p:spPr>
          <p:txBody>
            <a:bodyPr wrap="square" rtlCol="0">
              <a:spAutoFit/>
            </a:bodyPr>
            <a:lstStyle/>
            <a:p>
              <a:pPr algn="ctr"/>
              <a:r>
                <a:rPr lang="en-GB" sz="1050" b="1">
                  <a:solidFill>
                    <a:schemeClr val="accent6">
                      <a:lumMod val="50000"/>
                    </a:schemeClr>
                  </a:solidFill>
                </a:rPr>
                <a:t>definieer</a:t>
              </a:r>
            </a:p>
          </p:txBody>
        </p:sp>
        <p:sp>
          <p:nvSpPr>
            <p:cNvPr id="32" name="Textfeld 31">
              <a:extLst>
                <a:ext uri="{FF2B5EF4-FFF2-40B4-BE49-F238E27FC236}">
                  <a16:creationId xmlns:a16="http://schemas.microsoft.com/office/drawing/2014/main" id="{7476C947-1C3C-EFB0-2FB0-A3AA33534F03}"/>
                </a:ext>
              </a:extLst>
            </p:cNvPr>
            <p:cNvSpPr txBox="1"/>
            <p:nvPr/>
          </p:nvSpPr>
          <p:spPr>
            <a:xfrm>
              <a:off x="5930374" y="4520364"/>
              <a:ext cx="849046" cy="261610"/>
            </a:xfrm>
            <a:prstGeom prst="rect">
              <a:avLst/>
            </a:prstGeom>
            <a:noFill/>
          </p:spPr>
          <p:txBody>
            <a:bodyPr wrap="square" rtlCol="0">
              <a:spAutoFit/>
            </a:bodyPr>
            <a:lstStyle/>
            <a:p>
              <a:pPr algn="ctr"/>
              <a:r>
                <a:rPr lang="en-GB" sz="1050" b="1">
                  <a:solidFill>
                    <a:schemeClr val="accent5">
                      <a:lumMod val="60000"/>
                      <a:lumOff val="40000"/>
                    </a:schemeClr>
                  </a:solidFill>
                </a:rPr>
                <a:t>ideate</a:t>
              </a:r>
            </a:p>
          </p:txBody>
        </p:sp>
        <p:sp>
          <p:nvSpPr>
            <p:cNvPr id="33" name="Textfeld 32">
              <a:extLst>
                <a:ext uri="{FF2B5EF4-FFF2-40B4-BE49-F238E27FC236}">
                  <a16:creationId xmlns:a16="http://schemas.microsoft.com/office/drawing/2014/main" id="{B0F2BB28-6415-ABB8-18D6-15BE775B023D}"/>
                </a:ext>
              </a:extLst>
            </p:cNvPr>
            <p:cNvSpPr txBox="1"/>
            <p:nvPr/>
          </p:nvSpPr>
          <p:spPr>
            <a:xfrm>
              <a:off x="7928362" y="4520364"/>
              <a:ext cx="849046" cy="261610"/>
            </a:xfrm>
            <a:prstGeom prst="rect">
              <a:avLst/>
            </a:prstGeom>
            <a:noFill/>
          </p:spPr>
          <p:txBody>
            <a:bodyPr wrap="square" rtlCol="0">
              <a:spAutoFit/>
            </a:bodyPr>
            <a:lstStyle/>
            <a:p>
              <a:pPr algn="ctr"/>
              <a:r>
                <a:rPr lang="en-GB" sz="1050" b="1">
                  <a:solidFill>
                    <a:schemeClr val="accent6">
                      <a:lumMod val="75000"/>
                    </a:schemeClr>
                  </a:solidFill>
                </a:rPr>
                <a:t>prototype</a:t>
              </a:r>
            </a:p>
          </p:txBody>
        </p:sp>
        <p:sp>
          <p:nvSpPr>
            <p:cNvPr id="34" name="Textfeld 33">
              <a:extLst>
                <a:ext uri="{FF2B5EF4-FFF2-40B4-BE49-F238E27FC236}">
                  <a16:creationId xmlns:a16="http://schemas.microsoft.com/office/drawing/2014/main" id="{8675F29A-7C90-3905-5B46-B746734FB414}"/>
                </a:ext>
              </a:extLst>
            </p:cNvPr>
            <p:cNvSpPr txBox="1"/>
            <p:nvPr/>
          </p:nvSpPr>
          <p:spPr>
            <a:xfrm>
              <a:off x="9225637" y="4520364"/>
              <a:ext cx="849046" cy="261610"/>
            </a:xfrm>
            <a:prstGeom prst="rect">
              <a:avLst/>
            </a:prstGeom>
            <a:noFill/>
          </p:spPr>
          <p:txBody>
            <a:bodyPr wrap="square" rtlCol="0">
              <a:spAutoFit/>
            </a:bodyPr>
            <a:lstStyle/>
            <a:p>
              <a:pPr algn="ctr"/>
              <a:r>
                <a:rPr lang="en-GB" sz="1050" b="1">
                  <a:solidFill>
                    <a:schemeClr val="accent5">
                      <a:lumMod val="40000"/>
                      <a:lumOff val="60000"/>
                    </a:schemeClr>
                  </a:solidFill>
                </a:rPr>
                <a:t>test</a:t>
              </a:r>
            </a:p>
          </p:txBody>
        </p:sp>
        <p:sp>
          <p:nvSpPr>
            <p:cNvPr id="35" name="Textfeld 34">
              <a:extLst>
                <a:ext uri="{FF2B5EF4-FFF2-40B4-BE49-F238E27FC236}">
                  <a16:creationId xmlns:a16="http://schemas.microsoft.com/office/drawing/2014/main" id="{138C9AAD-713C-9A2E-D4E4-B3CFBD879DF8}"/>
                </a:ext>
              </a:extLst>
            </p:cNvPr>
            <p:cNvSpPr txBox="1"/>
            <p:nvPr/>
          </p:nvSpPr>
          <p:spPr>
            <a:xfrm>
              <a:off x="10453259" y="4533213"/>
              <a:ext cx="993938" cy="261610"/>
            </a:xfrm>
            <a:prstGeom prst="rect">
              <a:avLst/>
            </a:prstGeom>
            <a:noFill/>
          </p:spPr>
          <p:txBody>
            <a:bodyPr wrap="square" rtlCol="0">
              <a:spAutoFit/>
            </a:bodyPr>
            <a:lstStyle/>
            <a:p>
              <a:pPr algn="ctr"/>
              <a:r>
                <a:rPr lang="en-GB" sz="1050" b="1">
                  <a:solidFill>
                    <a:schemeClr val="accent5">
                      <a:lumMod val="20000"/>
                      <a:lumOff val="80000"/>
                    </a:schemeClr>
                  </a:solidFill>
                </a:rPr>
                <a:t>implementeren</a:t>
              </a:r>
            </a:p>
          </p:txBody>
        </p:sp>
        <p:sp>
          <p:nvSpPr>
            <p:cNvPr id="18" name="Pfeil: gebogen 17">
              <a:extLst>
                <a:ext uri="{FF2B5EF4-FFF2-40B4-BE49-F238E27FC236}">
                  <a16:creationId xmlns:a16="http://schemas.microsoft.com/office/drawing/2014/main" id="{69464501-61D0-6696-40E0-924B6CACD0C0}"/>
                </a:ext>
              </a:extLst>
            </p:cNvPr>
            <p:cNvSpPr/>
            <p:nvPr/>
          </p:nvSpPr>
          <p:spPr>
            <a:xfrm rot="7240873">
              <a:off x="10097280" y="3794191"/>
              <a:ext cx="1698169" cy="1692359"/>
            </a:xfrm>
            <a:prstGeom prst="circularArrow">
              <a:avLst>
                <a:gd name="adj1" fmla="val 11424"/>
                <a:gd name="adj2" fmla="val 1127862"/>
                <a:gd name="adj3" fmla="val 13778145"/>
                <a:gd name="adj4" fmla="val 16140398"/>
                <a:gd name="adj5" fmla="val 11862"/>
              </a:avLst>
            </a:prstGeom>
            <a:solidFill>
              <a:schemeClr val="accent6">
                <a:alpha val="2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Gleichschenkliges Dreieck 11">
              <a:extLst>
                <a:ext uri="{FF2B5EF4-FFF2-40B4-BE49-F238E27FC236}">
                  <a16:creationId xmlns:a16="http://schemas.microsoft.com/office/drawing/2014/main" id="{7C02B6F0-8BF9-20EE-EE7F-4CEEE6E46B31}"/>
                </a:ext>
              </a:extLst>
            </p:cNvPr>
            <p:cNvSpPr/>
            <p:nvPr/>
          </p:nvSpPr>
          <p:spPr>
            <a:xfrm rot="16200000">
              <a:off x="1731828" y="2048366"/>
              <a:ext cx="2215465" cy="3401170"/>
            </a:xfrm>
            <a:prstGeom prst="triangle">
              <a:avLst/>
            </a:prstGeom>
            <a:solidFill>
              <a:schemeClr val="bg1"/>
            </a:solid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n-GB" sz="1050"/>
            </a:p>
          </p:txBody>
        </p:sp>
        <p:sp>
          <p:nvSpPr>
            <p:cNvPr id="13" name="Gleichschenkliges Dreieck 12">
              <a:extLst>
                <a:ext uri="{FF2B5EF4-FFF2-40B4-BE49-F238E27FC236}">
                  <a16:creationId xmlns:a16="http://schemas.microsoft.com/office/drawing/2014/main" id="{FAC38975-FB28-6F4C-4563-E34C47E545D2}"/>
                </a:ext>
              </a:extLst>
            </p:cNvPr>
            <p:cNvSpPr/>
            <p:nvPr/>
          </p:nvSpPr>
          <p:spPr>
            <a:xfrm rot="5400000" flipH="1">
              <a:off x="3995218" y="3284281"/>
              <a:ext cx="2141822" cy="936000"/>
            </a:xfrm>
            <a:prstGeom prst="triangle">
              <a:avLst/>
            </a:prstGeom>
            <a:solidFill>
              <a:schemeClr val="bg1"/>
            </a:solid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en-GB" sz="1050"/>
            </a:p>
          </p:txBody>
        </p:sp>
        <p:sp>
          <p:nvSpPr>
            <p:cNvPr id="14" name="Gleichschenkliges Dreieck 13">
              <a:extLst>
                <a:ext uri="{FF2B5EF4-FFF2-40B4-BE49-F238E27FC236}">
                  <a16:creationId xmlns:a16="http://schemas.microsoft.com/office/drawing/2014/main" id="{75B676AE-F79A-C527-1CF6-D0C6A9F4EB24}"/>
                </a:ext>
              </a:extLst>
            </p:cNvPr>
            <p:cNvSpPr/>
            <p:nvPr/>
          </p:nvSpPr>
          <p:spPr>
            <a:xfrm rot="16200000">
              <a:off x="5463029" y="2797174"/>
              <a:ext cx="2215465" cy="1903537"/>
            </a:xfrm>
            <a:prstGeom prst="triangle">
              <a:avLst/>
            </a:prstGeom>
            <a:solidFill>
              <a:schemeClr val="bg1"/>
            </a:solid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n-GB" sz="1050"/>
            </a:p>
          </p:txBody>
        </p:sp>
        <p:sp>
          <p:nvSpPr>
            <p:cNvPr id="36" name="Gleichschenkliges Dreieck 35">
              <a:extLst>
                <a:ext uri="{FF2B5EF4-FFF2-40B4-BE49-F238E27FC236}">
                  <a16:creationId xmlns:a16="http://schemas.microsoft.com/office/drawing/2014/main" id="{A7613A1B-C5E8-E936-A2F8-14BDD44A3710}"/>
                </a:ext>
              </a:extLst>
            </p:cNvPr>
            <p:cNvSpPr/>
            <p:nvPr/>
          </p:nvSpPr>
          <p:spPr>
            <a:xfrm rot="5400000" flipH="1">
              <a:off x="7792690" y="2428199"/>
              <a:ext cx="2215465" cy="2641486"/>
            </a:xfrm>
            <a:prstGeom prst="triangle">
              <a:avLst/>
            </a:prstGeom>
            <a:solidFill>
              <a:schemeClr val="bg1"/>
            </a:solid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en-GB" sz="1050"/>
            </a:p>
          </p:txBody>
        </p:sp>
        <p:sp>
          <p:nvSpPr>
            <p:cNvPr id="37" name="Textfeld 36">
              <a:extLst>
                <a:ext uri="{FF2B5EF4-FFF2-40B4-BE49-F238E27FC236}">
                  <a16:creationId xmlns:a16="http://schemas.microsoft.com/office/drawing/2014/main" id="{CCE6A542-BA7C-73A7-0DB9-C0925C6E518C}"/>
                </a:ext>
              </a:extLst>
            </p:cNvPr>
            <p:cNvSpPr txBox="1"/>
            <p:nvPr/>
          </p:nvSpPr>
          <p:spPr>
            <a:xfrm rot="20559346">
              <a:off x="2238021" y="2810902"/>
              <a:ext cx="1738222" cy="338554"/>
            </a:xfrm>
            <a:prstGeom prst="rect">
              <a:avLst/>
            </a:prstGeom>
            <a:noFill/>
          </p:spPr>
          <p:txBody>
            <a:bodyPr wrap="square" lIns="91440" tIns="45720" rIns="91440" bIns="45720" rtlCol="0" anchor="t">
              <a:spAutoFit/>
            </a:bodyPr>
            <a:lstStyle/>
            <a:p>
              <a:pPr algn="ctr"/>
              <a:r>
                <a:rPr lang="en-GB" sz="1600" b="1">
                  <a:solidFill>
                    <a:schemeClr val="accent6">
                      <a:lumMod val="50000"/>
                    </a:schemeClr>
                  </a:solidFill>
                </a:rPr>
                <a:t>DIVERSE</a:t>
              </a:r>
            </a:p>
          </p:txBody>
        </p:sp>
        <p:sp>
          <p:nvSpPr>
            <p:cNvPr id="38" name="Textfeld 37">
              <a:extLst>
                <a:ext uri="{FF2B5EF4-FFF2-40B4-BE49-F238E27FC236}">
                  <a16:creationId xmlns:a16="http://schemas.microsoft.com/office/drawing/2014/main" id="{731F90B0-AF91-FAFD-FC11-3828D70DC864}"/>
                </a:ext>
              </a:extLst>
            </p:cNvPr>
            <p:cNvSpPr txBox="1"/>
            <p:nvPr/>
          </p:nvSpPr>
          <p:spPr>
            <a:xfrm rot="19747781">
              <a:off x="5649094" y="2905292"/>
              <a:ext cx="1738222" cy="338554"/>
            </a:xfrm>
            <a:prstGeom prst="rect">
              <a:avLst/>
            </a:prstGeom>
            <a:noFill/>
          </p:spPr>
          <p:txBody>
            <a:bodyPr wrap="square" lIns="91440" tIns="45720" rIns="91440" bIns="45720" rtlCol="0" anchor="t">
              <a:spAutoFit/>
            </a:bodyPr>
            <a:lstStyle/>
            <a:p>
              <a:pPr algn="ctr"/>
              <a:r>
                <a:rPr lang="en-GB" sz="1600" b="1">
                  <a:solidFill>
                    <a:schemeClr val="accent6">
                      <a:lumMod val="50000"/>
                    </a:schemeClr>
                  </a:solidFill>
                </a:rPr>
                <a:t>DIVERSE</a:t>
              </a:r>
            </a:p>
          </p:txBody>
        </p:sp>
        <p:sp>
          <p:nvSpPr>
            <p:cNvPr id="39" name="Textfeld 38">
              <a:extLst>
                <a:ext uri="{FF2B5EF4-FFF2-40B4-BE49-F238E27FC236}">
                  <a16:creationId xmlns:a16="http://schemas.microsoft.com/office/drawing/2014/main" id="{0C0FFE2B-F1A6-8715-EF8E-5F3FA38A3070}"/>
                </a:ext>
              </a:extLst>
            </p:cNvPr>
            <p:cNvSpPr txBox="1"/>
            <p:nvPr/>
          </p:nvSpPr>
          <p:spPr>
            <a:xfrm rot="1400606">
              <a:off x="7944991" y="2836370"/>
              <a:ext cx="1738222" cy="338554"/>
            </a:xfrm>
            <a:prstGeom prst="rect">
              <a:avLst/>
            </a:prstGeom>
            <a:noFill/>
          </p:spPr>
          <p:txBody>
            <a:bodyPr wrap="square" rtlCol="0">
              <a:spAutoFit/>
            </a:bodyPr>
            <a:lstStyle/>
            <a:p>
              <a:pPr algn="ctr"/>
              <a:r>
                <a:rPr lang="en-GB" sz="1600" b="1">
                  <a:solidFill>
                    <a:schemeClr val="accent6">
                      <a:lumMod val="50000"/>
                    </a:schemeClr>
                  </a:solidFill>
                </a:rPr>
                <a:t>CONVERGE</a:t>
              </a:r>
            </a:p>
          </p:txBody>
        </p:sp>
        <p:sp>
          <p:nvSpPr>
            <p:cNvPr id="40" name="Textfeld 39">
              <a:extLst>
                <a:ext uri="{FF2B5EF4-FFF2-40B4-BE49-F238E27FC236}">
                  <a16:creationId xmlns:a16="http://schemas.microsoft.com/office/drawing/2014/main" id="{15F8FC8D-19A2-DBB7-2F03-B4FB54A7A4F7}"/>
                </a:ext>
              </a:extLst>
            </p:cNvPr>
            <p:cNvSpPr txBox="1"/>
            <p:nvPr/>
          </p:nvSpPr>
          <p:spPr>
            <a:xfrm rot="3033799">
              <a:off x="4082117" y="2862970"/>
              <a:ext cx="2030613" cy="338554"/>
            </a:xfrm>
            <a:prstGeom prst="rect">
              <a:avLst/>
            </a:prstGeom>
            <a:noFill/>
          </p:spPr>
          <p:txBody>
            <a:bodyPr wrap="square" rtlCol="0">
              <a:spAutoFit/>
            </a:bodyPr>
            <a:lstStyle/>
            <a:p>
              <a:pPr algn="ctr"/>
              <a:r>
                <a:rPr lang="en-GB" sz="1600" b="1">
                  <a:solidFill>
                    <a:schemeClr val="accent6">
                      <a:lumMod val="50000"/>
                    </a:schemeClr>
                  </a:solidFill>
                </a:rPr>
                <a:t>CONVERGE</a:t>
              </a:r>
            </a:p>
          </p:txBody>
        </p:sp>
        <p:sp>
          <p:nvSpPr>
            <p:cNvPr id="41" name="Textfeld 40">
              <a:extLst>
                <a:ext uri="{FF2B5EF4-FFF2-40B4-BE49-F238E27FC236}">
                  <a16:creationId xmlns:a16="http://schemas.microsoft.com/office/drawing/2014/main" id="{E25F770D-E33E-B30F-1B55-A000929BE37C}"/>
                </a:ext>
              </a:extLst>
            </p:cNvPr>
            <p:cNvSpPr txBox="1"/>
            <p:nvPr/>
          </p:nvSpPr>
          <p:spPr>
            <a:xfrm>
              <a:off x="1558846" y="3573646"/>
              <a:ext cx="1738222" cy="338554"/>
            </a:xfrm>
            <a:prstGeom prst="rect">
              <a:avLst/>
            </a:prstGeom>
            <a:noFill/>
          </p:spPr>
          <p:txBody>
            <a:bodyPr wrap="square" rtlCol="0">
              <a:spAutoFit/>
            </a:bodyPr>
            <a:lstStyle/>
            <a:p>
              <a:pPr algn="ctr"/>
              <a:r>
                <a:rPr lang="en-GB" sz="1600"/>
                <a:t>Keuzes maken</a:t>
              </a:r>
            </a:p>
          </p:txBody>
        </p:sp>
        <p:sp>
          <p:nvSpPr>
            <p:cNvPr id="43" name="Textfeld 42">
              <a:extLst>
                <a:ext uri="{FF2B5EF4-FFF2-40B4-BE49-F238E27FC236}">
                  <a16:creationId xmlns:a16="http://schemas.microsoft.com/office/drawing/2014/main" id="{93806421-5C81-45E8-C8FB-7D5F8F79E183}"/>
                </a:ext>
              </a:extLst>
            </p:cNvPr>
            <p:cNvSpPr txBox="1"/>
            <p:nvPr/>
          </p:nvSpPr>
          <p:spPr>
            <a:xfrm>
              <a:off x="5814321" y="3530348"/>
              <a:ext cx="1738222" cy="338554"/>
            </a:xfrm>
            <a:prstGeom prst="rect">
              <a:avLst/>
            </a:prstGeom>
            <a:noFill/>
          </p:spPr>
          <p:txBody>
            <a:bodyPr wrap="square" rtlCol="0">
              <a:spAutoFit/>
            </a:bodyPr>
            <a:lstStyle/>
            <a:p>
              <a:pPr algn="ctr"/>
              <a:r>
                <a:rPr lang="en-GB" sz="1600"/>
                <a:t>Keuzes maken</a:t>
              </a:r>
            </a:p>
          </p:txBody>
        </p:sp>
        <p:sp>
          <p:nvSpPr>
            <p:cNvPr id="44" name="Textfeld 43">
              <a:extLst>
                <a:ext uri="{FF2B5EF4-FFF2-40B4-BE49-F238E27FC236}">
                  <a16:creationId xmlns:a16="http://schemas.microsoft.com/office/drawing/2014/main" id="{0F6617D9-A5D7-60BA-F12B-50057DBD928D}"/>
                </a:ext>
              </a:extLst>
            </p:cNvPr>
            <p:cNvSpPr txBox="1"/>
            <p:nvPr/>
          </p:nvSpPr>
          <p:spPr>
            <a:xfrm>
              <a:off x="4076099" y="3459893"/>
              <a:ext cx="1738222" cy="584775"/>
            </a:xfrm>
            <a:prstGeom prst="rect">
              <a:avLst/>
            </a:prstGeom>
            <a:noFill/>
          </p:spPr>
          <p:txBody>
            <a:bodyPr wrap="square" rtlCol="0">
              <a:spAutoFit/>
            </a:bodyPr>
            <a:lstStyle/>
            <a:p>
              <a:pPr algn="ctr"/>
              <a:r>
                <a:rPr lang="en-GB" sz="1600" dirty="0"/>
                <a:t>Maak </a:t>
              </a:r>
            </a:p>
            <a:p>
              <a:pPr algn="ctr"/>
              <a:r>
                <a:rPr lang="en-GB" sz="1600" dirty="0" err="1"/>
                <a:t>keuzes</a:t>
              </a:r>
              <a:endParaRPr lang="en-GB" sz="1600" dirty="0"/>
            </a:p>
          </p:txBody>
        </p:sp>
        <p:sp>
          <p:nvSpPr>
            <p:cNvPr id="45" name="Textfeld 44">
              <a:extLst>
                <a:ext uri="{FF2B5EF4-FFF2-40B4-BE49-F238E27FC236}">
                  <a16:creationId xmlns:a16="http://schemas.microsoft.com/office/drawing/2014/main" id="{1D896DB3-0B24-E39E-D373-F7BAE2812919}"/>
                </a:ext>
              </a:extLst>
            </p:cNvPr>
            <p:cNvSpPr txBox="1"/>
            <p:nvPr/>
          </p:nvSpPr>
          <p:spPr>
            <a:xfrm>
              <a:off x="8196463" y="3544020"/>
              <a:ext cx="2041839" cy="338554"/>
            </a:xfrm>
            <a:prstGeom prst="rect">
              <a:avLst/>
            </a:prstGeom>
            <a:noFill/>
          </p:spPr>
          <p:txBody>
            <a:bodyPr wrap="square" rtlCol="0">
              <a:spAutoFit/>
            </a:bodyPr>
            <a:lstStyle/>
            <a:p>
              <a:pPr algn="ctr"/>
              <a:r>
                <a:rPr lang="en-GB" sz="1600" dirty="0" err="1"/>
                <a:t>Keuzes</a:t>
              </a:r>
              <a:r>
                <a:rPr lang="en-GB" sz="1600" dirty="0"/>
                <a:t> </a:t>
              </a:r>
              <a:r>
                <a:rPr lang="en-GB" sz="1600" dirty="0" err="1"/>
                <a:t>maken</a:t>
              </a:r>
              <a:endParaRPr lang="en-GB" sz="1600" dirty="0"/>
            </a:p>
          </p:txBody>
        </p:sp>
        <p:sp>
          <p:nvSpPr>
            <p:cNvPr id="54" name="Textfeld 53">
              <a:extLst>
                <a:ext uri="{FF2B5EF4-FFF2-40B4-BE49-F238E27FC236}">
                  <a16:creationId xmlns:a16="http://schemas.microsoft.com/office/drawing/2014/main" id="{599ECA08-5073-DEEA-0132-A712E9884183}"/>
                </a:ext>
              </a:extLst>
            </p:cNvPr>
            <p:cNvSpPr txBox="1"/>
            <p:nvPr/>
          </p:nvSpPr>
          <p:spPr>
            <a:xfrm>
              <a:off x="1775615" y="1913158"/>
              <a:ext cx="3098459" cy="461665"/>
            </a:xfrm>
            <a:prstGeom prst="rect">
              <a:avLst/>
            </a:prstGeom>
            <a:noFill/>
          </p:spPr>
          <p:txBody>
            <a:bodyPr wrap="square" rtlCol="0">
              <a:spAutoFit/>
            </a:bodyPr>
            <a:lstStyle/>
            <a:p>
              <a:pPr algn="ctr"/>
              <a:r>
                <a:rPr lang="en-GB" sz="2400" b="1" dirty="0"/>
                <a:t>PROBLEEMRUIMTE</a:t>
              </a:r>
            </a:p>
          </p:txBody>
        </p:sp>
        <p:sp>
          <p:nvSpPr>
            <p:cNvPr id="55" name="Textfeld 54">
              <a:extLst>
                <a:ext uri="{FF2B5EF4-FFF2-40B4-BE49-F238E27FC236}">
                  <a16:creationId xmlns:a16="http://schemas.microsoft.com/office/drawing/2014/main" id="{23A0AE0A-D886-ABC5-E356-4B17DE390E32}"/>
                </a:ext>
              </a:extLst>
            </p:cNvPr>
            <p:cNvSpPr txBox="1"/>
            <p:nvPr/>
          </p:nvSpPr>
          <p:spPr>
            <a:xfrm>
              <a:off x="6748767" y="1913158"/>
              <a:ext cx="3489535" cy="461665"/>
            </a:xfrm>
            <a:prstGeom prst="rect">
              <a:avLst/>
            </a:prstGeom>
            <a:noFill/>
          </p:spPr>
          <p:txBody>
            <a:bodyPr wrap="square" rtlCol="0">
              <a:spAutoFit/>
            </a:bodyPr>
            <a:lstStyle/>
            <a:p>
              <a:pPr algn="ctr"/>
              <a:r>
                <a:rPr lang="en-GB" sz="2400" b="1" dirty="0"/>
                <a:t>OPLOSSINGSRUIMTE</a:t>
              </a:r>
            </a:p>
          </p:txBody>
        </p:sp>
      </p:grpSp>
    </p:spTree>
    <p:extLst>
      <p:ext uri="{BB962C8B-B14F-4D97-AF65-F5344CB8AC3E}">
        <p14:creationId xmlns:p14="http://schemas.microsoft.com/office/powerpoint/2010/main" val="3878543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24</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53076" y="1951673"/>
            <a:ext cx="6097604" cy="2954655"/>
          </a:xfrm>
          <a:prstGeom prst="rect">
            <a:avLst/>
          </a:prstGeom>
          <a:noFill/>
        </p:spPr>
        <p:txBody>
          <a:bodyPr wrap="square" anchor="ctr">
            <a:spAutoFit/>
          </a:bodyPr>
          <a:lstStyle/>
          <a:p>
            <a:pPr algn="ctr">
              <a:spcBef>
                <a:spcPts val="0"/>
              </a:spcBef>
            </a:pPr>
            <a:r>
              <a:rPr lang="en-GB" sz="6600" b="1">
                <a:solidFill>
                  <a:schemeClr val="bg1"/>
                </a:solidFill>
                <a:latin typeface="+mn-lt"/>
              </a:rPr>
              <a:t>ONTWERP</a:t>
            </a:r>
          </a:p>
          <a:p>
            <a:pPr algn="ctr">
              <a:spcBef>
                <a:spcPts val="0"/>
              </a:spcBef>
            </a:pPr>
            <a:r>
              <a:rPr lang="en-GB" sz="6600" b="1">
                <a:solidFill>
                  <a:schemeClr val="bg1"/>
                </a:solidFill>
              </a:rPr>
              <a:t>DENKEN</a:t>
            </a:r>
          </a:p>
          <a:p>
            <a:pPr algn="ctr">
              <a:spcBef>
                <a:spcPts val="0"/>
              </a:spcBef>
            </a:pPr>
            <a:r>
              <a:rPr lang="en-GB" sz="4800">
                <a:solidFill>
                  <a:schemeClr val="bg1"/>
                </a:solidFill>
                <a:latin typeface="+mn-lt"/>
              </a:rPr>
              <a:t>PRAKTIJK</a:t>
            </a:r>
          </a:p>
        </p:txBody>
      </p:sp>
    </p:spTree>
    <p:extLst>
      <p:ext uri="{BB962C8B-B14F-4D97-AF65-F5344CB8AC3E}">
        <p14:creationId xmlns:p14="http://schemas.microsoft.com/office/powerpoint/2010/main" val="3592980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A5DA670-2A73-1A58-26E5-93EBD8CB4748}"/>
              </a:ext>
            </a:extLst>
          </p:cNvPr>
          <p:cNvSpPr>
            <a:spLocks noGrp="1"/>
          </p:cNvSpPr>
          <p:nvPr>
            <p:ph type="ftr" sz="quarter" idx="11"/>
          </p:nvPr>
        </p:nvSpPr>
        <p:spPr>
          <a:xfrm>
            <a:off x="4397689" y="6346045"/>
            <a:ext cx="4114800" cy="365125"/>
          </a:xfrm>
        </p:spPr>
        <p:txBody>
          <a:bodyPr/>
          <a:lstStyle/>
          <a:p>
            <a:r>
              <a:rPr lang="de-DE"/>
              <a:t>ERASMUS+ DIGIGEN 
Project </a:t>
            </a:r>
            <a:r>
              <a:rPr lang="de-DE" err="1"/>
              <a:t>Ref</a:t>
            </a:r>
            <a:r>
              <a:rPr lang="de-DE"/>
              <a:t>. </a:t>
            </a:r>
            <a:r>
              <a:rPr lang="de-DE" err="1"/>
              <a:t>No</a:t>
            </a:r>
            <a:r>
              <a:rPr lang="de-DE"/>
              <a:t>. 2021-1-DE02-KA220-VET-000025335</a:t>
            </a:r>
          </a:p>
        </p:txBody>
      </p:sp>
      <p:sp>
        <p:nvSpPr>
          <p:cNvPr id="5" name="Foliennummernplatzhalter 4">
            <a:extLst>
              <a:ext uri="{FF2B5EF4-FFF2-40B4-BE49-F238E27FC236}">
                <a16:creationId xmlns:a16="http://schemas.microsoft.com/office/drawing/2014/main" id="{2C8F9F6B-C795-5240-FE43-7B67904F7D61}"/>
              </a:ext>
            </a:extLst>
          </p:cNvPr>
          <p:cNvSpPr>
            <a:spLocks noGrp="1"/>
          </p:cNvSpPr>
          <p:nvPr>
            <p:ph type="sldNum" sz="quarter" idx="12"/>
          </p:nvPr>
        </p:nvSpPr>
        <p:spPr/>
        <p:txBody>
          <a:bodyPr/>
          <a:lstStyle/>
          <a:p>
            <a:fld id="{F96B14D3-7D2A-2041-9DA6-67735C9926F2}" type="slidenum">
              <a:rPr lang="de-DE" smtClean="0"/>
              <a:t>25</a:t>
            </a:fld>
            <a:endParaRPr lang="de-DE"/>
          </a:p>
        </p:txBody>
      </p:sp>
      <p:sp>
        <p:nvSpPr>
          <p:cNvPr id="8" name="Textfeld 7">
            <a:extLst>
              <a:ext uri="{FF2B5EF4-FFF2-40B4-BE49-F238E27FC236}">
                <a16:creationId xmlns:a16="http://schemas.microsoft.com/office/drawing/2014/main" id="{B3A9AAF1-3BBA-F6D3-4B7E-8260397A9FD9}"/>
              </a:ext>
            </a:extLst>
          </p:cNvPr>
          <p:cNvSpPr txBox="1"/>
          <p:nvPr/>
        </p:nvSpPr>
        <p:spPr>
          <a:xfrm>
            <a:off x="3133529" y="731994"/>
            <a:ext cx="5924939" cy="707886"/>
          </a:xfrm>
          <a:prstGeom prst="rect">
            <a:avLst/>
          </a:prstGeom>
          <a:noFill/>
        </p:spPr>
        <p:txBody>
          <a:bodyPr wrap="square" rtlCol="0">
            <a:spAutoFit/>
          </a:bodyPr>
          <a:lstStyle/>
          <a:p>
            <a:pPr algn="ctr"/>
            <a:r>
              <a:rPr lang="de-DE" sz="4000" b="1"/>
              <a:t>DE SITUATIE</a:t>
            </a:r>
          </a:p>
        </p:txBody>
      </p:sp>
      <p:sp>
        <p:nvSpPr>
          <p:cNvPr id="9" name="Textfeld 8">
            <a:extLst>
              <a:ext uri="{FF2B5EF4-FFF2-40B4-BE49-F238E27FC236}">
                <a16:creationId xmlns:a16="http://schemas.microsoft.com/office/drawing/2014/main" id="{DA8D96BC-E5EE-21E6-A05C-FBFBB41CD66B}"/>
              </a:ext>
            </a:extLst>
          </p:cNvPr>
          <p:cNvSpPr txBox="1"/>
          <p:nvPr/>
        </p:nvSpPr>
        <p:spPr>
          <a:xfrm>
            <a:off x="3245496" y="1433450"/>
            <a:ext cx="5701004" cy="369332"/>
          </a:xfrm>
          <a:prstGeom prst="rect">
            <a:avLst/>
          </a:prstGeom>
          <a:noFill/>
        </p:spPr>
        <p:txBody>
          <a:bodyPr wrap="square" rtlCol="0">
            <a:spAutoFit/>
          </a:bodyPr>
          <a:lstStyle/>
          <a:p>
            <a:pPr algn="ctr"/>
            <a:r>
              <a:rPr lang="de-DE" i="1"/>
              <a:t>ONTWERPBENADERING</a:t>
            </a:r>
          </a:p>
        </p:txBody>
      </p:sp>
      <p:sp>
        <p:nvSpPr>
          <p:cNvPr id="2" name="Textfeld 1">
            <a:extLst>
              <a:ext uri="{FF2B5EF4-FFF2-40B4-BE49-F238E27FC236}">
                <a16:creationId xmlns:a16="http://schemas.microsoft.com/office/drawing/2014/main" id="{785808DD-6B7C-2EDE-1B08-AC0E72D554CA}"/>
              </a:ext>
            </a:extLst>
          </p:cNvPr>
          <p:cNvSpPr txBox="1"/>
          <p:nvPr/>
        </p:nvSpPr>
        <p:spPr>
          <a:xfrm>
            <a:off x="2712720" y="2340609"/>
            <a:ext cx="6766560" cy="3382651"/>
          </a:xfrm>
          <a:prstGeom prst="rect">
            <a:avLst/>
          </a:prstGeom>
          <a:noFill/>
        </p:spPr>
        <p:txBody>
          <a:bodyPr wrap="square" rtlCol="0">
            <a:noAutofit/>
          </a:bodyPr>
          <a:lstStyle/>
          <a:p>
            <a:pPr algn="ctr"/>
            <a:r>
              <a:rPr lang="en-GB"/>
              <a:t>Vrouwen in staat stellen om leiderschap na te streven heeft invloed op de bedrijfscultuur, de structuur en de mensen binnen het bedrijf. </a:t>
            </a:r>
          </a:p>
          <a:p>
            <a:pPr algn="ctr"/>
            <a:endParaRPr lang="en-GB"/>
          </a:p>
          <a:p>
            <a:pPr algn="ctr"/>
            <a:r>
              <a:rPr lang="en-GB"/>
              <a:t>Als begeleidingsprofessional (in jouw specifieke context) ben je in een positie om invloed uit te oefenen op deze veranderingen en of hun effecten positief of negatief zijn voor alle betrokkenen.</a:t>
            </a:r>
          </a:p>
          <a:p>
            <a:pPr algn="ctr"/>
            <a:endParaRPr lang="en-GB"/>
          </a:p>
          <a:p>
            <a:pPr algn="ctr"/>
            <a:r>
              <a:rPr lang="en-GB" b="1"/>
              <a:t>De vraag - en dus jouw ruwe ontwerpuitdaging - is hoe je die veranderingen positief kunt beïnvloeden voor alle betrokkenen.</a:t>
            </a:r>
          </a:p>
        </p:txBody>
      </p:sp>
    </p:spTree>
    <p:extLst>
      <p:ext uri="{BB962C8B-B14F-4D97-AF65-F5344CB8AC3E}">
        <p14:creationId xmlns:p14="http://schemas.microsoft.com/office/powerpoint/2010/main" val="224834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A24A0F8B-F417-DF55-4B6E-04C9D21A0080}"/>
              </a:ext>
            </a:extLst>
          </p:cNvPr>
          <p:cNvSpPr>
            <a:spLocks noGrp="1"/>
          </p:cNvSpPr>
          <p:nvPr>
            <p:ph idx="1"/>
          </p:nvPr>
        </p:nvSpPr>
        <p:spPr>
          <a:xfrm>
            <a:off x="2917255" y="1838292"/>
            <a:ext cx="6679131" cy="3176336"/>
          </a:xfrm>
        </p:spPr>
        <p:txBody>
          <a:bodyPr>
            <a:normAutofit/>
          </a:bodyPr>
          <a:lstStyle/>
          <a:p>
            <a:pPr>
              <a:lnSpc>
                <a:spcPct val="150000"/>
              </a:lnSpc>
            </a:pPr>
            <a:r>
              <a:rPr lang="en-GB" sz="2400">
                <a:latin typeface="+mn-lt"/>
              </a:rPr>
              <a:t>Alle mogelijke belanghebbenden erkennen</a:t>
            </a:r>
          </a:p>
          <a:p>
            <a:pPr>
              <a:lnSpc>
                <a:spcPct val="150000"/>
              </a:lnSpc>
            </a:pPr>
            <a:r>
              <a:rPr lang="en-GB" sz="2400">
                <a:latin typeface="+mn-lt"/>
              </a:rPr>
              <a:t>Het perspectief van de gebruiker en belanghebbenden begrijpen</a:t>
            </a:r>
          </a:p>
          <a:p>
            <a:pPr>
              <a:lnSpc>
                <a:spcPct val="150000"/>
              </a:lnSpc>
            </a:pPr>
            <a:r>
              <a:rPr lang="en-GB" sz="2400">
                <a:latin typeface="+mn-lt"/>
              </a:rPr>
              <a:t>Verzamel zoveel mogelijk informatie en perspectieven</a:t>
            </a:r>
          </a:p>
        </p:txBody>
      </p:sp>
      <p:sp>
        <p:nvSpPr>
          <p:cNvPr id="2" name="Datumsplatzhalter 1">
            <a:extLst>
              <a:ext uri="{FF2B5EF4-FFF2-40B4-BE49-F238E27FC236}">
                <a16:creationId xmlns:a16="http://schemas.microsoft.com/office/drawing/2014/main" id="{52742FFB-731B-A695-EEBF-999CB1411123}"/>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A1ADFD98-3835-E1FE-254C-D351B24153A4}"/>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7A3DA243-2CFC-C426-5C00-ECADC2F3CA8F}"/>
              </a:ext>
            </a:extLst>
          </p:cNvPr>
          <p:cNvSpPr>
            <a:spLocks noGrp="1"/>
          </p:cNvSpPr>
          <p:nvPr>
            <p:ph type="sldNum" sz="quarter" idx="12"/>
          </p:nvPr>
        </p:nvSpPr>
        <p:spPr/>
        <p:txBody>
          <a:bodyPr/>
          <a:lstStyle/>
          <a:p>
            <a:fld id="{F96B14D3-7D2A-2041-9DA6-67735C9926F2}" type="slidenum">
              <a:rPr lang="de-DE" smtClean="0"/>
              <a:t>26</a:t>
            </a:fld>
            <a:endParaRPr lang="de-DE"/>
          </a:p>
        </p:txBody>
      </p:sp>
      <p:sp>
        <p:nvSpPr>
          <p:cNvPr id="5" name="Titel 4">
            <a:extLst>
              <a:ext uri="{FF2B5EF4-FFF2-40B4-BE49-F238E27FC236}">
                <a16:creationId xmlns:a16="http://schemas.microsoft.com/office/drawing/2014/main" id="{F77BCD50-6893-032E-AE0D-2F62F6EC6E24}"/>
              </a:ext>
            </a:extLst>
          </p:cNvPr>
          <p:cNvSpPr>
            <a:spLocks noGrp="1"/>
          </p:cNvSpPr>
          <p:nvPr>
            <p:ph type="title"/>
          </p:nvPr>
        </p:nvSpPr>
        <p:spPr/>
        <p:txBody>
          <a:bodyPr/>
          <a:lstStyle/>
          <a:p>
            <a:r>
              <a:rPr lang="en-GB"/>
              <a:t>Fase 1: Inleven</a:t>
            </a:r>
          </a:p>
        </p:txBody>
      </p:sp>
      <p:grpSp>
        <p:nvGrpSpPr>
          <p:cNvPr id="11" name="Gruppieren 10">
            <a:extLst>
              <a:ext uri="{FF2B5EF4-FFF2-40B4-BE49-F238E27FC236}">
                <a16:creationId xmlns:a16="http://schemas.microsoft.com/office/drawing/2014/main" id="{845CF1A5-00B9-CAFB-FE93-F8A4CAF47F76}"/>
              </a:ext>
            </a:extLst>
          </p:cNvPr>
          <p:cNvGrpSpPr>
            <a:grpSpLocks noChangeAspect="1"/>
          </p:cNvGrpSpPr>
          <p:nvPr/>
        </p:nvGrpSpPr>
        <p:grpSpPr>
          <a:xfrm>
            <a:off x="-583492" y="120429"/>
            <a:ext cx="1412067" cy="1285000"/>
            <a:chOff x="172901" y="252152"/>
            <a:chExt cx="2245559" cy="2043488"/>
          </a:xfrm>
        </p:grpSpPr>
        <p:sp>
          <p:nvSpPr>
            <p:cNvPr id="7" name="Kreis: nicht ausgefüllt 6">
              <a:extLst>
                <a:ext uri="{FF2B5EF4-FFF2-40B4-BE49-F238E27FC236}">
                  <a16:creationId xmlns:a16="http://schemas.microsoft.com/office/drawing/2014/main" id="{AAB1BF28-400F-0DD0-F4B7-8B34CB233741}"/>
                </a:ext>
              </a:extLst>
            </p:cNvPr>
            <p:cNvSpPr/>
            <p:nvPr/>
          </p:nvSpPr>
          <p:spPr>
            <a:xfrm>
              <a:off x="172901" y="252152"/>
              <a:ext cx="2043488" cy="2043488"/>
            </a:xfrm>
            <a:prstGeom prst="donut">
              <a:avLst>
                <a:gd name="adj" fmla="val 11804"/>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Gleichschenkliges Dreieck 8">
              <a:extLst>
                <a:ext uri="{FF2B5EF4-FFF2-40B4-BE49-F238E27FC236}">
                  <a16:creationId xmlns:a16="http://schemas.microsoft.com/office/drawing/2014/main" id="{81622BED-B5EE-A248-2457-BC82B5B5DA67}"/>
                </a:ext>
              </a:extLst>
            </p:cNvPr>
            <p:cNvSpPr/>
            <p:nvPr/>
          </p:nvSpPr>
          <p:spPr>
            <a:xfrm rot="10800000">
              <a:off x="1789687" y="1150313"/>
              <a:ext cx="628773" cy="313710"/>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Textfeld 12">
            <a:extLst>
              <a:ext uri="{FF2B5EF4-FFF2-40B4-BE49-F238E27FC236}">
                <a16:creationId xmlns:a16="http://schemas.microsoft.com/office/drawing/2014/main" id="{E6C23686-D9B7-D9DD-96D0-0BF5F249C22D}"/>
              </a:ext>
            </a:extLst>
          </p:cNvPr>
          <p:cNvSpPr txBox="1"/>
          <p:nvPr/>
        </p:nvSpPr>
        <p:spPr>
          <a:xfrm>
            <a:off x="1049955" y="1128430"/>
            <a:ext cx="3550921" cy="307777"/>
          </a:xfrm>
          <a:prstGeom prst="rect">
            <a:avLst/>
          </a:prstGeom>
          <a:noFill/>
        </p:spPr>
        <p:txBody>
          <a:bodyPr wrap="square">
            <a:spAutoFit/>
          </a:bodyPr>
          <a:lstStyle/>
          <a:p>
            <a:r>
              <a:rPr lang="en-GB" sz="1400"/>
              <a:t>Het probleem herkennen en begrijpen</a:t>
            </a:r>
          </a:p>
        </p:txBody>
      </p:sp>
      <p:sp>
        <p:nvSpPr>
          <p:cNvPr id="19" name="Textfeld 18">
            <a:extLst>
              <a:ext uri="{FF2B5EF4-FFF2-40B4-BE49-F238E27FC236}">
                <a16:creationId xmlns:a16="http://schemas.microsoft.com/office/drawing/2014/main" id="{E4D240C9-897B-E820-6DAB-B54BEE1AEA9C}"/>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dirty="0">
                <a:solidFill>
                  <a:schemeClr val="tx2"/>
                </a:solidFill>
              </a:rPr>
              <a:t>TOOLBOX</a:t>
            </a:r>
          </a:p>
          <a:p>
            <a:endParaRPr lang="en-GB" b="1" dirty="0">
              <a:solidFill>
                <a:schemeClr val="accent5">
                  <a:lumMod val="60000"/>
                  <a:lumOff val="40000"/>
                </a:schemeClr>
              </a:solidFill>
            </a:endParaRPr>
          </a:p>
          <a:p>
            <a:pPr algn="ctr"/>
            <a:r>
              <a:rPr lang="en-GB" sz="1600" dirty="0">
                <a:solidFill>
                  <a:schemeClr val="tx2"/>
                </a:solidFill>
              </a:rPr>
              <a:t>360° </a:t>
            </a:r>
            <a:r>
              <a:rPr lang="en-GB" sz="1600" dirty="0" err="1">
                <a:solidFill>
                  <a:schemeClr val="tx2"/>
                </a:solidFill>
              </a:rPr>
              <a:t>Onderzoek</a:t>
            </a:r>
            <a:endParaRPr lang="en-GB" sz="1600" dirty="0">
              <a:solidFill>
                <a:schemeClr val="tx2"/>
              </a:solidFill>
            </a:endParaRPr>
          </a:p>
          <a:p>
            <a:pPr algn="ctr"/>
            <a:r>
              <a:rPr lang="en-GB" sz="1400" i="1" dirty="0">
                <a:solidFill>
                  <a:schemeClr val="tx2"/>
                </a:solidFill>
              </a:rPr>
              <a:t>Interviews</a:t>
            </a:r>
          </a:p>
          <a:p>
            <a:pPr algn="ctr"/>
            <a:r>
              <a:rPr lang="en-GB" sz="1400" i="1" dirty="0" err="1">
                <a:solidFill>
                  <a:schemeClr val="tx2"/>
                </a:solidFill>
              </a:rPr>
              <a:t>Opmerkingen</a:t>
            </a:r>
            <a:r>
              <a:rPr lang="en-GB" sz="1400" i="1" dirty="0">
                <a:solidFill>
                  <a:schemeClr val="tx2"/>
                </a:solidFill>
              </a:rPr>
              <a:t> </a:t>
            </a:r>
          </a:p>
          <a:p>
            <a:pPr algn="ctr"/>
            <a:r>
              <a:rPr lang="en-GB" sz="1400" i="1" dirty="0" err="1">
                <a:solidFill>
                  <a:schemeClr val="tx2"/>
                </a:solidFill>
              </a:rPr>
              <a:t>Uitproberen</a:t>
            </a:r>
            <a:endParaRPr lang="en-GB" sz="1400" i="1" dirty="0">
              <a:solidFill>
                <a:schemeClr val="tx2"/>
              </a:solidFill>
            </a:endParaRPr>
          </a:p>
          <a:p>
            <a:pPr algn="ctr"/>
            <a:r>
              <a:rPr lang="en-GB" sz="1400" i="1" dirty="0">
                <a:solidFill>
                  <a:schemeClr val="tx2"/>
                </a:solidFill>
              </a:rPr>
              <a:t>Analyses</a:t>
            </a:r>
          </a:p>
          <a:p>
            <a:pPr algn="ctr"/>
            <a:endParaRPr lang="en-GB" sz="1400" i="1" dirty="0">
              <a:solidFill>
                <a:schemeClr val="tx2"/>
              </a:solidFill>
            </a:endParaRPr>
          </a:p>
          <a:p>
            <a:pPr algn="ctr"/>
            <a:r>
              <a:rPr lang="en-GB" sz="1600" dirty="0" err="1">
                <a:solidFill>
                  <a:schemeClr val="tx2"/>
                </a:solidFill>
              </a:rPr>
              <a:t>Klantreisplan</a:t>
            </a:r>
            <a:endParaRPr lang="en-GB" sz="1600" dirty="0">
              <a:solidFill>
                <a:schemeClr val="tx2"/>
              </a:solidFill>
            </a:endParaRPr>
          </a:p>
          <a:p>
            <a:pPr algn="ctr"/>
            <a:endParaRPr lang="en-GB" sz="1600" dirty="0">
              <a:solidFill>
                <a:schemeClr val="tx2"/>
              </a:solidFill>
            </a:endParaRPr>
          </a:p>
          <a:p>
            <a:pPr algn="ctr"/>
            <a:r>
              <a:rPr lang="en-GB" sz="1600" dirty="0" err="1">
                <a:solidFill>
                  <a:schemeClr val="tx2"/>
                </a:solidFill>
              </a:rPr>
              <a:t>Kaart</a:t>
            </a:r>
            <a:r>
              <a:rPr lang="en-GB" sz="1600" dirty="0">
                <a:solidFill>
                  <a:schemeClr val="tx2"/>
                </a:solidFill>
              </a:rPr>
              <a:t> </a:t>
            </a:r>
            <a:r>
              <a:rPr lang="en-GB" sz="1600" dirty="0" err="1">
                <a:solidFill>
                  <a:schemeClr val="tx2"/>
                </a:solidFill>
              </a:rPr>
              <a:t>belanghebbenden</a:t>
            </a:r>
            <a:endParaRPr lang="en-GB" sz="1600" dirty="0">
              <a:solidFill>
                <a:schemeClr val="tx2"/>
              </a:solidFill>
            </a:endParaRPr>
          </a:p>
          <a:p>
            <a:pPr algn="ctr"/>
            <a:endParaRPr lang="en-GB" sz="1600" dirty="0">
              <a:solidFill>
                <a:schemeClr val="tx2"/>
              </a:solidFill>
            </a:endParaRPr>
          </a:p>
          <a:p>
            <a:pPr algn="ctr"/>
            <a:r>
              <a:rPr lang="en-GB" sz="1600" dirty="0">
                <a:solidFill>
                  <a:schemeClr val="tx2"/>
                </a:solidFill>
              </a:rPr>
              <a:t>5-Waarom's</a:t>
            </a:r>
          </a:p>
          <a:p>
            <a:pPr algn="ctr"/>
            <a:endParaRPr lang="en-GB" b="1" dirty="0">
              <a:solidFill>
                <a:schemeClr val="tx2"/>
              </a:solidFill>
            </a:endParaRPr>
          </a:p>
          <a:p>
            <a:pPr algn="ctr"/>
            <a:endParaRPr lang="en-GB" b="1" dirty="0">
              <a:solidFill>
                <a:schemeClr val="accent5">
                  <a:lumMod val="60000"/>
                  <a:lumOff val="40000"/>
                </a:schemeClr>
              </a:solidFill>
            </a:endParaRPr>
          </a:p>
        </p:txBody>
      </p:sp>
    </p:spTree>
    <p:extLst>
      <p:ext uri="{BB962C8B-B14F-4D97-AF65-F5344CB8AC3E}">
        <p14:creationId xmlns:p14="http://schemas.microsoft.com/office/powerpoint/2010/main" val="3259556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dirty="0" err="1">
                <a:latin typeface="+mn-lt"/>
              </a:rPr>
              <a:t>Beschrijf</a:t>
            </a:r>
            <a:r>
              <a:rPr lang="en-GB" sz="2400" dirty="0">
                <a:latin typeface="+mn-lt"/>
              </a:rPr>
              <a:t> het </a:t>
            </a:r>
            <a:r>
              <a:rPr lang="en-GB" sz="2400" dirty="0" err="1">
                <a:latin typeface="+mn-lt"/>
              </a:rPr>
              <a:t>probleem</a:t>
            </a:r>
            <a:r>
              <a:rPr lang="en-GB" sz="2400" dirty="0">
                <a:latin typeface="+mn-lt"/>
              </a:rPr>
              <a:t>/de </a:t>
            </a:r>
            <a:r>
              <a:rPr lang="en-GB" sz="2400" dirty="0" err="1">
                <a:latin typeface="+mn-lt"/>
              </a:rPr>
              <a:t>situatie</a:t>
            </a:r>
            <a:endParaRPr lang="en-GB" sz="2400" dirty="0">
              <a:latin typeface="+mn-lt"/>
            </a:endParaRPr>
          </a:p>
          <a:p>
            <a:pPr>
              <a:lnSpc>
                <a:spcPct val="150000"/>
              </a:lnSpc>
            </a:pPr>
            <a:r>
              <a:rPr lang="en-GB" sz="2400" dirty="0" err="1">
                <a:latin typeface="+mn-lt"/>
              </a:rPr>
              <a:t>Verwachtingen</a:t>
            </a:r>
            <a:r>
              <a:rPr lang="en-GB" sz="2400" dirty="0">
                <a:latin typeface="+mn-lt"/>
              </a:rPr>
              <a:t> </a:t>
            </a:r>
            <a:r>
              <a:rPr lang="en-GB" sz="2400" dirty="0" err="1">
                <a:latin typeface="+mn-lt"/>
              </a:rPr>
              <a:t>formuleren</a:t>
            </a:r>
            <a:r>
              <a:rPr lang="en-GB" sz="2400" dirty="0">
                <a:latin typeface="+mn-lt"/>
              </a:rPr>
              <a:t> </a:t>
            </a:r>
            <a:r>
              <a:rPr lang="en-GB" sz="2400" dirty="0" err="1">
                <a:latin typeface="+mn-lt"/>
              </a:rPr>
              <a:t>voor</a:t>
            </a:r>
            <a:r>
              <a:rPr lang="en-GB" sz="2400" dirty="0">
                <a:latin typeface="+mn-lt"/>
              </a:rPr>
              <a:t> </a:t>
            </a:r>
            <a:r>
              <a:rPr lang="en-GB" sz="2400" dirty="0" err="1">
                <a:latin typeface="+mn-lt"/>
              </a:rPr>
              <a:t>een</a:t>
            </a:r>
            <a:r>
              <a:rPr lang="en-GB" sz="2400" dirty="0">
                <a:latin typeface="+mn-lt"/>
              </a:rPr>
              <a:t> </a:t>
            </a:r>
            <a:r>
              <a:rPr lang="en-GB" sz="2400" dirty="0" err="1">
                <a:latin typeface="+mn-lt"/>
              </a:rPr>
              <a:t>ideale</a:t>
            </a:r>
            <a:r>
              <a:rPr lang="en-GB" sz="2400" dirty="0">
                <a:latin typeface="+mn-lt"/>
              </a:rPr>
              <a:t> </a:t>
            </a:r>
            <a:r>
              <a:rPr lang="en-GB" sz="2400" dirty="0" err="1">
                <a:latin typeface="+mn-lt"/>
              </a:rPr>
              <a:t>toekomst</a:t>
            </a:r>
            <a:endParaRPr lang="en-GB" sz="2400" dirty="0">
              <a:latin typeface="+mn-lt"/>
            </a:endParaRPr>
          </a:p>
          <a:p>
            <a:pPr>
              <a:lnSpc>
                <a:spcPct val="150000"/>
              </a:lnSpc>
            </a:pPr>
            <a:r>
              <a:rPr lang="en-GB" sz="2400" dirty="0" err="1">
                <a:latin typeface="+mn-lt"/>
              </a:rPr>
              <a:t>Barrières</a:t>
            </a:r>
            <a:r>
              <a:rPr lang="en-GB" sz="2400" dirty="0">
                <a:latin typeface="+mn-lt"/>
              </a:rPr>
              <a:t> </a:t>
            </a:r>
            <a:r>
              <a:rPr lang="en-GB" sz="2400" dirty="0" err="1">
                <a:latin typeface="+mn-lt"/>
              </a:rPr>
              <a:t>en</a:t>
            </a:r>
            <a:r>
              <a:rPr lang="en-GB" sz="2400" dirty="0">
                <a:latin typeface="+mn-lt"/>
              </a:rPr>
              <a:t> </a:t>
            </a:r>
            <a:r>
              <a:rPr lang="en-GB" sz="2400" dirty="0" err="1">
                <a:latin typeface="+mn-lt"/>
              </a:rPr>
              <a:t>obstakels</a:t>
            </a:r>
            <a:r>
              <a:rPr lang="en-GB" sz="2400" dirty="0">
                <a:latin typeface="+mn-lt"/>
              </a:rPr>
              <a:t> </a:t>
            </a:r>
            <a:r>
              <a:rPr lang="en-GB" sz="2400" dirty="0" err="1">
                <a:latin typeface="+mn-lt"/>
              </a:rPr>
              <a:t>identificeren</a:t>
            </a:r>
            <a:endParaRPr lang="en-GB" sz="2400" dirty="0">
              <a:latin typeface="+mn-lt"/>
            </a:endParaRPr>
          </a:p>
          <a:p>
            <a:pPr>
              <a:lnSpc>
                <a:spcPct val="150000"/>
              </a:lnSpc>
            </a:pPr>
            <a:r>
              <a:rPr lang="en-GB" sz="2400" dirty="0" err="1">
                <a:latin typeface="+mn-lt"/>
              </a:rPr>
              <a:t>Plaats</a:t>
            </a:r>
            <a:r>
              <a:rPr lang="en-GB" sz="2400" dirty="0">
                <a:latin typeface="+mn-lt"/>
              </a:rPr>
              <a:t> je </a:t>
            </a:r>
            <a:r>
              <a:rPr lang="en-GB" sz="2400" dirty="0" err="1">
                <a:latin typeface="+mn-lt"/>
              </a:rPr>
              <a:t>ontwerpuitdaging</a:t>
            </a:r>
            <a:r>
              <a:rPr lang="en-GB" sz="2400" dirty="0">
                <a:latin typeface="+mn-lt"/>
              </a:rPr>
              <a:t> in </a:t>
            </a:r>
            <a:r>
              <a:rPr lang="en-GB" sz="2400" dirty="0" err="1">
                <a:latin typeface="+mn-lt"/>
              </a:rPr>
              <a:t>één</a:t>
            </a:r>
            <a:r>
              <a:rPr lang="en-GB" sz="2400" dirty="0">
                <a:latin typeface="+mn-lt"/>
              </a:rPr>
              <a:t> </a:t>
            </a:r>
            <a:r>
              <a:rPr lang="en-GB" sz="2400" dirty="0" err="1">
                <a:latin typeface="+mn-lt"/>
              </a:rPr>
              <a:t>vraag</a:t>
            </a:r>
            <a:endParaRPr lang="en-GB" sz="2400" dirty="0">
              <a:latin typeface="+mn-lt"/>
            </a:endParaRPr>
          </a:p>
          <a:p>
            <a:endParaRPr lang="en-GB" dirty="0"/>
          </a:p>
        </p:txBody>
      </p:sp>
      <p:sp>
        <p:nvSpPr>
          <p:cNvPr id="3" name="Datumsplatzhalter 2">
            <a:extLst>
              <a:ext uri="{FF2B5EF4-FFF2-40B4-BE49-F238E27FC236}">
                <a16:creationId xmlns:a16="http://schemas.microsoft.com/office/drawing/2014/main" id="{A942902A-89C9-D645-3B8D-4FAAC71B9505}"/>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27</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a:t>Fase 2: Definiëren</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dirty="0">
                <a:solidFill>
                  <a:schemeClr val="tx2"/>
                </a:solidFill>
              </a:rPr>
              <a:t>TOOLBOX</a:t>
            </a:r>
          </a:p>
          <a:p>
            <a:endParaRPr lang="en-GB" b="1" dirty="0">
              <a:solidFill>
                <a:schemeClr val="accent5">
                  <a:lumMod val="60000"/>
                  <a:lumOff val="40000"/>
                </a:schemeClr>
              </a:solidFill>
            </a:endParaRPr>
          </a:p>
          <a:p>
            <a:endParaRPr lang="en-GB" sz="1600" b="1" dirty="0">
              <a:solidFill>
                <a:schemeClr val="accent5">
                  <a:lumMod val="60000"/>
                  <a:lumOff val="40000"/>
                </a:schemeClr>
              </a:solidFill>
            </a:endParaRPr>
          </a:p>
          <a:p>
            <a:pPr algn="ctr"/>
            <a:r>
              <a:rPr lang="en-GB" sz="1600" dirty="0">
                <a:solidFill>
                  <a:schemeClr val="tx2"/>
                </a:solidFill>
              </a:rPr>
              <a:t>Persona's</a:t>
            </a:r>
          </a:p>
          <a:p>
            <a:pPr algn="ctr"/>
            <a:endParaRPr lang="en-GB" sz="1600" dirty="0">
              <a:solidFill>
                <a:schemeClr val="tx2"/>
              </a:solidFill>
            </a:endParaRPr>
          </a:p>
          <a:p>
            <a:pPr algn="ctr"/>
            <a:r>
              <a:rPr lang="en-GB" sz="1600" dirty="0" err="1">
                <a:solidFill>
                  <a:schemeClr val="tx2"/>
                </a:solidFill>
              </a:rPr>
              <a:t>Empathie</a:t>
            </a:r>
            <a:r>
              <a:rPr lang="en-GB" sz="1600" dirty="0">
                <a:solidFill>
                  <a:schemeClr val="tx2"/>
                </a:solidFill>
              </a:rPr>
              <a:t> </a:t>
            </a:r>
            <a:r>
              <a:rPr lang="en-GB" sz="1600" dirty="0" err="1">
                <a:solidFill>
                  <a:schemeClr val="tx2"/>
                </a:solidFill>
              </a:rPr>
              <a:t>Kaart</a:t>
            </a:r>
            <a:endParaRPr lang="en-GB" sz="1600" dirty="0">
              <a:solidFill>
                <a:schemeClr val="tx2"/>
              </a:solidFill>
            </a:endParaRPr>
          </a:p>
          <a:p>
            <a:pPr algn="ctr"/>
            <a:endParaRPr lang="en-GB" sz="1600" dirty="0">
              <a:solidFill>
                <a:schemeClr val="tx2"/>
              </a:solidFill>
            </a:endParaRPr>
          </a:p>
          <a:p>
            <a:pPr algn="ctr"/>
            <a:r>
              <a:rPr lang="en-GB" sz="1600" dirty="0" err="1">
                <a:solidFill>
                  <a:schemeClr val="tx2"/>
                </a:solidFill>
              </a:rPr>
              <a:t>Creatief</a:t>
            </a:r>
            <a:r>
              <a:rPr lang="en-GB" sz="1600" dirty="0">
                <a:solidFill>
                  <a:schemeClr val="tx2"/>
                </a:solidFill>
              </a:rPr>
              <a:t> </a:t>
            </a:r>
            <a:r>
              <a:rPr lang="en-GB" sz="1600" dirty="0" err="1">
                <a:solidFill>
                  <a:schemeClr val="tx2"/>
                </a:solidFill>
              </a:rPr>
              <a:t>herformuleren</a:t>
            </a:r>
            <a:endParaRPr lang="en-GB" sz="1600" dirty="0">
              <a:solidFill>
                <a:schemeClr val="tx2"/>
              </a:solidFill>
            </a:endParaRPr>
          </a:p>
          <a:p>
            <a:pPr algn="ctr"/>
            <a:endParaRPr lang="en-GB" sz="1600" dirty="0">
              <a:solidFill>
                <a:schemeClr val="tx2"/>
              </a:solidFill>
            </a:endParaRPr>
          </a:p>
          <a:p>
            <a:pPr algn="ctr"/>
            <a:r>
              <a:rPr lang="en-GB" sz="1600" dirty="0" err="1">
                <a:solidFill>
                  <a:schemeClr val="tx2"/>
                </a:solidFill>
              </a:rPr>
              <a:t>Gezichtspunt</a:t>
            </a:r>
            <a:r>
              <a:rPr lang="en-GB" sz="1600" dirty="0">
                <a:solidFill>
                  <a:schemeClr val="tx2"/>
                </a:solidFill>
              </a:rPr>
              <a:t> (</a:t>
            </a:r>
            <a:r>
              <a:rPr lang="en-GB" sz="1600" dirty="0" err="1">
                <a:solidFill>
                  <a:schemeClr val="tx2"/>
                </a:solidFill>
              </a:rPr>
              <a:t>PoV</a:t>
            </a:r>
            <a:r>
              <a:rPr lang="en-GB" sz="1600" dirty="0">
                <a:solidFill>
                  <a:schemeClr val="tx2"/>
                </a:solidFill>
              </a:rPr>
              <a:t>)</a:t>
            </a:r>
          </a:p>
          <a:p>
            <a:pPr algn="ctr"/>
            <a:endParaRPr lang="en-GB" dirty="0">
              <a:solidFill>
                <a:schemeClr val="tx2"/>
              </a:solidFill>
            </a:endParaRPr>
          </a:p>
          <a:p>
            <a:pPr algn="ctr"/>
            <a:endParaRPr lang="en-GB" dirty="0">
              <a:solidFill>
                <a:schemeClr val="tx2"/>
              </a:solidFill>
            </a:endParaRPr>
          </a:p>
          <a:p>
            <a:pPr algn="ctr"/>
            <a:endParaRPr lang="en-GB" b="1" dirty="0">
              <a:solidFill>
                <a:schemeClr val="tx2"/>
              </a:solidFill>
            </a:endParaRP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Focus relevante aspecten</a:t>
            </a:r>
          </a:p>
        </p:txBody>
      </p:sp>
    </p:spTree>
    <p:extLst>
      <p:ext uri="{BB962C8B-B14F-4D97-AF65-F5344CB8AC3E}">
        <p14:creationId xmlns:p14="http://schemas.microsoft.com/office/powerpoint/2010/main" val="951574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a:latin typeface="+mn-lt"/>
              </a:rPr>
              <a:t>Genereer zoveel mogelijk ideeën</a:t>
            </a:r>
          </a:p>
          <a:p>
            <a:pPr>
              <a:lnSpc>
                <a:spcPct val="150000"/>
              </a:lnSpc>
            </a:pPr>
            <a:r>
              <a:rPr lang="en-GB" sz="2400">
                <a:latin typeface="+mn-lt"/>
              </a:rPr>
              <a:t>Een grote verscheidenheid aan ideeën genereren</a:t>
            </a:r>
          </a:p>
          <a:p>
            <a:pPr>
              <a:lnSpc>
                <a:spcPct val="150000"/>
              </a:lnSpc>
            </a:pPr>
            <a:r>
              <a:rPr lang="en-GB" sz="2400">
                <a:latin typeface="+mn-lt"/>
              </a:rPr>
              <a:t>Haptische materialen gebruiken om je ideeën uit te drukken</a:t>
            </a:r>
          </a:p>
          <a:p>
            <a:pPr marL="0" indent="0">
              <a:lnSpc>
                <a:spcPct val="150000"/>
              </a:lnSpc>
              <a:buNone/>
            </a:pPr>
            <a:endParaRPr lang="en-GB" sz="2400">
              <a:latin typeface="+mn-lt"/>
            </a:endParaRPr>
          </a:p>
          <a:p>
            <a:pPr marL="0" indent="0">
              <a:lnSpc>
                <a:spcPct val="150000"/>
              </a:lnSpc>
              <a:buNone/>
            </a:pPr>
            <a:r>
              <a:rPr lang="en-GB" sz="2400">
                <a:latin typeface="+mn-lt"/>
              </a:rPr>
              <a:t>! Slechte ideeën bestaan niet!</a:t>
            </a:r>
          </a:p>
          <a:p>
            <a:endParaRPr lang="en-GB"/>
          </a:p>
        </p:txBody>
      </p:sp>
      <p:sp>
        <p:nvSpPr>
          <p:cNvPr id="3" name="Datumsplatzhalter 2">
            <a:extLst>
              <a:ext uri="{FF2B5EF4-FFF2-40B4-BE49-F238E27FC236}">
                <a16:creationId xmlns:a16="http://schemas.microsoft.com/office/drawing/2014/main" id="{A942902A-89C9-D645-3B8D-4FAAC71B9505}"/>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a:t>Fase 3: Ideeën ontwikkelen</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dirty="0">
                <a:solidFill>
                  <a:schemeClr val="tx2"/>
                </a:solidFill>
              </a:rPr>
              <a:t>TOOLBOX</a:t>
            </a:r>
          </a:p>
          <a:p>
            <a:endParaRPr lang="en-GB" b="1" dirty="0">
              <a:solidFill>
                <a:schemeClr val="accent5">
                  <a:lumMod val="60000"/>
                  <a:lumOff val="40000"/>
                </a:schemeClr>
              </a:solidFill>
            </a:endParaRPr>
          </a:p>
          <a:p>
            <a:endParaRPr lang="en-GB" b="1" dirty="0">
              <a:solidFill>
                <a:schemeClr val="accent5">
                  <a:lumMod val="60000"/>
                  <a:lumOff val="40000"/>
                </a:schemeClr>
              </a:solidFill>
            </a:endParaRPr>
          </a:p>
          <a:p>
            <a:pPr algn="ctr"/>
            <a:r>
              <a:rPr lang="en-GB" sz="1600" dirty="0" err="1">
                <a:solidFill>
                  <a:schemeClr val="tx2"/>
                </a:solidFill>
              </a:rPr>
              <a:t>Brainstormen</a:t>
            </a:r>
            <a:endParaRPr lang="en-GB" sz="1600" dirty="0">
              <a:solidFill>
                <a:schemeClr val="tx2"/>
              </a:solidFill>
            </a:endParaRPr>
          </a:p>
          <a:p>
            <a:pPr algn="ctr"/>
            <a:endParaRPr lang="en-GB" sz="1600" dirty="0">
              <a:solidFill>
                <a:schemeClr val="tx2"/>
              </a:solidFill>
            </a:endParaRPr>
          </a:p>
          <a:p>
            <a:pPr algn="ctr"/>
            <a:r>
              <a:rPr lang="en-GB" sz="1600" dirty="0">
                <a:solidFill>
                  <a:schemeClr val="tx2"/>
                </a:solidFill>
              </a:rPr>
              <a:t>HMW-</a:t>
            </a:r>
            <a:r>
              <a:rPr lang="en-GB" sz="1600" dirty="0" err="1">
                <a:solidFill>
                  <a:schemeClr val="tx2"/>
                </a:solidFill>
              </a:rPr>
              <a:t>vragen</a:t>
            </a:r>
            <a:endParaRPr lang="en-GB" sz="1600" dirty="0">
              <a:solidFill>
                <a:schemeClr val="tx2"/>
              </a:solidFill>
            </a:endParaRPr>
          </a:p>
          <a:p>
            <a:pPr algn="ctr"/>
            <a:endParaRPr lang="en-GB" sz="1600" dirty="0">
              <a:solidFill>
                <a:schemeClr val="tx2"/>
              </a:solidFill>
            </a:endParaRPr>
          </a:p>
          <a:p>
            <a:pPr algn="ctr"/>
            <a:r>
              <a:rPr lang="en-GB" sz="1600" dirty="0">
                <a:solidFill>
                  <a:schemeClr val="tx2"/>
                </a:solidFill>
              </a:rPr>
              <a:t>6 </a:t>
            </a:r>
            <a:r>
              <a:rPr lang="en-GB" sz="1600" dirty="0" err="1">
                <a:solidFill>
                  <a:schemeClr val="tx2"/>
                </a:solidFill>
              </a:rPr>
              <a:t>Denkhoeden</a:t>
            </a:r>
            <a:endParaRPr lang="en-GB" sz="1600" dirty="0">
              <a:solidFill>
                <a:schemeClr val="tx2"/>
              </a:solidFill>
            </a:endParaRPr>
          </a:p>
          <a:p>
            <a:pPr algn="ctr"/>
            <a:endParaRPr lang="en-GB" sz="1600" dirty="0">
              <a:solidFill>
                <a:schemeClr val="tx2"/>
              </a:solidFill>
            </a:endParaRPr>
          </a:p>
          <a:p>
            <a:pPr algn="ctr"/>
            <a:r>
              <a:rPr lang="en-GB" sz="1600" dirty="0">
                <a:solidFill>
                  <a:schemeClr val="tx2"/>
                </a:solidFill>
              </a:rPr>
              <a:t>6-3-5 Methode</a:t>
            </a: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Genereer talrijke ideeën</a:t>
            </a:r>
          </a:p>
        </p:txBody>
      </p:sp>
    </p:spTree>
    <p:extLst>
      <p:ext uri="{BB962C8B-B14F-4D97-AF65-F5344CB8AC3E}">
        <p14:creationId xmlns:p14="http://schemas.microsoft.com/office/powerpoint/2010/main" val="121493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619750" y="1902306"/>
            <a:ext cx="6029325" cy="3053387"/>
          </a:xfrm>
        </p:spPr>
        <p:txBody>
          <a:bodyPr anchor="ctr">
            <a:normAutofit fontScale="77500" lnSpcReduction="20000"/>
          </a:bodyPr>
          <a:lstStyle/>
          <a:p>
            <a:pPr>
              <a:lnSpc>
                <a:spcPct val="250000"/>
              </a:lnSpc>
              <a:spcBef>
                <a:spcPts val="0"/>
              </a:spcBef>
            </a:pPr>
            <a:r>
              <a:rPr lang="en-GB" sz="2800" dirty="0" err="1">
                <a:latin typeface="+mn-lt"/>
              </a:rPr>
              <a:t>Fasen</a:t>
            </a:r>
            <a:r>
              <a:rPr lang="en-GB" sz="2800" dirty="0">
                <a:latin typeface="+mn-lt"/>
              </a:rPr>
              <a:t> van </a:t>
            </a:r>
            <a:r>
              <a:rPr lang="en-GB" sz="2800" dirty="0" err="1">
                <a:latin typeface="+mn-lt"/>
              </a:rPr>
              <a:t>verandering</a:t>
            </a:r>
            <a:endParaRPr lang="en-GB" sz="2800" dirty="0">
              <a:latin typeface="+mn-lt"/>
            </a:endParaRPr>
          </a:p>
          <a:p>
            <a:pPr>
              <a:lnSpc>
                <a:spcPct val="250000"/>
              </a:lnSpc>
              <a:spcBef>
                <a:spcPts val="0"/>
              </a:spcBef>
            </a:pPr>
            <a:r>
              <a:rPr lang="en-GB" sz="2800" dirty="0" err="1">
                <a:latin typeface="+mn-lt"/>
              </a:rPr>
              <a:t>Reacties</a:t>
            </a:r>
            <a:r>
              <a:rPr lang="en-GB" sz="2800" dirty="0">
                <a:latin typeface="+mn-lt"/>
              </a:rPr>
              <a:t> op </a:t>
            </a:r>
            <a:r>
              <a:rPr lang="en-GB" sz="2800" dirty="0" err="1">
                <a:latin typeface="+mn-lt"/>
              </a:rPr>
              <a:t>verandering</a:t>
            </a:r>
            <a:r>
              <a:rPr lang="en-GB" sz="2800" dirty="0">
                <a:latin typeface="+mn-lt"/>
              </a:rPr>
              <a:t> </a:t>
            </a:r>
          </a:p>
          <a:p>
            <a:pPr>
              <a:lnSpc>
                <a:spcPct val="250000"/>
              </a:lnSpc>
              <a:spcBef>
                <a:spcPts val="0"/>
              </a:spcBef>
            </a:pPr>
            <a:r>
              <a:rPr lang="en-GB" sz="2800" dirty="0" err="1">
                <a:latin typeface="+mn-lt"/>
              </a:rPr>
              <a:t>Vijf</a:t>
            </a:r>
            <a:r>
              <a:rPr lang="en-GB" sz="2800" dirty="0">
                <a:latin typeface="+mn-lt"/>
              </a:rPr>
              <a:t> </a:t>
            </a:r>
            <a:r>
              <a:rPr lang="en-GB" sz="2800" dirty="0" err="1">
                <a:latin typeface="+mn-lt"/>
              </a:rPr>
              <a:t>manieren</a:t>
            </a:r>
            <a:r>
              <a:rPr lang="en-GB" sz="2800" dirty="0">
                <a:latin typeface="+mn-lt"/>
              </a:rPr>
              <a:t> om met </a:t>
            </a:r>
            <a:r>
              <a:rPr lang="en-GB" sz="2800" dirty="0" err="1">
                <a:latin typeface="+mn-lt"/>
              </a:rPr>
              <a:t>verandering</a:t>
            </a:r>
            <a:r>
              <a:rPr lang="en-GB" sz="2800" dirty="0">
                <a:latin typeface="+mn-lt"/>
              </a:rPr>
              <a:t> om </a:t>
            </a:r>
            <a:r>
              <a:rPr lang="en-GB" sz="2800" dirty="0" err="1">
                <a:latin typeface="+mn-lt"/>
              </a:rPr>
              <a:t>te</a:t>
            </a:r>
            <a:r>
              <a:rPr lang="en-GB" sz="2800" dirty="0">
                <a:latin typeface="+mn-lt"/>
              </a:rPr>
              <a:t> </a:t>
            </a:r>
            <a:r>
              <a:rPr lang="en-GB" sz="2800" dirty="0" err="1">
                <a:latin typeface="+mn-lt"/>
              </a:rPr>
              <a:t>gaan</a:t>
            </a:r>
            <a:endParaRPr lang="en-GB" sz="2800" dirty="0">
              <a:latin typeface="+mn-lt"/>
            </a:endParaRP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322633" y="1800355"/>
            <a:ext cx="4750408"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dirty="0">
                <a:solidFill>
                  <a:schemeClr val="tx1"/>
                </a:solidFill>
              </a:rPr>
              <a:t>VERANDER-MANAGEMENT</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2</a:t>
            </a:fld>
            <a:endParaRPr lang="de-DE"/>
          </a:p>
        </p:txBody>
      </p:sp>
      <p:sp>
        <p:nvSpPr>
          <p:cNvPr id="7" name="Textfeld 6">
            <a:extLst>
              <a:ext uri="{FF2B5EF4-FFF2-40B4-BE49-F238E27FC236}">
                <a16:creationId xmlns:a16="http://schemas.microsoft.com/office/drawing/2014/main" id="{C53CCB2A-2FE7-B4AA-6C9B-8E7EDFFCA636}"/>
              </a:ext>
            </a:extLst>
          </p:cNvPr>
          <p:cNvSpPr txBox="1"/>
          <p:nvPr/>
        </p:nvSpPr>
        <p:spPr>
          <a:xfrm>
            <a:off x="449110" y="3825617"/>
            <a:ext cx="4333238" cy="369332"/>
          </a:xfrm>
          <a:prstGeom prst="rect">
            <a:avLst/>
          </a:prstGeom>
          <a:noFill/>
        </p:spPr>
        <p:txBody>
          <a:bodyPr wrap="none" rtlCol="0">
            <a:spAutoFit/>
          </a:bodyPr>
          <a:lstStyle/>
          <a:p>
            <a:r>
              <a:rPr lang="en-GB"/>
              <a:t>Theorie, fasen en psychologische impact</a:t>
            </a:r>
          </a:p>
        </p:txBody>
      </p:sp>
    </p:spTree>
    <p:extLst>
      <p:ext uri="{BB962C8B-B14F-4D97-AF65-F5344CB8AC3E}">
        <p14:creationId xmlns:p14="http://schemas.microsoft.com/office/powerpoint/2010/main" val="2405132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a:latin typeface="+mn-lt"/>
              </a:rPr>
              <a:t>Versies van een product/dienst bouwen</a:t>
            </a:r>
          </a:p>
          <a:p>
            <a:pPr>
              <a:lnSpc>
                <a:spcPct val="150000"/>
              </a:lnSpc>
            </a:pPr>
            <a:r>
              <a:rPr lang="en-GB" sz="2400">
                <a:latin typeface="+mn-lt"/>
              </a:rPr>
              <a:t>Maak fouten en leer ervan</a:t>
            </a:r>
          </a:p>
          <a:p>
            <a:pPr>
              <a:lnSpc>
                <a:spcPct val="150000"/>
              </a:lnSpc>
            </a:pPr>
            <a:r>
              <a:rPr lang="en-GB" sz="2400">
                <a:latin typeface="+mn-lt"/>
              </a:rPr>
              <a:t>Identificeer niet-uitvoerbare ideeën/verborgen problemen</a:t>
            </a:r>
          </a:p>
          <a:p>
            <a:pPr marL="0" indent="0">
              <a:lnSpc>
                <a:spcPct val="150000"/>
              </a:lnSpc>
              <a:buNone/>
            </a:pPr>
            <a:endParaRPr lang="en-GB" sz="2400">
              <a:latin typeface="+mn-lt"/>
            </a:endParaRPr>
          </a:p>
          <a:p>
            <a:pPr marL="0" indent="0">
              <a:lnSpc>
                <a:spcPct val="150000"/>
              </a:lnSpc>
              <a:buNone/>
            </a:pPr>
            <a:r>
              <a:rPr lang="en-GB" sz="2400">
                <a:latin typeface="+mn-lt"/>
              </a:rPr>
              <a:t>! Snel en goedkoop onmogelijke ideeën laten mislukken!</a:t>
            </a:r>
          </a:p>
        </p:txBody>
      </p:sp>
      <p:sp>
        <p:nvSpPr>
          <p:cNvPr id="3" name="Datumsplatzhalter 2">
            <a:extLst>
              <a:ext uri="{FF2B5EF4-FFF2-40B4-BE49-F238E27FC236}">
                <a16:creationId xmlns:a16="http://schemas.microsoft.com/office/drawing/2014/main" id="{A942902A-89C9-D645-3B8D-4FAAC71B9505}"/>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a:t>Fase 4: Prototype</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dirty="0">
                <a:solidFill>
                  <a:schemeClr val="tx2"/>
                </a:solidFill>
              </a:rPr>
              <a:t>TOOLBOX</a:t>
            </a:r>
          </a:p>
          <a:p>
            <a:endParaRPr lang="en-GB" b="1" dirty="0">
              <a:solidFill>
                <a:schemeClr val="accent5">
                  <a:lumMod val="60000"/>
                  <a:lumOff val="40000"/>
                </a:schemeClr>
              </a:solidFill>
            </a:endParaRPr>
          </a:p>
          <a:p>
            <a:endParaRPr lang="en-GB" b="1" dirty="0">
              <a:solidFill>
                <a:schemeClr val="accent5">
                  <a:lumMod val="60000"/>
                  <a:lumOff val="40000"/>
                </a:schemeClr>
              </a:solidFill>
            </a:endParaRPr>
          </a:p>
          <a:p>
            <a:pPr algn="ctr"/>
            <a:r>
              <a:rPr lang="en-GB" sz="1600" dirty="0">
                <a:solidFill>
                  <a:schemeClr val="tx2"/>
                </a:solidFill>
              </a:rPr>
              <a:t>"</a:t>
            </a:r>
            <a:r>
              <a:rPr lang="en-GB" sz="1600" dirty="0" err="1">
                <a:solidFill>
                  <a:schemeClr val="tx2"/>
                </a:solidFill>
              </a:rPr>
              <a:t>Bouwen</a:t>
            </a:r>
            <a:r>
              <a:rPr lang="en-GB" sz="1600" dirty="0">
                <a:solidFill>
                  <a:schemeClr val="tx2"/>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err="1">
                <a:ln>
                  <a:noFill/>
                </a:ln>
                <a:solidFill>
                  <a:srgbClr val="4D4D4D"/>
                </a:solidFill>
                <a:effectLst/>
                <a:uLnTx/>
                <a:uFillTx/>
                <a:latin typeface="Jost"/>
                <a:ea typeface="+mn-ea"/>
                <a:cs typeface="+mn-cs"/>
              </a:rPr>
              <a:t>fysiek</a:t>
            </a:r>
            <a:endParaRPr kumimoji="0" lang="en-GB" sz="1400" b="0" i="1" u="none" strike="noStrike" kern="1200" cap="none" spc="0" normalizeH="0" baseline="0" noProof="0" dirty="0">
              <a:ln>
                <a:noFill/>
              </a:ln>
              <a:solidFill>
                <a:srgbClr val="4D4D4D"/>
              </a:solidFill>
              <a:effectLst/>
              <a:uLnTx/>
              <a:uFillTx/>
              <a:latin typeface="Jost"/>
              <a:ea typeface="+mn-ea"/>
              <a:cs typeface="+mn-cs"/>
            </a:endParaRPr>
          </a:p>
          <a:p>
            <a:pPr algn="ctr">
              <a:defRPr/>
            </a:pPr>
            <a:r>
              <a:rPr lang="en-GB" sz="1400" i="1" dirty="0" err="1">
                <a:solidFill>
                  <a:srgbClr val="4D4D4D"/>
                </a:solidFill>
              </a:rPr>
              <a:t>technisch</a:t>
            </a:r>
            <a:endParaRPr lang="en-GB" sz="1400" i="1" dirty="0">
              <a:solidFill>
                <a:srgbClr val="4D4D4D"/>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err="1">
                <a:ln>
                  <a:noFill/>
                </a:ln>
                <a:solidFill>
                  <a:srgbClr val="4D4D4D"/>
                </a:solidFill>
                <a:effectLst/>
                <a:uLnTx/>
                <a:uFillTx/>
                <a:latin typeface="Jost"/>
                <a:ea typeface="+mn-ea"/>
                <a:cs typeface="+mn-cs"/>
              </a:rPr>
              <a:t>digitaal</a:t>
            </a:r>
            <a:r>
              <a:rPr kumimoji="0" lang="en-GB" sz="1400" b="0" i="1" u="none" strike="noStrike" kern="1200" cap="none" spc="0" normalizeH="0" baseline="0" noProof="0" dirty="0">
                <a:ln>
                  <a:noFill/>
                </a:ln>
                <a:solidFill>
                  <a:srgbClr val="4D4D4D"/>
                </a:solidFill>
                <a:effectLst/>
                <a:uLnTx/>
                <a:uFillTx/>
                <a:latin typeface="Jos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4D4D4D"/>
                </a:solidFill>
                <a:effectLst/>
                <a:uLnTx/>
                <a:uFillTx/>
                <a:latin typeface="Jost"/>
                <a:ea typeface="+mn-ea"/>
                <a:cs typeface="+mn-cs"/>
              </a:rPr>
              <a:t>op papier</a:t>
            </a:r>
          </a:p>
          <a:p>
            <a:pPr algn="ctr"/>
            <a:endParaRPr lang="en-GB" sz="1600" dirty="0">
              <a:solidFill>
                <a:schemeClr val="tx2"/>
              </a:solidFill>
            </a:endParaRPr>
          </a:p>
          <a:p>
            <a:pPr algn="ctr"/>
            <a:r>
              <a:rPr lang="en-GB" sz="1600" dirty="0" err="1">
                <a:solidFill>
                  <a:schemeClr val="tx2"/>
                </a:solidFill>
              </a:rPr>
              <a:t>Rollenspel</a:t>
            </a:r>
            <a:endParaRPr lang="en-GB" sz="1600" dirty="0">
              <a:solidFill>
                <a:schemeClr val="tx2"/>
              </a:solidFill>
            </a:endParaRPr>
          </a:p>
          <a:p>
            <a:pPr algn="ctr"/>
            <a:endParaRPr lang="en-GB" sz="1600" dirty="0">
              <a:solidFill>
                <a:schemeClr val="tx2"/>
              </a:solidFill>
            </a:endParaRPr>
          </a:p>
          <a:p>
            <a:pPr algn="ctr"/>
            <a:r>
              <a:rPr lang="en-GB" sz="1600" dirty="0">
                <a:solidFill>
                  <a:schemeClr val="tx2"/>
                </a:solidFill>
              </a:rPr>
              <a:t>Storyboard</a:t>
            </a: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Probeer de haalbaarheid</a:t>
            </a:r>
          </a:p>
        </p:txBody>
      </p:sp>
    </p:spTree>
    <p:extLst>
      <p:ext uri="{BB962C8B-B14F-4D97-AF65-F5344CB8AC3E}">
        <p14:creationId xmlns:p14="http://schemas.microsoft.com/office/powerpoint/2010/main" val="3060334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a:latin typeface="+mn-lt"/>
              </a:rPr>
              <a:t>Evalueer de geschiktheid van het product voor het oorspronkelijke probleem</a:t>
            </a:r>
          </a:p>
          <a:p>
            <a:pPr>
              <a:lnSpc>
                <a:spcPct val="150000"/>
              </a:lnSpc>
            </a:pPr>
            <a:r>
              <a:rPr lang="en-GB" sz="2400">
                <a:latin typeface="+mn-lt"/>
              </a:rPr>
              <a:t>Feedback genereren van gebruikers en belanghebbenden</a:t>
            </a:r>
          </a:p>
          <a:p>
            <a:pPr>
              <a:lnSpc>
                <a:spcPct val="150000"/>
              </a:lnSpc>
            </a:pPr>
            <a:r>
              <a:rPr lang="en-GB" sz="2400">
                <a:latin typeface="+mn-lt"/>
              </a:rPr>
              <a:t>Identificeer niet-uitvoerbare ideeën/verborgen problemen</a:t>
            </a:r>
          </a:p>
          <a:p>
            <a:pPr marL="0" indent="0">
              <a:lnSpc>
                <a:spcPct val="150000"/>
              </a:lnSpc>
              <a:buNone/>
            </a:pPr>
            <a:endParaRPr lang="en-GB" sz="2400">
              <a:latin typeface="+mn-lt"/>
            </a:endParaRPr>
          </a:p>
          <a:p>
            <a:pPr marL="0" indent="0">
              <a:lnSpc>
                <a:spcPct val="150000"/>
              </a:lnSpc>
              <a:buNone/>
            </a:pPr>
            <a:r>
              <a:rPr lang="en-GB" sz="2400">
                <a:latin typeface="+mn-lt"/>
              </a:rPr>
              <a:t>! Sta open voor feedback en om opnieuw te beginnen!</a:t>
            </a:r>
          </a:p>
        </p:txBody>
      </p:sp>
      <p:sp>
        <p:nvSpPr>
          <p:cNvPr id="3" name="Datumsplatzhalter 2">
            <a:extLst>
              <a:ext uri="{FF2B5EF4-FFF2-40B4-BE49-F238E27FC236}">
                <a16:creationId xmlns:a16="http://schemas.microsoft.com/office/drawing/2014/main" id="{A942902A-89C9-D645-3B8D-4FAAC71B9505}"/>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a:t>Fase 5: Testen</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a:solidFill>
            <a:schemeClr val="accent5">
              <a:lumMod val="40000"/>
              <a:lumOff val="60000"/>
            </a:schemeClr>
          </a:solidFill>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dirty="0">
                <a:solidFill>
                  <a:schemeClr val="tx2"/>
                </a:solidFill>
              </a:rPr>
              <a:t>TOOLBOX</a:t>
            </a:r>
          </a:p>
          <a:p>
            <a:endParaRPr lang="en-GB" b="1" dirty="0">
              <a:solidFill>
                <a:schemeClr val="accent5">
                  <a:lumMod val="60000"/>
                  <a:lumOff val="40000"/>
                </a:schemeClr>
              </a:solidFill>
            </a:endParaRPr>
          </a:p>
          <a:p>
            <a:endParaRPr lang="en-GB" b="1" dirty="0">
              <a:solidFill>
                <a:schemeClr val="accent5">
                  <a:lumMod val="60000"/>
                  <a:lumOff val="40000"/>
                </a:schemeClr>
              </a:solidFill>
            </a:endParaRPr>
          </a:p>
          <a:p>
            <a:pPr algn="ctr"/>
            <a:r>
              <a:rPr lang="en-GB" sz="1600" dirty="0">
                <a:solidFill>
                  <a:schemeClr val="tx2"/>
                </a:solidFill>
              </a:rPr>
              <a:t>Rooster </a:t>
            </a:r>
            <a:r>
              <a:rPr lang="en-GB" sz="1600" dirty="0" err="1">
                <a:solidFill>
                  <a:schemeClr val="tx2"/>
                </a:solidFill>
              </a:rPr>
              <a:t>testen</a:t>
            </a:r>
            <a:endParaRPr lang="en-GB" sz="1600" dirty="0">
              <a:solidFill>
                <a:schemeClr val="tx2"/>
              </a:solidFill>
            </a:endParaRPr>
          </a:p>
          <a:p>
            <a:pPr algn="ctr"/>
            <a:endParaRPr lang="en-GB" sz="1600" dirty="0">
              <a:solidFill>
                <a:schemeClr val="tx2"/>
              </a:solidFill>
            </a:endParaRPr>
          </a:p>
          <a:p>
            <a:pPr algn="ctr"/>
            <a:r>
              <a:rPr lang="en-GB" sz="1600" dirty="0">
                <a:solidFill>
                  <a:schemeClr val="tx2"/>
                </a:solidFill>
              </a:rPr>
              <a:t>A/B-</a:t>
            </a:r>
            <a:r>
              <a:rPr lang="en-GB" sz="1600" dirty="0" err="1">
                <a:solidFill>
                  <a:schemeClr val="tx2"/>
                </a:solidFill>
              </a:rPr>
              <a:t>methode</a:t>
            </a:r>
            <a:endParaRPr lang="en-GB" sz="1600" dirty="0">
              <a:solidFill>
                <a:schemeClr val="tx2"/>
              </a:solidFill>
            </a:endParaRPr>
          </a:p>
          <a:p>
            <a:pPr algn="ctr"/>
            <a:endParaRPr lang="en-GB" sz="1600" dirty="0">
              <a:solidFill>
                <a:schemeClr val="tx2"/>
              </a:solidFill>
            </a:endParaRPr>
          </a:p>
          <a:p>
            <a:pPr algn="ctr"/>
            <a:r>
              <a:rPr lang="en-GB" sz="1600" dirty="0" err="1">
                <a:solidFill>
                  <a:schemeClr val="tx2"/>
                </a:solidFill>
              </a:rPr>
              <a:t>Doorloop</a:t>
            </a:r>
            <a:endParaRPr lang="en-GB" sz="1600" dirty="0">
              <a:solidFill>
                <a:schemeClr val="tx2"/>
              </a:solidFill>
            </a:endParaRPr>
          </a:p>
          <a:p>
            <a:pPr algn="ctr"/>
            <a:endParaRPr lang="en-GB" sz="1600" dirty="0">
              <a:solidFill>
                <a:schemeClr val="tx2"/>
              </a:solidFill>
            </a:endParaRPr>
          </a:p>
          <a:p>
            <a:pPr algn="ctr"/>
            <a:r>
              <a:rPr lang="en-GB" sz="1600" dirty="0" err="1">
                <a:solidFill>
                  <a:schemeClr val="tx2"/>
                </a:solidFill>
              </a:rPr>
              <a:t>Observatie</a:t>
            </a:r>
            <a:endParaRPr lang="en-GB" sz="1600" dirty="0">
              <a:solidFill>
                <a:schemeClr val="tx2"/>
              </a:solidFill>
            </a:endParaRPr>
          </a:p>
          <a:p>
            <a:pPr algn="ctr"/>
            <a:endParaRPr lang="en-GB" dirty="0">
              <a:solidFill>
                <a:schemeClr val="tx2"/>
              </a:solidFill>
            </a:endParaRPr>
          </a:p>
          <a:p>
            <a:pPr algn="ctr"/>
            <a:endParaRPr lang="en-GB" dirty="0">
              <a:solidFill>
                <a:schemeClr val="tx2"/>
              </a:solidFill>
            </a:endParaRPr>
          </a:p>
          <a:p>
            <a:pPr algn="ctr"/>
            <a:endParaRPr lang="en-GB" dirty="0">
              <a:solidFill>
                <a:schemeClr val="tx2"/>
              </a:solidFill>
            </a:endParaRPr>
          </a:p>
          <a:p>
            <a:endParaRPr lang="en-GB" b="1" dirty="0">
              <a:solidFill>
                <a:schemeClr val="accent5">
                  <a:lumMod val="60000"/>
                  <a:lumOff val="40000"/>
                </a:schemeClr>
              </a:solidFill>
            </a:endParaRP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Probeer de haalbaarheid</a:t>
            </a:r>
          </a:p>
        </p:txBody>
      </p:sp>
    </p:spTree>
    <p:extLst>
      <p:ext uri="{BB962C8B-B14F-4D97-AF65-F5344CB8AC3E}">
        <p14:creationId xmlns:p14="http://schemas.microsoft.com/office/powerpoint/2010/main" val="210220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dirty="0" err="1">
                <a:latin typeface="+mn-lt"/>
              </a:rPr>
              <a:t>Documenteer</a:t>
            </a:r>
            <a:r>
              <a:rPr lang="en-GB" sz="2400" dirty="0">
                <a:latin typeface="+mn-lt"/>
              </a:rPr>
              <a:t> de </a:t>
            </a:r>
            <a:r>
              <a:rPr lang="en-GB" sz="2400" dirty="0" err="1">
                <a:latin typeface="+mn-lt"/>
              </a:rPr>
              <a:t>definitieve</a:t>
            </a:r>
            <a:r>
              <a:rPr lang="en-GB" sz="2400" dirty="0">
                <a:latin typeface="+mn-lt"/>
              </a:rPr>
              <a:t> </a:t>
            </a:r>
            <a:r>
              <a:rPr lang="en-GB" sz="2400" dirty="0" err="1">
                <a:latin typeface="+mn-lt"/>
              </a:rPr>
              <a:t>versie</a:t>
            </a:r>
            <a:endParaRPr lang="en-GB" sz="2400" dirty="0">
              <a:latin typeface="+mn-lt"/>
            </a:endParaRPr>
          </a:p>
          <a:p>
            <a:pPr>
              <a:lnSpc>
                <a:spcPct val="150000"/>
              </a:lnSpc>
            </a:pPr>
            <a:r>
              <a:rPr lang="en-GB" sz="2400" dirty="0">
                <a:latin typeface="+mn-lt"/>
              </a:rPr>
              <a:t>Plan de </a:t>
            </a:r>
            <a:r>
              <a:rPr lang="en-GB" sz="2400" dirty="0" err="1">
                <a:latin typeface="+mn-lt"/>
              </a:rPr>
              <a:t>implementatie</a:t>
            </a:r>
            <a:r>
              <a:rPr lang="en-GB" sz="2400" dirty="0">
                <a:latin typeface="+mn-lt"/>
              </a:rPr>
              <a:t> van het product/de </a:t>
            </a:r>
            <a:r>
              <a:rPr lang="en-GB" sz="2400" dirty="0" err="1">
                <a:latin typeface="+mn-lt"/>
              </a:rPr>
              <a:t>dienst</a:t>
            </a:r>
            <a:endParaRPr lang="en-GB" sz="2400" dirty="0">
              <a:latin typeface="+mn-lt"/>
            </a:endParaRPr>
          </a:p>
          <a:p>
            <a:pPr>
              <a:lnSpc>
                <a:spcPct val="150000"/>
              </a:lnSpc>
            </a:pPr>
            <a:r>
              <a:rPr lang="en-GB" sz="2400" dirty="0">
                <a:latin typeface="+mn-lt"/>
              </a:rPr>
              <a:t>Het idee </a:t>
            </a:r>
            <a:r>
              <a:rPr lang="en-GB" sz="2400" dirty="0" err="1">
                <a:latin typeface="+mn-lt"/>
              </a:rPr>
              <a:t>uitvoeren</a:t>
            </a:r>
            <a:endParaRPr lang="en-GB" sz="2400" dirty="0">
              <a:latin typeface="+mn-lt"/>
            </a:endParaRPr>
          </a:p>
          <a:p>
            <a:pPr>
              <a:lnSpc>
                <a:spcPct val="150000"/>
              </a:lnSpc>
            </a:pPr>
            <a:r>
              <a:rPr lang="en-GB" sz="2400" dirty="0">
                <a:latin typeface="+mn-lt"/>
              </a:rPr>
              <a:t>Het product/de </a:t>
            </a:r>
            <a:r>
              <a:rPr lang="en-GB" sz="2400" dirty="0" err="1">
                <a:latin typeface="+mn-lt"/>
              </a:rPr>
              <a:t>dienst</a:t>
            </a:r>
            <a:r>
              <a:rPr lang="en-GB" sz="2400" dirty="0">
                <a:latin typeface="+mn-lt"/>
              </a:rPr>
              <a:t> </a:t>
            </a:r>
            <a:r>
              <a:rPr lang="en-GB" sz="2400" dirty="0" err="1">
                <a:latin typeface="+mn-lt"/>
              </a:rPr>
              <a:t>verspreiden</a:t>
            </a:r>
            <a:r>
              <a:rPr lang="en-GB" sz="2400" dirty="0">
                <a:latin typeface="+mn-lt"/>
              </a:rPr>
              <a:t> </a:t>
            </a:r>
            <a:r>
              <a:rPr lang="en-GB" sz="2400" dirty="0" err="1">
                <a:latin typeface="+mn-lt"/>
              </a:rPr>
              <a:t>en</a:t>
            </a:r>
            <a:r>
              <a:rPr lang="en-GB" sz="2400" dirty="0">
                <a:latin typeface="+mn-lt"/>
              </a:rPr>
              <a:t> </a:t>
            </a:r>
            <a:r>
              <a:rPr lang="en-GB" sz="2400" dirty="0" err="1">
                <a:latin typeface="+mn-lt"/>
              </a:rPr>
              <a:t>promoten</a:t>
            </a:r>
            <a:endParaRPr lang="en-GB" sz="2400" dirty="0">
              <a:latin typeface="+mn-lt"/>
            </a:endParaRPr>
          </a:p>
          <a:p>
            <a:pPr marL="0" indent="0">
              <a:lnSpc>
                <a:spcPct val="150000"/>
              </a:lnSpc>
              <a:buNone/>
            </a:pPr>
            <a:endParaRPr lang="en-GB" sz="2400" dirty="0">
              <a:latin typeface="+mn-lt"/>
            </a:endParaRPr>
          </a:p>
        </p:txBody>
      </p:sp>
      <p:sp>
        <p:nvSpPr>
          <p:cNvPr id="3" name="Datumsplatzhalter 2">
            <a:extLst>
              <a:ext uri="{FF2B5EF4-FFF2-40B4-BE49-F238E27FC236}">
                <a16:creationId xmlns:a16="http://schemas.microsoft.com/office/drawing/2014/main" id="{A942902A-89C9-D645-3B8D-4FAAC71B9505}"/>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31</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a:t>Fase 6: implementeren</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a:solidFill>
            <a:schemeClr val="accent6"/>
          </a:solidFill>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dirty="0">
                <a:solidFill>
                  <a:schemeClr val="tx2"/>
                </a:solidFill>
              </a:rPr>
              <a:t>TOOLBOX</a:t>
            </a:r>
          </a:p>
          <a:p>
            <a:endParaRPr lang="en-GB" b="1" dirty="0">
              <a:solidFill>
                <a:schemeClr val="accent5">
                  <a:lumMod val="60000"/>
                  <a:lumOff val="40000"/>
                </a:schemeClr>
              </a:solidFill>
            </a:endParaRPr>
          </a:p>
          <a:p>
            <a:endParaRPr lang="en-GB" b="1" dirty="0">
              <a:solidFill>
                <a:schemeClr val="accent5">
                  <a:lumMod val="60000"/>
                  <a:lumOff val="40000"/>
                </a:schemeClr>
              </a:solidFill>
            </a:endParaRPr>
          </a:p>
          <a:p>
            <a:pPr algn="ctr"/>
            <a:r>
              <a:rPr lang="en-GB" sz="1600" dirty="0" err="1">
                <a:solidFill>
                  <a:schemeClr val="tx2"/>
                </a:solidFill>
              </a:rPr>
              <a:t>Een</a:t>
            </a:r>
            <a:r>
              <a:rPr lang="en-GB" sz="1600" dirty="0">
                <a:solidFill>
                  <a:schemeClr val="tx2"/>
                </a:solidFill>
              </a:rPr>
              <a:t> pitch </a:t>
            </a:r>
            <a:r>
              <a:rPr lang="en-GB" sz="1600" dirty="0" err="1">
                <a:solidFill>
                  <a:schemeClr val="tx2"/>
                </a:solidFill>
              </a:rPr>
              <a:t>maken</a:t>
            </a:r>
            <a:endParaRPr lang="en-GB" sz="1600" dirty="0">
              <a:solidFill>
                <a:schemeClr val="tx2"/>
              </a:solidFill>
            </a:endParaRPr>
          </a:p>
          <a:p>
            <a:pPr algn="ctr"/>
            <a:endParaRPr lang="en-GB" sz="1600" dirty="0">
              <a:solidFill>
                <a:schemeClr val="tx2"/>
              </a:solidFill>
            </a:endParaRPr>
          </a:p>
          <a:p>
            <a:pPr algn="ctr"/>
            <a:r>
              <a:rPr lang="en-GB" sz="1600" dirty="0" err="1">
                <a:solidFill>
                  <a:schemeClr val="tx2"/>
                </a:solidFill>
              </a:rPr>
              <a:t>Stappenplan</a:t>
            </a:r>
            <a:r>
              <a:rPr lang="en-GB" sz="1600" dirty="0">
                <a:solidFill>
                  <a:schemeClr val="tx2"/>
                </a:solidFill>
              </a:rPr>
              <a:t> </a:t>
            </a:r>
            <a:r>
              <a:rPr lang="en-GB" sz="1600" dirty="0" err="1">
                <a:solidFill>
                  <a:schemeClr val="tx2"/>
                </a:solidFill>
              </a:rPr>
              <a:t>voor</a:t>
            </a:r>
            <a:r>
              <a:rPr lang="en-GB" sz="1600" dirty="0">
                <a:solidFill>
                  <a:schemeClr val="tx2"/>
                </a:solidFill>
              </a:rPr>
              <a:t> </a:t>
            </a:r>
            <a:r>
              <a:rPr lang="en-GB" sz="1600" dirty="0" err="1">
                <a:solidFill>
                  <a:schemeClr val="tx2"/>
                </a:solidFill>
              </a:rPr>
              <a:t>implementatie</a:t>
            </a:r>
            <a:endParaRPr lang="en-GB" sz="1600" dirty="0">
              <a:solidFill>
                <a:schemeClr val="tx2"/>
              </a:solidFill>
            </a:endParaRPr>
          </a:p>
          <a:p>
            <a:pPr algn="ctr"/>
            <a:endParaRPr lang="en-GB" sz="1600" dirty="0">
              <a:solidFill>
                <a:schemeClr val="tx2"/>
              </a:solidFill>
            </a:endParaRPr>
          </a:p>
          <a:p>
            <a:pPr algn="ctr"/>
            <a:r>
              <a:rPr lang="en-GB" sz="1600" dirty="0" err="1">
                <a:solidFill>
                  <a:schemeClr val="tx2"/>
                </a:solidFill>
              </a:rPr>
              <a:t>Geleerde</a:t>
            </a:r>
            <a:r>
              <a:rPr lang="en-GB" sz="1600" dirty="0">
                <a:solidFill>
                  <a:schemeClr val="tx2"/>
                </a:solidFill>
              </a:rPr>
              <a:t> lessen</a:t>
            </a:r>
          </a:p>
          <a:p>
            <a:endParaRPr lang="en-GB" b="1" dirty="0">
              <a:solidFill>
                <a:schemeClr val="accent5">
                  <a:lumMod val="60000"/>
                  <a:lumOff val="40000"/>
                </a:schemeClr>
              </a:solidFill>
            </a:endParaRP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Probeer de haalbaarheid</a:t>
            </a:r>
          </a:p>
        </p:txBody>
      </p:sp>
    </p:spTree>
    <p:extLst>
      <p:ext uri="{BB962C8B-B14F-4D97-AF65-F5344CB8AC3E}">
        <p14:creationId xmlns:p14="http://schemas.microsoft.com/office/powerpoint/2010/main" val="1534088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4470BCD-E4E6-0764-10EC-220135923EA3}"/>
              </a:ext>
            </a:extLst>
          </p:cNvPr>
          <p:cNvSpPr>
            <a:spLocks noGrp="1"/>
          </p:cNvSpPr>
          <p:nvPr>
            <p:ph type="body" sz="half" idx="2"/>
          </p:nvPr>
        </p:nvSpPr>
        <p:spPr>
          <a:xfrm>
            <a:off x="3852912" y="503238"/>
            <a:ext cx="4486175" cy="1988777"/>
          </a:xfrm>
        </p:spPr>
        <p:txBody>
          <a:bodyPr>
            <a:normAutofit/>
          </a:bodyPr>
          <a:lstStyle/>
          <a:p>
            <a:pPr algn="ctr"/>
            <a:r>
              <a:rPr lang="en-GB" sz="3600" i="0">
                <a:latin typeface="+mn-lt"/>
              </a:rPr>
              <a:t>Nu is het jouw beurt:</a:t>
            </a:r>
          </a:p>
          <a:p>
            <a:pPr algn="ctr"/>
            <a:r>
              <a:rPr lang="en-GB" sz="3600" b="1">
                <a:latin typeface="+mn-lt"/>
              </a:rPr>
              <a:t>PITCH JE IDEE</a:t>
            </a:r>
          </a:p>
        </p:txBody>
      </p:sp>
      <p:sp>
        <p:nvSpPr>
          <p:cNvPr id="3" name="Foliennummernplatzhalter 2">
            <a:extLst>
              <a:ext uri="{FF2B5EF4-FFF2-40B4-BE49-F238E27FC236}">
                <a16:creationId xmlns:a16="http://schemas.microsoft.com/office/drawing/2014/main" id="{907CBCE9-7732-B8E7-B336-FD85E3B4EB42}"/>
              </a:ext>
            </a:extLst>
          </p:cNvPr>
          <p:cNvSpPr>
            <a:spLocks noGrp="1"/>
          </p:cNvSpPr>
          <p:nvPr>
            <p:ph type="sldNum" sz="quarter" idx="12"/>
          </p:nvPr>
        </p:nvSpPr>
        <p:spPr/>
        <p:txBody>
          <a:bodyPr/>
          <a:lstStyle/>
          <a:p>
            <a:fld id="{F96B14D3-7D2A-2041-9DA6-67735C9926F2}" type="slidenum">
              <a:rPr lang="de-DE" smtClean="0"/>
              <a:t>32</a:t>
            </a:fld>
            <a:endParaRPr lang="de-DE"/>
          </a:p>
        </p:txBody>
      </p:sp>
      <p:sp>
        <p:nvSpPr>
          <p:cNvPr id="4" name="Fußzeilenplatzhalter 3">
            <a:extLst>
              <a:ext uri="{FF2B5EF4-FFF2-40B4-BE49-F238E27FC236}">
                <a16:creationId xmlns:a16="http://schemas.microsoft.com/office/drawing/2014/main" id="{9BDA413E-357B-00C2-6148-D86425777005}"/>
              </a:ext>
            </a:extLst>
          </p:cNvPr>
          <p:cNvSpPr>
            <a:spLocks noGrp="1"/>
          </p:cNvSpPr>
          <p:nvPr>
            <p:ph type="ftr" sz="quarter" idx="11"/>
          </p:nvPr>
        </p:nvSpPr>
        <p:spPr/>
        <p:txBody>
          <a:bodyPr/>
          <a:lstStyle/>
          <a:p>
            <a:r>
              <a:rPr lang="en-GB" noProof="0"/>
              <a:t>ERASMUS+ DIGIGEN 
Project Ref. No. 2021-1-DE02-KA220-VET-000025335</a:t>
            </a:r>
          </a:p>
        </p:txBody>
      </p:sp>
      <p:pic>
        <p:nvPicPr>
          <p:cNvPr id="10" name="Grafik 9" descr="Lehrer Silhouette">
            <a:extLst>
              <a:ext uri="{FF2B5EF4-FFF2-40B4-BE49-F238E27FC236}">
                <a16:creationId xmlns:a16="http://schemas.microsoft.com/office/drawing/2014/main" id="{30594802-395F-BED6-F1A9-9022573ACA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2912" y="1497626"/>
            <a:ext cx="4486174" cy="4486174"/>
          </a:xfrm>
          <a:prstGeom prst="rect">
            <a:avLst/>
          </a:prstGeom>
        </p:spPr>
      </p:pic>
    </p:spTree>
    <p:extLst>
      <p:ext uri="{BB962C8B-B14F-4D97-AF65-F5344CB8AC3E}">
        <p14:creationId xmlns:p14="http://schemas.microsoft.com/office/powerpoint/2010/main" val="3987976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759192" y="1612265"/>
            <a:ext cx="10673615" cy="4742497"/>
          </a:xfrm>
        </p:spPr>
        <p:txBody>
          <a:bodyPr>
            <a:noAutofit/>
          </a:bodyPr>
          <a:lstStyle/>
          <a:p>
            <a:pPr marL="355600" indent="-355600" algn="just">
              <a:buNone/>
            </a:pPr>
            <a:r>
              <a:rPr lang="nl-NL" sz="1400" b="0" i="0" dirty="0">
                <a:solidFill>
                  <a:srgbClr val="000000"/>
                </a:solidFill>
                <a:effectLst/>
                <a:latin typeface="+mn-lt"/>
              </a:rPr>
              <a:t>De </a:t>
            </a:r>
            <a:r>
              <a:rPr lang="nl-NL" sz="1400" b="0" i="0" dirty="0" err="1">
                <a:solidFill>
                  <a:srgbClr val="000000"/>
                </a:solidFill>
                <a:effectLst/>
                <a:latin typeface="+mn-lt"/>
              </a:rPr>
              <a:t>Caluwe</a:t>
            </a:r>
            <a:r>
              <a:rPr lang="nl-NL" sz="1400" b="0" i="0" dirty="0">
                <a:solidFill>
                  <a:srgbClr val="000000"/>
                </a:solidFill>
                <a:effectLst/>
                <a:latin typeface="+mn-lt"/>
              </a:rPr>
              <a:t>, L. &amp; Vermaak, H. (2019). </a:t>
            </a:r>
            <a:r>
              <a:rPr lang="nl-NL" sz="1400" b="0" i="1" dirty="0">
                <a:solidFill>
                  <a:srgbClr val="000000"/>
                </a:solidFill>
                <a:effectLst/>
                <a:latin typeface="+mn-lt"/>
              </a:rPr>
              <a:t>Leren veranderen. Een handboek voor de veranderkundige.</a:t>
            </a:r>
            <a:r>
              <a:rPr lang="nl-NL" sz="1400" b="0" i="0" dirty="0">
                <a:solidFill>
                  <a:srgbClr val="000000"/>
                </a:solidFill>
                <a:effectLst/>
                <a:latin typeface="+mn-lt"/>
              </a:rPr>
              <a:t> Deventer: </a:t>
            </a:r>
            <a:r>
              <a:rPr lang="nl-NL" sz="1400" b="0" i="0" dirty="0" err="1">
                <a:solidFill>
                  <a:srgbClr val="000000"/>
                </a:solidFill>
                <a:effectLst/>
                <a:latin typeface="+mn-lt"/>
              </a:rPr>
              <a:t>Vakmedianet</a:t>
            </a:r>
            <a:endParaRPr lang="nl-NL" sz="1400" b="0" i="0" dirty="0">
              <a:solidFill>
                <a:srgbClr val="333333"/>
              </a:solidFill>
              <a:effectLst/>
              <a:latin typeface="+mn-lt"/>
            </a:endParaRPr>
          </a:p>
          <a:p>
            <a:pPr marL="355600" indent="-355600" algn="just">
              <a:buNone/>
            </a:pPr>
            <a:r>
              <a:rPr lang="nl-NL" sz="1400" dirty="0">
                <a:latin typeface="+mn-lt"/>
              </a:rPr>
              <a:t>Dekkers, T den (2019) </a:t>
            </a:r>
            <a:r>
              <a:rPr lang="nl-NL" sz="1400" i="1" dirty="0">
                <a:latin typeface="+mn-lt"/>
              </a:rPr>
              <a:t>Design Thinking</a:t>
            </a:r>
            <a:r>
              <a:rPr lang="nl-NL" sz="1400" dirty="0">
                <a:latin typeface="+mn-lt"/>
              </a:rPr>
              <a:t>, Noordhoff, Groningen/ Utrecht </a:t>
            </a:r>
            <a:r>
              <a:rPr lang="nl-NL" sz="1600" b="1" dirty="0">
                <a:solidFill>
                  <a:srgbClr val="000000"/>
                </a:solidFill>
                <a:effectLst/>
                <a:latin typeface="Jost"/>
                <a:ea typeface="Calibri" panose="020F0502020204030204" pitchFamily="34" charset="0"/>
                <a:cs typeface="Open Sans" panose="020B0606030504020204" pitchFamily="34" charset="0"/>
              </a:rPr>
              <a:t>(Dutch)</a:t>
            </a:r>
            <a:endParaRPr lang="nl-NL" sz="1600" dirty="0">
              <a:effectLst/>
              <a:latin typeface="Jost"/>
              <a:ea typeface="Calibri" panose="020F0502020204030204" pitchFamily="34" charset="0"/>
              <a:cs typeface="Times New Roman" panose="02020603050405020304" pitchFamily="18" charset="0"/>
            </a:endParaRPr>
          </a:p>
          <a:p>
            <a:pPr marL="355600" indent="-355600" algn="just">
              <a:buNone/>
            </a:pPr>
            <a:r>
              <a:rPr lang="de-DE" sz="1400" dirty="0">
                <a:latin typeface="+mn-lt"/>
              </a:rPr>
              <a:t>Groth, A. (2011). </a:t>
            </a:r>
            <a:r>
              <a:rPr lang="de-DE" sz="1400" i="1" dirty="0">
                <a:latin typeface="+mn-lt"/>
              </a:rPr>
              <a:t>Führungsstark im Wandel. Change Leadership für das mittlere Management </a:t>
            </a:r>
            <a:r>
              <a:rPr lang="de-DE" sz="1400" dirty="0">
                <a:latin typeface="+mn-lt"/>
              </a:rPr>
              <a:t>(1. Ed.). Frankfurt a. M.: Campus.</a:t>
            </a:r>
          </a:p>
          <a:p>
            <a:pPr marL="355600" indent="-355600" algn="just">
              <a:buNone/>
            </a:pPr>
            <a:r>
              <a:rPr lang="de-DE" sz="1400" dirty="0" err="1">
                <a:latin typeface="+mn-lt"/>
              </a:rPr>
              <a:t>Jachtchenko</a:t>
            </a:r>
            <a:r>
              <a:rPr lang="de-DE" sz="1400" dirty="0">
                <a:latin typeface="+mn-lt"/>
              </a:rPr>
              <a:t>, W. (2021). </a:t>
            </a:r>
            <a:r>
              <a:rPr lang="de-DE" sz="1400" i="1" dirty="0">
                <a:latin typeface="+mn-lt"/>
              </a:rPr>
              <a:t>Die 5 Rollen einer Führungskraft </a:t>
            </a:r>
            <a:r>
              <a:rPr lang="de-DE" sz="1400" dirty="0">
                <a:latin typeface="+mn-lt"/>
              </a:rPr>
              <a:t>(2. Ed.). Oakland Park: Remote Verlag. </a:t>
            </a:r>
          </a:p>
          <a:p>
            <a:pPr marL="355600" indent="-355600" algn="just">
              <a:buNone/>
            </a:pPr>
            <a:r>
              <a:rPr lang="en-GB" sz="1400" dirty="0">
                <a:latin typeface="+mn-lt"/>
              </a:rPr>
              <a:t>Kotter, J.P. (2012). </a:t>
            </a:r>
            <a:r>
              <a:rPr lang="en-GB" sz="1400" i="1" dirty="0">
                <a:latin typeface="+mn-lt"/>
              </a:rPr>
              <a:t>Leading Change</a:t>
            </a:r>
            <a:r>
              <a:rPr lang="en-GB" sz="1400" dirty="0">
                <a:latin typeface="+mn-lt"/>
              </a:rPr>
              <a:t>. Harvard Business Review Press, Boston. </a:t>
            </a:r>
          </a:p>
          <a:p>
            <a:pPr marL="355600" indent="-355600" algn="just">
              <a:buNone/>
            </a:pPr>
            <a:r>
              <a:rPr lang="en-GB" sz="1400" dirty="0">
                <a:latin typeface="+mn-lt"/>
              </a:rPr>
              <a:t>Kotter Inc. (2023). </a:t>
            </a:r>
            <a:r>
              <a:rPr lang="en-GB" sz="1400" i="1" dirty="0">
                <a:latin typeface="+mn-lt"/>
              </a:rPr>
              <a:t>The 8 Steps for Leading Change</a:t>
            </a:r>
            <a:r>
              <a:rPr lang="en-GB" sz="1400" dirty="0">
                <a:latin typeface="+mn-lt"/>
              </a:rPr>
              <a:t>. https://www.kotterinc.com/methodology/8-steps/, last checked 24.07.2023.</a:t>
            </a:r>
          </a:p>
          <a:p>
            <a:pPr marL="355600" indent="-355600" algn="just">
              <a:buNone/>
            </a:pPr>
            <a:r>
              <a:rPr lang="en-GB" sz="1400" dirty="0">
                <a:latin typeface="+mn-lt"/>
              </a:rPr>
              <a:t>Lewin, K. (1947). </a:t>
            </a:r>
            <a:r>
              <a:rPr lang="en-GB" sz="1400" i="1" dirty="0">
                <a:latin typeface="+mn-lt"/>
              </a:rPr>
              <a:t>Group Decision and Social Change</a:t>
            </a:r>
            <a:r>
              <a:rPr lang="en-GB" sz="1400" dirty="0">
                <a:latin typeface="+mn-lt"/>
              </a:rPr>
              <a:t>. In T. Newcomb &amp; E. Hartley (Ed.), Readings in Social Psychology (p. 197–211). New York: Holt, Rinehart &amp; Winston.</a:t>
            </a:r>
          </a:p>
          <a:p>
            <a:pPr marL="355600" indent="-355600" algn="just">
              <a:buNone/>
            </a:pPr>
            <a:r>
              <a:rPr lang="de-DE" sz="1400" dirty="0" err="1">
                <a:latin typeface="+mn-lt"/>
              </a:rPr>
              <a:t>Nemeyer</a:t>
            </a:r>
            <a:r>
              <a:rPr lang="de-DE" sz="1400" dirty="0">
                <a:latin typeface="+mn-lt"/>
              </a:rPr>
              <a:t>, D. &amp; Oltmanns, T. (2010). </a:t>
            </a:r>
            <a:r>
              <a:rPr lang="de-DE" sz="1400" i="1" dirty="0">
                <a:latin typeface="+mn-lt"/>
              </a:rPr>
              <a:t>Machtfrage Change. Warum Veränderungsprojekte meist auf Führungsebene scheitern und wie Sie es besser machen</a:t>
            </a:r>
            <a:r>
              <a:rPr lang="de-DE" sz="1400" dirty="0">
                <a:latin typeface="+mn-lt"/>
              </a:rPr>
              <a:t>. Frankfurt, M.: Campus.</a:t>
            </a:r>
          </a:p>
          <a:p>
            <a:pPr marL="355600" indent="-355600" algn="just">
              <a:buNone/>
            </a:pPr>
            <a:r>
              <a:rPr lang="de-DE" sz="1400" dirty="0">
                <a:latin typeface="+mn-lt"/>
              </a:rPr>
              <a:t>Roth, S. (2000). </a:t>
            </a:r>
            <a:r>
              <a:rPr lang="de-DE" sz="1400" i="1" dirty="0">
                <a:latin typeface="+mn-lt"/>
              </a:rPr>
              <a:t>Emotionen im Visier. Neue Wege des Change Managements</a:t>
            </a:r>
            <a:r>
              <a:rPr lang="de-DE" sz="1400" dirty="0">
                <a:latin typeface="+mn-lt"/>
              </a:rPr>
              <a:t>. </a:t>
            </a:r>
            <a:r>
              <a:rPr lang="de-DE" sz="1400" dirty="0" err="1">
                <a:latin typeface="+mn-lt"/>
              </a:rPr>
              <a:t>Organisations</a:t>
            </a:r>
            <a:r>
              <a:rPr lang="de-DE" sz="1400" dirty="0">
                <a:latin typeface="+mn-lt"/>
              </a:rPr>
              <a:t> Entwicklung 2 (02), 14-21. </a:t>
            </a:r>
          </a:p>
          <a:p>
            <a:pPr marL="355600" indent="-355600" algn="just">
              <a:buNone/>
            </a:pPr>
            <a:r>
              <a:rPr lang="de-DE" sz="1400" dirty="0">
                <a:latin typeface="+mn-lt"/>
              </a:rPr>
              <a:t>Rank, S. &amp; Scheinpflug, R. (2008). </a:t>
            </a:r>
            <a:r>
              <a:rPr lang="de-DE" sz="1400" i="1" dirty="0">
                <a:latin typeface="+mn-lt"/>
              </a:rPr>
              <a:t>Change Management in der Praxis </a:t>
            </a:r>
            <a:r>
              <a:rPr lang="de-DE" sz="1400" dirty="0">
                <a:latin typeface="+mn-lt"/>
              </a:rPr>
              <a:t>(2. Ed.). Berlin: Erich Schmidt. </a:t>
            </a:r>
          </a:p>
          <a:p>
            <a:pPr marL="355600" indent="-355600" algn="just">
              <a:buNone/>
            </a:pPr>
            <a:r>
              <a:rPr lang="en-GB" sz="1400" dirty="0" err="1">
                <a:latin typeface="+mn-lt"/>
              </a:rPr>
              <a:t>Vahs</a:t>
            </a:r>
            <a:r>
              <a:rPr lang="en-GB" sz="1400" dirty="0">
                <a:latin typeface="+mn-lt"/>
              </a:rPr>
              <a:t>, D. &amp; </a:t>
            </a:r>
            <a:r>
              <a:rPr lang="en-GB" sz="1400" dirty="0" err="1">
                <a:latin typeface="+mn-lt"/>
              </a:rPr>
              <a:t>Weiand</a:t>
            </a:r>
            <a:r>
              <a:rPr lang="en-GB" sz="1400" dirty="0">
                <a:latin typeface="+mn-lt"/>
              </a:rPr>
              <a:t>, A. (2013). </a:t>
            </a:r>
            <a:r>
              <a:rPr lang="en-GB" sz="1400" i="1" dirty="0">
                <a:latin typeface="+mn-lt"/>
              </a:rPr>
              <a:t>Workbook Change Management. </a:t>
            </a:r>
            <a:r>
              <a:rPr lang="en-GB" sz="1400" i="1" dirty="0" err="1">
                <a:latin typeface="+mn-lt"/>
              </a:rPr>
              <a:t>Methoden</a:t>
            </a:r>
            <a:r>
              <a:rPr lang="en-GB" sz="1400" i="1" dirty="0">
                <a:latin typeface="+mn-lt"/>
              </a:rPr>
              <a:t> und Technik </a:t>
            </a:r>
            <a:r>
              <a:rPr lang="en-GB" sz="1400" dirty="0">
                <a:latin typeface="+mn-lt"/>
              </a:rPr>
              <a:t>(2. Ed.) Stuttgart: </a:t>
            </a:r>
            <a:r>
              <a:rPr lang="en-GB" sz="1400" dirty="0" err="1">
                <a:latin typeface="+mn-lt"/>
              </a:rPr>
              <a:t>Schäffer-Poeschel</a:t>
            </a:r>
            <a:r>
              <a:rPr lang="en-GB" sz="1400" dirty="0">
                <a:latin typeface="+mn-lt"/>
              </a:rPr>
              <a:t>. </a:t>
            </a:r>
          </a:p>
          <a:p>
            <a:pPr marL="355600" indent="-355600" algn="just">
              <a:buNone/>
            </a:pPr>
            <a:r>
              <a:rPr lang="en-GB" sz="1400" dirty="0" err="1">
                <a:latin typeface="+mn-lt"/>
              </a:rPr>
              <a:t>Vahs</a:t>
            </a:r>
            <a:r>
              <a:rPr lang="en-GB" sz="1400" dirty="0">
                <a:latin typeface="+mn-lt"/>
              </a:rPr>
              <a:t>, D. (2019). </a:t>
            </a:r>
            <a:r>
              <a:rPr lang="en-GB" sz="1400" i="1" dirty="0">
                <a:latin typeface="+mn-lt"/>
              </a:rPr>
              <a:t>Organisation. Ein Lehr- und </a:t>
            </a:r>
            <a:r>
              <a:rPr lang="en-GB" sz="1400" i="1" dirty="0" err="1">
                <a:latin typeface="+mn-lt"/>
              </a:rPr>
              <a:t>Managementbuch</a:t>
            </a:r>
            <a:r>
              <a:rPr lang="en-GB" sz="1400" i="1" dirty="0">
                <a:latin typeface="+mn-lt"/>
              </a:rPr>
              <a:t> </a:t>
            </a:r>
            <a:r>
              <a:rPr lang="en-GB" sz="1400" dirty="0">
                <a:latin typeface="+mn-lt"/>
              </a:rPr>
              <a:t>(10. Ed.). Stuttgart: </a:t>
            </a:r>
            <a:r>
              <a:rPr lang="en-GB" sz="1400" dirty="0" err="1">
                <a:latin typeface="+mn-lt"/>
              </a:rPr>
              <a:t>Schäffer-Poeschel</a:t>
            </a:r>
            <a:r>
              <a:rPr lang="en-GB" sz="1400" dirty="0">
                <a:latin typeface="+mn-lt"/>
              </a:rPr>
              <a:t>.</a:t>
            </a:r>
          </a:p>
          <a:p>
            <a:pPr marL="355600" indent="-355600" algn="just">
              <a:buNone/>
            </a:pPr>
            <a:endParaRPr lang="en-GB" sz="1400" dirty="0">
              <a:latin typeface="+mn-lt"/>
            </a:endParaRPr>
          </a:p>
          <a:p>
            <a:pPr marL="0" indent="0" algn="just">
              <a:buNone/>
            </a:pPr>
            <a:endParaRPr lang="en-GB" sz="1100" dirty="0">
              <a:latin typeface="+mj-lt"/>
              <a:ea typeface="Jost" pitchFamily="2" charset="0"/>
            </a:endParaRPr>
          </a:p>
        </p:txBody>
      </p:sp>
      <p:sp>
        <p:nvSpPr>
          <p:cNvPr id="3" name="Datumsplatzhalter 2">
            <a:extLst>
              <a:ext uri="{FF2B5EF4-FFF2-40B4-BE49-F238E27FC236}">
                <a16:creationId xmlns:a16="http://schemas.microsoft.com/office/drawing/2014/main" id="{9950270A-7061-1E86-C7DC-D76158393DBA}"/>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34</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a:t>Referenties</a:t>
            </a:r>
            <a:endParaRPr lang="en-GB" dirty="0"/>
          </a:p>
        </p:txBody>
      </p:sp>
    </p:spTree>
    <p:extLst>
      <p:ext uri="{BB962C8B-B14F-4D97-AF65-F5344CB8AC3E}">
        <p14:creationId xmlns:p14="http://schemas.microsoft.com/office/powerpoint/2010/main" val="392776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3</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32923" y="2556859"/>
            <a:ext cx="6097604" cy="1938992"/>
          </a:xfrm>
          <a:prstGeom prst="rect">
            <a:avLst/>
          </a:prstGeom>
          <a:noFill/>
        </p:spPr>
        <p:txBody>
          <a:bodyPr wrap="square" anchor="ctr">
            <a:spAutoFit/>
          </a:bodyPr>
          <a:lstStyle/>
          <a:p>
            <a:pPr algn="ctr">
              <a:spcBef>
                <a:spcPts val="0"/>
              </a:spcBef>
            </a:pPr>
            <a:r>
              <a:rPr lang="en-GB" sz="6000" b="1" dirty="0">
                <a:solidFill>
                  <a:schemeClr val="bg1"/>
                </a:solidFill>
                <a:latin typeface="+mn-lt"/>
              </a:rPr>
              <a:t>FASEN VAN VERANDERING</a:t>
            </a:r>
          </a:p>
        </p:txBody>
      </p:sp>
    </p:spTree>
    <p:extLst>
      <p:ext uri="{BB962C8B-B14F-4D97-AF65-F5344CB8AC3E}">
        <p14:creationId xmlns:p14="http://schemas.microsoft.com/office/powerpoint/2010/main" val="277343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Gerade Verbindung mit Pfeil 22">
            <a:extLst>
              <a:ext uri="{FF2B5EF4-FFF2-40B4-BE49-F238E27FC236}">
                <a16:creationId xmlns:a16="http://schemas.microsoft.com/office/drawing/2014/main" id="{4999D94C-1805-99B7-7718-D90396CA6C5F}"/>
              </a:ext>
            </a:extLst>
          </p:cNvPr>
          <p:cNvCxnSpPr/>
          <p:nvPr/>
        </p:nvCxnSpPr>
        <p:spPr>
          <a:xfrm>
            <a:off x="799897" y="4727613"/>
            <a:ext cx="10592205" cy="0"/>
          </a:xfrm>
          <a:prstGeom prst="straightConnector1">
            <a:avLst/>
          </a:prstGeom>
          <a:ln w="7620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Datumsplatzhalter 2">
            <a:extLst>
              <a:ext uri="{FF2B5EF4-FFF2-40B4-BE49-F238E27FC236}">
                <a16:creationId xmlns:a16="http://schemas.microsoft.com/office/drawing/2014/main" id="{1D838C10-BBC8-3CD0-6D63-4727A2FE5FFF}"/>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4" name="Fußzeilenplatzhalter 3">
            <a:extLst>
              <a:ext uri="{FF2B5EF4-FFF2-40B4-BE49-F238E27FC236}">
                <a16:creationId xmlns:a16="http://schemas.microsoft.com/office/drawing/2014/main" id="{322403AF-8886-6EC8-3C93-1E3F66C5F8A4}"/>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1D1A557-6823-414A-840C-E1FBF240CA43}"/>
              </a:ext>
            </a:extLst>
          </p:cNvPr>
          <p:cNvSpPr>
            <a:spLocks noGrp="1"/>
          </p:cNvSpPr>
          <p:nvPr>
            <p:ph type="sldNum" sz="quarter" idx="12"/>
          </p:nvPr>
        </p:nvSpPr>
        <p:spPr/>
        <p:txBody>
          <a:bodyPr/>
          <a:lstStyle/>
          <a:p>
            <a:fld id="{F96B14D3-7D2A-2041-9DA6-67735C9926F2}" type="slidenum">
              <a:rPr lang="en-GB" noProof="0" smtClean="0"/>
              <a:t>4</a:t>
            </a:fld>
            <a:endParaRPr lang="en-GB" noProof="0"/>
          </a:p>
        </p:txBody>
      </p:sp>
      <p:sp>
        <p:nvSpPr>
          <p:cNvPr id="6" name="Titel 5">
            <a:extLst>
              <a:ext uri="{FF2B5EF4-FFF2-40B4-BE49-F238E27FC236}">
                <a16:creationId xmlns:a16="http://schemas.microsoft.com/office/drawing/2014/main" id="{37D1FD12-6C1F-8F53-4F9B-739C14C51CC4}"/>
              </a:ext>
            </a:extLst>
          </p:cNvPr>
          <p:cNvSpPr>
            <a:spLocks noGrp="1"/>
          </p:cNvSpPr>
          <p:nvPr>
            <p:ph type="title"/>
          </p:nvPr>
        </p:nvSpPr>
        <p:spPr/>
        <p:txBody>
          <a:bodyPr/>
          <a:lstStyle/>
          <a:p>
            <a:r>
              <a:rPr lang="en-GB"/>
              <a:t>Psychologisch perspectief</a:t>
            </a:r>
          </a:p>
        </p:txBody>
      </p:sp>
      <p:grpSp>
        <p:nvGrpSpPr>
          <p:cNvPr id="19" name="Gruppieren 18">
            <a:extLst>
              <a:ext uri="{FF2B5EF4-FFF2-40B4-BE49-F238E27FC236}">
                <a16:creationId xmlns:a16="http://schemas.microsoft.com/office/drawing/2014/main" id="{962925B9-C212-DB5F-D51E-1D03CAA223D2}"/>
              </a:ext>
            </a:extLst>
          </p:cNvPr>
          <p:cNvGrpSpPr/>
          <p:nvPr/>
        </p:nvGrpSpPr>
        <p:grpSpPr>
          <a:xfrm>
            <a:off x="814839" y="2269279"/>
            <a:ext cx="10364507" cy="2884303"/>
            <a:chOff x="838198" y="2833871"/>
            <a:chExt cx="10364507" cy="2884303"/>
          </a:xfrm>
        </p:grpSpPr>
        <p:pic>
          <p:nvPicPr>
            <p:cNvPr id="11" name="Afbeelding 6" descr="Afbeelding met wit&#10;&#10;Automatisch gegenereerde beschrijving">
              <a:extLst>
                <a:ext uri="{FF2B5EF4-FFF2-40B4-BE49-F238E27FC236}">
                  <a16:creationId xmlns:a16="http://schemas.microsoft.com/office/drawing/2014/main" id="{04EBF232-747C-EFA4-BA6A-FE39358767B0}"/>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1036013" y="2833873"/>
              <a:ext cx="3161365" cy="2884301"/>
            </a:xfrm>
            <a:prstGeom prst="rect">
              <a:avLst/>
            </a:prstGeom>
          </p:spPr>
        </p:pic>
        <p:pic>
          <p:nvPicPr>
            <p:cNvPr id="12" name="Afbeelding 6" descr="Afbeelding met wit&#10;&#10;Automatisch gegenereerde beschrijving">
              <a:extLst>
                <a:ext uri="{FF2B5EF4-FFF2-40B4-BE49-F238E27FC236}">
                  <a16:creationId xmlns:a16="http://schemas.microsoft.com/office/drawing/2014/main" id="{774E6C0D-3075-E372-B925-4DB7AA10A008}"/>
                </a:ext>
              </a:extLst>
            </p:cNvPr>
            <p:cNvPicPr>
              <a:picLocks noChangeAspect="1"/>
            </p:cNvPicPr>
            <p:nvPr/>
          </p:nvPicPr>
          <p:blipFill>
            <a:blip r:embed="rId4">
              <a:duotone>
                <a:prstClr val="black"/>
                <a:schemeClr val="accent5">
                  <a:tint val="45000"/>
                  <a:satMod val="400000"/>
                </a:schemeClr>
              </a:duotone>
              <a:alphaModFix/>
            </a:blip>
            <a:stretch>
              <a:fillRect/>
            </a:stretch>
          </p:blipFill>
          <p:spPr>
            <a:xfrm>
              <a:off x="7843527" y="2833873"/>
              <a:ext cx="3161364" cy="2884300"/>
            </a:xfrm>
            <a:prstGeom prst="rect">
              <a:avLst/>
            </a:prstGeom>
          </p:spPr>
        </p:pic>
        <p:sp>
          <p:nvSpPr>
            <p:cNvPr id="15" name="Textfeld 14">
              <a:extLst>
                <a:ext uri="{FF2B5EF4-FFF2-40B4-BE49-F238E27FC236}">
                  <a16:creationId xmlns:a16="http://schemas.microsoft.com/office/drawing/2014/main" id="{0BBB4016-487B-9FA2-66C6-4E2B8C50C84D}"/>
                </a:ext>
              </a:extLst>
            </p:cNvPr>
            <p:cNvSpPr txBox="1"/>
            <p:nvPr/>
          </p:nvSpPr>
          <p:spPr>
            <a:xfrm>
              <a:off x="838198" y="3737413"/>
              <a:ext cx="3556992" cy="1077218"/>
            </a:xfrm>
            <a:prstGeom prst="rect">
              <a:avLst/>
            </a:prstGeom>
            <a:noFill/>
          </p:spPr>
          <p:txBody>
            <a:bodyPr wrap="square" rtlCol="0">
              <a:spAutoFit/>
            </a:bodyPr>
            <a:lstStyle/>
            <a:p>
              <a:pPr algn="ctr"/>
              <a:r>
                <a:rPr lang="en-GB" sz="3200" b="1" dirty="0">
                  <a:solidFill>
                    <a:schemeClr val="bg1"/>
                  </a:solidFill>
                </a:rPr>
                <a:t>LOSMAKEN| ONTDOOIEN</a:t>
              </a:r>
              <a:endParaRPr lang="en-GB" sz="2400" dirty="0">
                <a:solidFill>
                  <a:schemeClr val="bg1"/>
                </a:solidFill>
              </a:endParaRPr>
            </a:p>
          </p:txBody>
        </p:sp>
        <p:grpSp>
          <p:nvGrpSpPr>
            <p:cNvPr id="18" name="Gruppieren 17">
              <a:extLst>
                <a:ext uri="{FF2B5EF4-FFF2-40B4-BE49-F238E27FC236}">
                  <a16:creationId xmlns:a16="http://schemas.microsoft.com/office/drawing/2014/main" id="{FD2AA3B5-4F34-E51C-2C7F-18EC8D71F3AB}"/>
                </a:ext>
              </a:extLst>
            </p:cNvPr>
            <p:cNvGrpSpPr/>
            <p:nvPr/>
          </p:nvGrpSpPr>
          <p:grpSpPr>
            <a:xfrm>
              <a:off x="4240929" y="2833871"/>
              <a:ext cx="3556992" cy="2884302"/>
              <a:chOff x="4250858" y="3150703"/>
              <a:chExt cx="3556992" cy="2884302"/>
            </a:xfrm>
          </p:grpSpPr>
          <p:pic>
            <p:nvPicPr>
              <p:cNvPr id="13" name="Afbeelding 6" descr="Afbeelding met wit&#10;&#10;Automatisch gegenereerde beschrijving">
                <a:extLst>
                  <a:ext uri="{FF2B5EF4-FFF2-40B4-BE49-F238E27FC236}">
                    <a16:creationId xmlns:a16="http://schemas.microsoft.com/office/drawing/2014/main" id="{6544CCF1-C388-1124-3CFD-1392A779C198}"/>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4449698" y="3150703"/>
                <a:ext cx="3161365" cy="2884302"/>
              </a:xfrm>
              <a:prstGeom prst="rect">
                <a:avLst/>
              </a:prstGeom>
            </p:spPr>
          </p:pic>
          <p:sp>
            <p:nvSpPr>
              <p:cNvPr id="16" name="Textfeld 15">
                <a:extLst>
                  <a:ext uri="{FF2B5EF4-FFF2-40B4-BE49-F238E27FC236}">
                    <a16:creationId xmlns:a16="http://schemas.microsoft.com/office/drawing/2014/main" id="{385E2AD2-DFF2-9E9F-6F58-916754F76E7B}"/>
                  </a:ext>
                </a:extLst>
              </p:cNvPr>
              <p:cNvSpPr txBox="1"/>
              <p:nvPr/>
            </p:nvSpPr>
            <p:spPr>
              <a:xfrm>
                <a:off x="4250858" y="4300466"/>
                <a:ext cx="3556992" cy="584775"/>
              </a:xfrm>
              <a:prstGeom prst="rect">
                <a:avLst/>
              </a:prstGeom>
              <a:noFill/>
            </p:spPr>
            <p:txBody>
              <a:bodyPr wrap="square" rtlCol="0">
                <a:spAutoFit/>
              </a:bodyPr>
              <a:lstStyle/>
              <a:p>
                <a:pPr algn="ctr"/>
                <a:r>
                  <a:rPr lang="en-GB" sz="3200" b="1" dirty="0">
                    <a:solidFill>
                      <a:schemeClr val="bg1"/>
                    </a:solidFill>
                  </a:rPr>
                  <a:t>VERANDEREN</a:t>
                </a:r>
                <a:endParaRPr lang="en-GB" sz="2400" dirty="0">
                  <a:solidFill>
                    <a:schemeClr val="bg1"/>
                  </a:solidFill>
                </a:endParaRPr>
              </a:p>
            </p:txBody>
          </p:sp>
        </p:grpSp>
        <p:sp>
          <p:nvSpPr>
            <p:cNvPr id="17" name="Textfeld 16">
              <a:extLst>
                <a:ext uri="{FF2B5EF4-FFF2-40B4-BE49-F238E27FC236}">
                  <a16:creationId xmlns:a16="http://schemas.microsoft.com/office/drawing/2014/main" id="{6F0D9B5D-2DA0-ABA1-A222-3881EF144CEC}"/>
                </a:ext>
              </a:extLst>
            </p:cNvPr>
            <p:cNvSpPr txBox="1"/>
            <p:nvPr/>
          </p:nvSpPr>
          <p:spPr>
            <a:xfrm>
              <a:off x="7645713" y="3828904"/>
              <a:ext cx="3556992" cy="1077218"/>
            </a:xfrm>
            <a:prstGeom prst="rect">
              <a:avLst/>
            </a:prstGeom>
            <a:noFill/>
          </p:spPr>
          <p:txBody>
            <a:bodyPr wrap="square" rtlCol="0">
              <a:spAutoFit/>
            </a:bodyPr>
            <a:lstStyle/>
            <a:p>
              <a:pPr algn="ctr"/>
              <a:r>
                <a:rPr lang="en-GB" sz="3200" b="1" dirty="0">
                  <a:solidFill>
                    <a:schemeClr val="bg1"/>
                  </a:solidFill>
                </a:rPr>
                <a:t>STABILISEREN|</a:t>
              </a:r>
            </a:p>
            <a:p>
              <a:pPr algn="ctr"/>
              <a:r>
                <a:rPr lang="en-GB" sz="3200" b="1" dirty="0">
                  <a:solidFill>
                    <a:schemeClr val="bg1"/>
                  </a:solidFill>
                </a:rPr>
                <a:t>BEVRIEZEN</a:t>
              </a:r>
              <a:endParaRPr lang="en-GB" sz="2400" dirty="0">
                <a:solidFill>
                  <a:schemeClr val="bg1"/>
                </a:solidFill>
              </a:endParaRPr>
            </a:p>
          </p:txBody>
        </p:sp>
      </p:grpSp>
      <p:sp>
        <p:nvSpPr>
          <p:cNvPr id="20" name="Inhaltsplatzhalter 2">
            <a:extLst>
              <a:ext uri="{FF2B5EF4-FFF2-40B4-BE49-F238E27FC236}">
                <a16:creationId xmlns:a16="http://schemas.microsoft.com/office/drawing/2014/main" id="{A0A760DB-6F73-FE82-AB8F-50DA167CB243}"/>
              </a:ext>
            </a:extLst>
          </p:cNvPr>
          <p:cNvSpPr txBox="1">
            <a:spLocks/>
          </p:cNvSpPr>
          <p:nvPr/>
        </p:nvSpPr>
        <p:spPr>
          <a:xfrm>
            <a:off x="3344994" y="5376435"/>
            <a:ext cx="5502012" cy="673277"/>
          </a:xfrm>
          <a:prstGeom prst="rect">
            <a:avLst/>
          </a:prstGeom>
        </p:spPr>
        <p:txBody>
          <a:bodyPr anchor="ctr">
            <a:normAutofit fontScale="85000" lnSpcReduction="100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900">
                <a:solidFill>
                  <a:schemeClr val="accent1">
                    <a:lumMod val="75000"/>
                  </a:schemeClr>
                </a:solidFill>
              </a:rPr>
              <a:t>Lewins drie fasen van verandering </a:t>
            </a:r>
            <a:endParaRPr lang="en-GB" sz="2900" i="1">
              <a:solidFill>
                <a:schemeClr val="accent1">
                  <a:lumMod val="75000"/>
                </a:schemeClr>
              </a:solidFill>
            </a:endParaRPr>
          </a:p>
        </p:txBody>
      </p:sp>
      <p:sp>
        <p:nvSpPr>
          <p:cNvPr id="21" name="Textfeld 20">
            <a:extLst>
              <a:ext uri="{FF2B5EF4-FFF2-40B4-BE49-F238E27FC236}">
                <a16:creationId xmlns:a16="http://schemas.microsoft.com/office/drawing/2014/main" id="{036ADAB1-718B-60E4-5129-0F0015589724}"/>
              </a:ext>
            </a:extLst>
          </p:cNvPr>
          <p:cNvSpPr txBox="1"/>
          <p:nvPr/>
        </p:nvSpPr>
        <p:spPr>
          <a:xfrm>
            <a:off x="11353800" y="1483353"/>
            <a:ext cx="838200" cy="237676"/>
          </a:xfrm>
          <a:prstGeom prst="rect">
            <a:avLst/>
          </a:prstGeom>
          <a:noFill/>
        </p:spPr>
        <p:txBody>
          <a:bodyPr wrap="square">
            <a:spAutoFit/>
          </a:bodyPr>
          <a:lstStyle/>
          <a:p>
            <a:r>
              <a:rPr lang="en-US" sz="900"/>
              <a:t>Lewin (1947)</a:t>
            </a:r>
            <a:endParaRPr lang="de-DE" sz="900"/>
          </a:p>
        </p:txBody>
      </p:sp>
    </p:spTree>
    <p:extLst>
      <p:ext uri="{BB962C8B-B14F-4D97-AF65-F5344CB8AC3E}">
        <p14:creationId xmlns:p14="http://schemas.microsoft.com/office/powerpoint/2010/main" val="137578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C3208B1-FE80-73E0-0D2A-5B137832AE25}"/>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4" name="Fußzeilenplatzhalter 3">
            <a:extLst>
              <a:ext uri="{FF2B5EF4-FFF2-40B4-BE49-F238E27FC236}">
                <a16:creationId xmlns:a16="http://schemas.microsoft.com/office/drawing/2014/main" id="{EB513F32-33F0-FB84-5EB5-522A4CB9D7FD}"/>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856A4BCE-BFF5-37E0-5D70-1027F02D1FD2}"/>
              </a:ext>
            </a:extLst>
          </p:cNvPr>
          <p:cNvSpPr>
            <a:spLocks noGrp="1"/>
          </p:cNvSpPr>
          <p:nvPr>
            <p:ph type="sldNum" sz="quarter" idx="12"/>
          </p:nvPr>
        </p:nvSpPr>
        <p:spPr/>
        <p:txBody>
          <a:bodyPr/>
          <a:lstStyle/>
          <a:p>
            <a:fld id="{F96B14D3-7D2A-2041-9DA6-67735C9926F2}" type="slidenum">
              <a:rPr lang="en-GB" noProof="0" smtClean="0"/>
              <a:t>5</a:t>
            </a:fld>
            <a:endParaRPr lang="en-GB" noProof="0"/>
          </a:p>
        </p:txBody>
      </p:sp>
      <p:sp>
        <p:nvSpPr>
          <p:cNvPr id="2" name="Titel 1">
            <a:extLst>
              <a:ext uri="{FF2B5EF4-FFF2-40B4-BE49-F238E27FC236}">
                <a16:creationId xmlns:a16="http://schemas.microsoft.com/office/drawing/2014/main" id="{3C6B05F5-D1EC-DB3F-7B46-D15425CAC35F}"/>
              </a:ext>
            </a:extLst>
          </p:cNvPr>
          <p:cNvSpPr>
            <a:spLocks noGrp="1"/>
          </p:cNvSpPr>
          <p:nvPr>
            <p:ph type="title"/>
          </p:nvPr>
        </p:nvSpPr>
        <p:spPr/>
        <p:txBody>
          <a:bodyPr/>
          <a:lstStyle/>
          <a:p>
            <a:r>
              <a:rPr lang="en-GB"/>
              <a:t>Feitelijk perspectief</a:t>
            </a:r>
          </a:p>
        </p:txBody>
      </p:sp>
      <p:sp>
        <p:nvSpPr>
          <p:cNvPr id="6" name="Textfeld 5">
            <a:extLst>
              <a:ext uri="{FF2B5EF4-FFF2-40B4-BE49-F238E27FC236}">
                <a16:creationId xmlns:a16="http://schemas.microsoft.com/office/drawing/2014/main" id="{97340EFD-CCA3-A4E8-F558-E93FC1644AC3}"/>
              </a:ext>
            </a:extLst>
          </p:cNvPr>
          <p:cNvSpPr txBox="1"/>
          <p:nvPr/>
        </p:nvSpPr>
        <p:spPr>
          <a:xfrm>
            <a:off x="10157974" y="1473898"/>
            <a:ext cx="2070469" cy="230832"/>
          </a:xfrm>
          <a:prstGeom prst="rect">
            <a:avLst/>
          </a:prstGeom>
          <a:noFill/>
        </p:spPr>
        <p:txBody>
          <a:bodyPr wrap="square">
            <a:spAutoFit/>
          </a:bodyPr>
          <a:lstStyle/>
          <a:p>
            <a:r>
              <a:rPr lang="de-DE" sz="900" err="1"/>
              <a:t>Vahs </a:t>
            </a:r>
            <a:r>
              <a:rPr lang="de-DE" sz="900"/>
              <a:t>&amp; </a:t>
            </a:r>
            <a:r>
              <a:rPr lang="de-DE" sz="900" err="1"/>
              <a:t>Weiand </a:t>
            </a:r>
            <a:r>
              <a:rPr lang="de-DE" sz="900"/>
              <a:t>(2013) &amp; </a:t>
            </a:r>
            <a:r>
              <a:rPr lang="de-DE" sz="900" err="1"/>
              <a:t>Vahs </a:t>
            </a:r>
            <a:r>
              <a:rPr lang="de-DE" sz="900"/>
              <a:t>(2019)</a:t>
            </a:r>
          </a:p>
        </p:txBody>
      </p:sp>
      <p:sp>
        <p:nvSpPr>
          <p:cNvPr id="31" name="Inhaltsplatzhalter 2">
            <a:extLst>
              <a:ext uri="{FF2B5EF4-FFF2-40B4-BE49-F238E27FC236}">
                <a16:creationId xmlns:a16="http://schemas.microsoft.com/office/drawing/2014/main" id="{1CB6E77E-DCE0-E12D-D3EE-6A9A46258E61}"/>
              </a:ext>
            </a:extLst>
          </p:cNvPr>
          <p:cNvSpPr txBox="1">
            <a:spLocks/>
          </p:cNvSpPr>
          <p:nvPr/>
        </p:nvSpPr>
        <p:spPr>
          <a:xfrm>
            <a:off x="3341566" y="5599426"/>
            <a:ext cx="5502012" cy="673277"/>
          </a:xfrm>
          <a:prstGeom prst="rect">
            <a:avLst/>
          </a:prstGeom>
        </p:spPr>
        <p:txBody>
          <a:bodyPr anchor="ctr">
            <a:normAutofit fontScale="925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900">
                <a:solidFill>
                  <a:schemeClr val="accent1">
                    <a:lumMod val="75000"/>
                  </a:schemeClr>
                </a:solidFill>
              </a:rPr>
              <a:t>Het integratieve model van </a:t>
            </a:r>
            <a:r>
              <a:rPr lang="en-GB" sz="2900" err="1">
                <a:solidFill>
                  <a:schemeClr val="accent1">
                    <a:lumMod val="75000"/>
                  </a:schemeClr>
                </a:solidFill>
              </a:rPr>
              <a:t>Vahs</a:t>
            </a:r>
            <a:endParaRPr lang="en-GB" sz="2900" i="1">
              <a:solidFill>
                <a:schemeClr val="accent1">
                  <a:lumMod val="75000"/>
                </a:schemeClr>
              </a:solidFill>
            </a:endParaRPr>
          </a:p>
        </p:txBody>
      </p:sp>
      <p:grpSp>
        <p:nvGrpSpPr>
          <p:cNvPr id="40" name="Gruppieren 39">
            <a:extLst>
              <a:ext uri="{FF2B5EF4-FFF2-40B4-BE49-F238E27FC236}">
                <a16:creationId xmlns:a16="http://schemas.microsoft.com/office/drawing/2014/main" id="{282AB95C-235A-66DE-C065-8FAD6FDFE1CA}"/>
              </a:ext>
            </a:extLst>
          </p:cNvPr>
          <p:cNvGrpSpPr/>
          <p:nvPr/>
        </p:nvGrpSpPr>
        <p:grpSpPr>
          <a:xfrm>
            <a:off x="1186104" y="1807627"/>
            <a:ext cx="9812935" cy="3882667"/>
            <a:chOff x="1203339" y="1674935"/>
            <a:chExt cx="9812935" cy="3882667"/>
          </a:xfrm>
        </p:grpSpPr>
        <p:sp>
          <p:nvSpPr>
            <p:cNvPr id="39" name="Rechteck 38">
              <a:extLst>
                <a:ext uri="{FF2B5EF4-FFF2-40B4-BE49-F238E27FC236}">
                  <a16:creationId xmlns:a16="http://schemas.microsoft.com/office/drawing/2014/main" id="{9FA385FC-28C9-8D26-9931-FE772631F0FE}"/>
                </a:ext>
              </a:extLst>
            </p:cNvPr>
            <p:cNvSpPr/>
            <p:nvPr/>
          </p:nvSpPr>
          <p:spPr>
            <a:xfrm>
              <a:off x="7592918" y="1674935"/>
              <a:ext cx="3027659" cy="3284520"/>
            </a:xfrm>
            <a:prstGeom prst="rect">
              <a:avLst/>
            </a:prstGeom>
            <a:noFill/>
            <a:ln w="28575">
              <a:solidFill>
                <a:schemeClr val="accent1">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BF14C846-87F4-5AB4-9AB0-A5D95949F0C6}"/>
                </a:ext>
              </a:extLst>
            </p:cNvPr>
            <p:cNvSpPr/>
            <p:nvPr/>
          </p:nvSpPr>
          <p:spPr>
            <a:xfrm>
              <a:off x="1546629" y="1678256"/>
              <a:ext cx="4270720" cy="3295177"/>
            </a:xfrm>
            <a:prstGeom prst="rect">
              <a:avLst/>
            </a:prstGeom>
            <a:noFill/>
            <a:ln w="28575">
              <a:solidFill>
                <a:schemeClr val="accent1">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3E6ACDDF-EBE9-F840-2DD6-7044E50F4364}"/>
                </a:ext>
              </a:extLst>
            </p:cNvPr>
            <p:cNvSpPr/>
            <p:nvPr/>
          </p:nvSpPr>
          <p:spPr>
            <a:xfrm>
              <a:off x="5555976" y="1681925"/>
              <a:ext cx="2270046" cy="3284519"/>
            </a:xfrm>
            <a:prstGeom prst="rect">
              <a:avLst/>
            </a:prstGeom>
            <a:noFill/>
            <a:ln w="28575">
              <a:solidFill>
                <a:schemeClr val="accent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 name="Gruppieren 31">
              <a:extLst>
                <a:ext uri="{FF2B5EF4-FFF2-40B4-BE49-F238E27FC236}">
                  <a16:creationId xmlns:a16="http://schemas.microsoft.com/office/drawing/2014/main" id="{6CDBC380-DB01-A499-CB96-4D3D4A3E07E0}"/>
                </a:ext>
              </a:extLst>
            </p:cNvPr>
            <p:cNvGrpSpPr>
              <a:grpSpLocks noChangeAspect="1"/>
            </p:cNvGrpSpPr>
            <p:nvPr/>
          </p:nvGrpSpPr>
          <p:grpSpPr>
            <a:xfrm>
              <a:off x="1203339" y="2518337"/>
              <a:ext cx="9778465" cy="3039265"/>
              <a:chOff x="431304" y="2229221"/>
              <a:chExt cx="11117447" cy="3455436"/>
            </a:xfrm>
          </p:grpSpPr>
          <p:grpSp>
            <p:nvGrpSpPr>
              <p:cNvPr id="25" name="Gruppieren 24">
                <a:extLst>
                  <a:ext uri="{FF2B5EF4-FFF2-40B4-BE49-F238E27FC236}">
                    <a16:creationId xmlns:a16="http://schemas.microsoft.com/office/drawing/2014/main" id="{16A0A2CB-BD4A-BA06-4735-2C300379E800}"/>
                  </a:ext>
                </a:extLst>
              </p:cNvPr>
              <p:cNvGrpSpPr/>
              <p:nvPr/>
            </p:nvGrpSpPr>
            <p:grpSpPr>
              <a:xfrm>
                <a:off x="431304" y="2229454"/>
                <a:ext cx="3556992" cy="2297047"/>
                <a:chOff x="1053588" y="1879374"/>
                <a:chExt cx="3556992" cy="2297047"/>
              </a:xfrm>
            </p:grpSpPr>
            <p:pic>
              <p:nvPicPr>
                <p:cNvPr id="22" name="Afbeelding 6" descr="Afbeelding met wit&#10;&#10;Automatisch gegenereerde beschrijving">
                  <a:extLst>
                    <a:ext uri="{FF2B5EF4-FFF2-40B4-BE49-F238E27FC236}">
                      <a16:creationId xmlns:a16="http://schemas.microsoft.com/office/drawing/2014/main" id="{82906EA3-0310-FDF5-0456-FD3120C144A3}"/>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40000" contrast="-100000"/>
                          </a14:imgEffect>
                        </a14:imgLayer>
                      </a14:imgProps>
                    </a:ext>
                  </a:extLst>
                </a:blip>
                <a:stretch>
                  <a:fillRect/>
                </a:stretch>
              </p:blipFill>
              <p:spPr>
                <a:xfrm>
                  <a:off x="1571852" y="1879374"/>
                  <a:ext cx="2517699" cy="2297047"/>
                </a:xfrm>
                <a:prstGeom prst="rect">
                  <a:avLst/>
                </a:prstGeom>
              </p:spPr>
            </p:pic>
            <p:sp>
              <p:nvSpPr>
                <p:cNvPr id="12" name="Textfeld 11">
                  <a:extLst>
                    <a:ext uri="{FF2B5EF4-FFF2-40B4-BE49-F238E27FC236}">
                      <a16:creationId xmlns:a16="http://schemas.microsoft.com/office/drawing/2014/main" id="{6AAB4DC1-62AF-2B1C-3CC3-17A23C225034}"/>
                    </a:ext>
                  </a:extLst>
                </p:cNvPr>
                <p:cNvSpPr txBox="1"/>
                <p:nvPr/>
              </p:nvSpPr>
              <p:spPr>
                <a:xfrm>
                  <a:off x="1053588" y="2807575"/>
                  <a:ext cx="3556992" cy="400110"/>
                </a:xfrm>
                <a:prstGeom prst="rect">
                  <a:avLst/>
                </a:prstGeom>
                <a:noFill/>
              </p:spPr>
              <p:txBody>
                <a:bodyPr wrap="square" rtlCol="0">
                  <a:spAutoFit/>
                </a:bodyPr>
                <a:lstStyle/>
                <a:p>
                  <a:pPr algn="ctr"/>
                  <a:r>
                    <a:rPr lang="en-GB" sz="2000" b="1">
                      <a:solidFill>
                        <a:schemeClr val="bg1"/>
                      </a:solidFill>
                    </a:rPr>
                    <a:t>VOORBEREIDING</a:t>
                  </a:r>
                  <a:endParaRPr lang="en-GB" sz="1600">
                    <a:solidFill>
                      <a:schemeClr val="bg1"/>
                    </a:solidFill>
                  </a:endParaRPr>
                </a:p>
              </p:txBody>
            </p:sp>
          </p:grpSp>
          <p:cxnSp>
            <p:nvCxnSpPr>
              <p:cNvPr id="20" name="Gerade Verbindung mit Pfeil 19">
                <a:extLst>
                  <a:ext uri="{FF2B5EF4-FFF2-40B4-BE49-F238E27FC236}">
                    <a16:creationId xmlns:a16="http://schemas.microsoft.com/office/drawing/2014/main" id="{965AA4BB-FE96-9A0D-1FA7-77D1133BEDE3}"/>
                  </a:ext>
                </a:extLst>
              </p:cNvPr>
              <p:cNvCxnSpPr/>
              <p:nvPr/>
            </p:nvCxnSpPr>
            <p:spPr>
              <a:xfrm>
                <a:off x="782335" y="5261499"/>
                <a:ext cx="10592205" cy="0"/>
              </a:xfrm>
              <a:prstGeom prst="straightConnector1">
                <a:avLst/>
              </a:prstGeom>
              <a:ln w="7620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uppieren 26">
                <a:extLst>
                  <a:ext uri="{FF2B5EF4-FFF2-40B4-BE49-F238E27FC236}">
                    <a16:creationId xmlns:a16="http://schemas.microsoft.com/office/drawing/2014/main" id="{57DF11A9-218B-8A06-7039-0E8F825F5CAA}"/>
                  </a:ext>
                </a:extLst>
              </p:cNvPr>
              <p:cNvGrpSpPr/>
              <p:nvPr/>
            </p:nvGrpSpPr>
            <p:grpSpPr>
              <a:xfrm>
                <a:off x="2110870" y="3387610"/>
                <a:ext cx="3760093" cy="2297047"/>
                <a:chOff x="2624891" y="3013327"/>
                <a:chExt cx="3760093" cy="2297047"/>
              </a:xfrm>
            </p:grpSpPr>
            <p:pic>
              <p:nvPicPr>
                <p:cNvPr id="21" name="Afbeelding 6" descr="Afbeelding met wit&#10;&#10;Automatisch gegenereerde beschrijving">
                  <a:extLst>
                    <a:ext uri="{FF2B5EF4-FFF2-40B4-BE49-F238E27FC236}">
                      <a16:creationId xmlns:a16="http://schemas.microsoft.com/office/drawing/2014/main" id="{A7891732-350C-6896-EBA7-E8E74FD7056B}"/>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3248418" y="3013327"/>
                  <a:ext cx="2517699" cy="2297047"/>
                </a:xfrm>
                <a:prstGeom prst="rect">
                  <a:avLst/>
                </a:prstGeom>
              </p:spPr>
            </p:pic>
            <p:sp>
              <p:nvSpPr>
                <p:cNvPr id="16" name="Textfeld 15">
                  <a:extLst>
                    <a:ext uri="{FF2B5EF4-FFF2-40B4-BE49-F238E27FC236}">
                      <a16:creationId xmlns:a16="http://schemas.microsoft.com/office/drawing/2014/main" id="{AF0807CE-B15A-825E-BCD7-1AE1FD54ED8C}"/>
                    </a:ext>
                  </a:extLst>
                </p:cNvPr>
                <p:cNvSpPr txBox="1"/>
                <p:nvPr/>
              </p:nvSpPr>
              <p:spPr>
                <a:xfrm>
                  <a:off x="2624891" y="3943951"/>
                  <a:ext cx="3760093" cy="400110"/>
                </a:xfrm>
                <a:prstGeom prst="rect">
                  <a:avLst/>
                </a:prstGeom>
                <a:noFill/>
              </p:spPr>
              <p:txBody>
                <a:bodyPr wrap="square" rtlCol="0">
                  <a:spAutoFit/>
                </a:bodyPr>
                <a:lstStyle/>
                <a:p>
                  <a:pPr algn="ctr"/>
                  <a:r>
                    <a:rPr lang="en-GB" sz="2000" b="1">
                      <a:solidFill>
                        <a:schemeClr val="bg1"/>
                      </a:solidFill>
                    </a:rPr>
                    <a:t>ANALYSE</a:t>
                  </a:r>
                  <a:endParaRPr lang="en-GB" sz="1600">
                    <a:solidFill>
                      <a:schemeClr val="bg1"/>
                    </a:solidFill>
                  </a:endParaRPr>
                </a:p>
              </p:txBody>
            </p:sp>
          </p:grpSp>
          <p:grpSp>
            <p:nvGrpSpPr>
              <p:cNvPr id="28" name="Gruppieren 27">
                <a:extLst>
                  <a:ext uri="{FF2B5EF4-FFF2-40B4-BE49-F238E27FC236}">
                    <a16:creationId xmlns:a16="http://schemas.microsoft.com/office/drawing/2014/main" id="{90F3F46D-F1CF-AA36-E2F1-7AE3C464721E}"/>
                  </a:ext>
                </a:extLst>
              </p:cNvPr>
              <p:cNvGrpSpPr/>
              <p:nvPr/>
            </p:nvGrpSpPr>
            <p:grpSpPr>
              <a:xfrm>
                <a:off x="4163587" y="2229221"/>
                <a:ext cx="3556992" cy="2297048"/>
                <a:chOff x="4533075" y="1894703"/>
                <a:chExt cx="3556992" cy="2297048"/>
              </a:xfrm>
            </p:grpSpPr>
            <p:pic>
              <p:nvPicPr>
                <p:cNvPr id="17" name="Afbeelding 6" descr="Afbeelding met wit&#10;&#10;Automatisch gegenereerde beschrijving">
                  <a:extLst>
                    <a:ext uri="{FF2B5EF4-FFF2-40B4-BE49-F238E27FC236}">
                      <a16:creationId xmlns:a16="http://schemas.microsoft.com/office/drawing/2014/main" id="{EE3EE297-5332-DEDB-FFA0-03F917D19C58}"/>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5040341" y="1894703"/>
                  <a:ext cx="2517700" cy="2297048"/>
                </a:xfrm>
                <a:prstGeom prst="rect">
                  <a:avLst/>
                </a:prstGeom>
              </p:spPr>
            </p:pic>
            <p:sp>
              <p:nvSpPr>
                <p:cNvPr id="14" name="Textfeld 13">
                  <a:extLst>
                    <a:ext uri="{FF2B5EF4-FFF2-40B4-BE49-F238E27FC236}">
                      <a16:creationId xmlns:a16="http://schemas.microsoft.com/office/drawing/2014/main" id="{AD444C51-4627-92F1-126E-6685910563CD}"/>
                    </a:ext>
                  </a:extLst>
                </p:cNvPr>
                <p:cNvSpPr txBox="1"/>
                <p:nvPr/>
              </p:nvSpPr>
              <p:spPr>
                <a:xfrm>
                  <a:off x="4533075" y="2818075"/>
                  <a:ext cx="3556992" cy="400110"/>
                </a:xfrm>
                <a:prstGeom prst="rect">
                  <a:avLst/>
                </a:prstGeom>
                <a:noFill/>
              </p:spPr>
              <p:txBody>
                <a:bodyPr wrap="square" rtlCol="0">
                  <a:spAutoFit/>
                </a:bodyPr>
                <a:lstStyle/>
                <a:p>
                  <a:pPr algn="ctr"/>
                  <a:r>
                    <a:rPr lang="en-GB" sz="2000" b="1">
                      <a:solidFill>
                        <a:schemeClr val="bg1"/>
                      </a:solidFill>
                    </a:rPr>
                    <a:t>PLANNING</a:t>
                  </a:r>
                  <a:endParaRPr lang="en-GB" sz="1600">
                    <a:solidFill>
                      <a:schemeClr val="bg1"/>
                    </a:solidFill>
                  </a:endParaRPr>
                </a:p>
              </p:txBody>
            </p:sp>
          </p:grpSp>
          <p:grpSp>
            <p:nvGrpSpPr>
              <p:cNvPr id="29" name="Gruppieren 28">
                <a:extLst>
                  <a:ext uri="{FF2B5EF4-FFF2-40B4-BE49-F238E27FC236}">
                    <a16:creationId xmlns:a16="http://schemas.microsoft.com/office/drawing/2014/main" id="{2F3C799B-BAAE-A71C-FC95-D3948E4633A6}"/>
                  </a:ext>
                </a:extLst>
              </p:cNvPr>
              <p:cNvGrpSpPr/>
              <p:nvPr/>
            </p:nvGrpSpPr>
            <p:grpSpPr>
              <a:xfrm>
                <a:off x="6008920" y="3387610"/>
                <a:ext cx="3556992" cy="2297046"/>
                <a:chOff x="6257815" y="3013327"/>
                <a:chExt cx="3556992" cy="2297046"/>
              </a:xfrm>
            </p:grpSpPr>
            <p:pic>
              <p:nvPicPr>
                <p:cNvPr id="19" name="Afbeelding 6" descr="Afbeelding met wit&#10;&#10;Automatisch gegenereerde beschrijving">
                  <a:extLst>
                    <a:ext uri="{FF2B5EF4-FFF2-40B4-BE49-F238E27FC236}">
                      <a16:creationId xmlns:a16="http://schemas.microsoft.com/office/drawing/2014/main" id="{A17A28F3-F7B4-A249-59B0-4ABA9BA45AC5}"/>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6774618" y="3013327"/>
                  <a:ext cx="2523386" cy="2297046"/>
                </a:xfrm>
                <a:prstGeom prst="rect">
                  <a:avLst/>
                </a:prstGeom>
              </p:spPr>
            </p:pic>
            <p:sp>
              <p:nvSpPr>
                <p:cNvPr id="23" name="Textfeld 22">
                  <a:extLst>
                    <a:ext uri="{FF2B5EF4-FFF2-40B4-BE49-F238E27FC236}">
                      <a16:creationId xmlns:a16="http://schemas.microsoft.com/office/drawing/2014/main" id="{998FCD0B-6D77-3A3F-A294-7F839F386E19}"/>
                    </a:ext>
                  </a:extLst>
                </p:cNvPr>
                <p:cNvSpPr txBox="1"/>
                <p:nvPr/>
              </p:nvSpPr>
              <p:spPr>
                <a:xfrm>
                  <a:off x="6257815" y="3785471"/>
                  <a:ext cx="3556992" cy="454898"/>
                </a:xfrm>
                <a:prstGeom prst="rect">
                  <a:avLst/>
                </a:prstGeom>
                <a:noFill/>
              </p:spPr>
              <p:txBody>
                <a:bodyPr wrap="square" rtlCol="0">
                  <a:spAutoFit/>
                </a:bodyPr>
                <a:lstStyle/>
                <a:p>
                  <a:pPr algn="ctr"/>
                  <a:r>
                    <a:rPr lang="en-GB" sz="2000" b="1" dirty="0">
                      <a:solidFill>
                        <a:schemeClr val="bg1"/>
                      </a:solidFill>
                    </a:rPr>
                    <a:t>IMPLEMENTATIE</a:t>
                  </a:r>
                  <a:endParaRPr lang="en-GB" sz="1600" dirty="0">
                    <a:solidFill>
                      <a:schemeClr val="bg1"/>
                    </a:solidFill>
                  </a:endParaRPr>
                </a:p>
              </p:txBody>
            </p:sp>
          </p:grpSp>
          <p:grpSp>
            <p:nvGrpSpPr>
              <p:cNvPr id="30" name="Gruppieren 29">
                <a:extLst>
                  <a:ext uri="{FF2B5EF4-FFF2-40B4-BE49-F238E27FC236}">
                    <a16:creationId xmlns:a16="http://schemas.microsoft.com/office/drawing/2014/main" id="{D22E285E-1551-B7D9-5280-B099AB5F4D07}"/>
                  </a:ext>
                </a:extLst>
              </p:cNvPr>
              <p:cNvGrpSpPr/>
              <p:nvPr/>
            </p:nvGrpSpPr>
            <p:grpSpPr>
              <a:xfrm>
                <a:off x="7991759" y="2229221"/>
                <a:ext cx="3556992" cy="2297047"/>
                <a:chOff x="7934440" y="1894704"/>
                <a:chExt cx="3556992" cy="2297047"/>
              </a:xfrm>
            </p:grpSpPr>
            <p:pic>
              <p:nvPicPr>
                <p:cNvPr id="18" name="Afbeelding 6" descr="Afbeelding met wit&#10;&#10;Automatisch gegenereerde beschrijving">
                  <a:extLst>
                    <a:ext uri="{FF2B5EF4-FFF2-40B4-BE49-F238E27FC236}">
                      <a16:creationId xmlns:a16="http://schemas.microsoft.com/office/drawing/2014/main" id="{F2376E11-5646-2C6A-72AB-BF3FADA3EF7B}"/>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8420326" y="1894704"/>
                  <a:ext cx="2517699" cy="2297047"/>
                </a:xfrm>
                <a:prstGeom prst="rect">
                  <a:avLst/>
                </a:prstGeom>
              </p:spPr>
            </p:pic>
            <p:sp>
              <p:nvSpPr>
                <p:cNvPr id="24" name="Textfeld 23">
                  <a:extLst>
                    <a:ext uri="{FF2B5EF4-FFF2-40B4-BE49-F238E27FC236}">
                      <a16:creationId xmlns:a16="http://schemas.microsoft.com/office/drawing/2014/main" id="{12105AE3-8B2D-8A3E-2D2C-630BA02EEA2A}"/>
                    </a:ext>
                  </a:extLst>
                </p:cNvPr>
                <p:cNvSpPr txBox="1"/>
                <p:nvPr/>
              </p:nvSpPr>
              <p:spPr>
                <a:xfrm>
                  <a:off x="7934440" y="2395932"/>
                  <a:ext cx="3556992" cy="1066287"/>
                </a:xfrm>
                <a:prstGeom prst="rect">
                  <a:avLst/>
                </a:prstGeom>
                <a:noFill/>
              </p:spPr>
              <p:txBody>
                <a:bodyPr wrap="square" rtlCol="0">
                  <a:spAutoFit/>
                </a:bodyPr>
                <a:lstStyle/>
                <a:p>
                  <a:pPr algn="ctr"/>
                  <a:r>
                    <a:rPr lang="en-GB" sz="2000" b="1">
                      <a:solidFill>
                        <a:schemeClr val="bg1"/>
                      </a:solidFill>
                    </a:rPr>
                    <a:t>CONTROLE &amp;</a:t>
                  </a:r>
                </a:p>
                <a:p>
                  <a:pPr algn="ctr"/>
                  <a:r>
                    <a:rPr lang="en-GB" sz="2000" b="1">
                      <a:solidFill>
                        <a:schemeClr val="bg1"/>
                      </a:solidFill>
                    </a:rPr>
                    <a:t>ANDERE </a:t>
                  </a:r>
                </a:p>
                <a:p>
                  <a:pPr algn="ctr"/>
                  <a:r>
                    <a:rPr lang="en-GB" sz="2000" b="1">
                      <a:solidFill>
                        <a:schemeClr val="bg1"/>
                      </a:solidFill>
                    </a:rPr>
                    <a:t>ONTWIKKELING</a:t>
                  </a:r>
                  <a:endParaRPr lang="en-GB" sz="1600">
                    <a:solidFill>
                      <a:schemeClr val="bg1"/>
                    </a:solidFill>
                  </a:endParaRPr>
                </a:p>
              </p:txBody>
            </p:sp>
          </p:grpSp>
        </p:grpSp>
        <p:sp>
          <p:nvSpPr>
            <p:cNvPr id="33" name="Textfeld 32">
              <a:extLst>
                <a:ext uri="{FF2B5EF4-FFF2-40B4-BE49-F238E27FC236}">
                  <a16:creationId xmlns:a16="http://schemas.microsoft.com/office/drawing/2014/main" id="{CC3684C1-EDE4-ED60-6E2D-A3FEB0EEBDBB}"/>
                </a:ext>
              </a:extLst>
            </p:cNvPr>
            <p:cNvSpPr txBox="1"/>
            <p:nvPr/>
          </p:nvSpPr>
          <p:spPr>
            <a:xfrm>
              <a:off x="2099456" y="1843286"/>
              <a:ext cx="3556992" cy="400110"/>
            </a:xfrm>
            <a:prstGeom prst="rect">
              <a:avLst/>
            </a:prstGeom>
            <a:noFill/>
          </p:spPr>
          <p:txBody>
            <a:bodyPr wrap="square" rtlCol="0">
              <a:spAutoFit/>
            </a:bodyPr>
            <a:lstStyle/>
            <a:p>
              <a:pPr algn="ctr"/>
              <a:r>
                <a:rPr lang="en-GB" sz="2000" b="1" dirty="0">
                  <a:solidFill>
                    <a:schemeClr val="bg2">
                      <a:lumMod val="25000"/>
                    </a:schemeClr>
                  </a:solidFill>
                </a:rPr>
                <a:t>LOSMAKEN</a:t>
              </a:r>
              <a:endParaRPr lang="en-GB" sz="1600" dirty="0">
                <a:solidFill>
                  <a:schemeClr val="bg2">
                    <a:lumMod val="25000"/>
                  </a:schemeClr>
                </a:solidFill>
              </a:endParaRPr>
            </a:p>
          </p:txBody>
        </p:sp>
        <p:sp>
          <p:nvSpPr>
            <p:cNvPr id="34" name="Textfeld 33">
              <a:extLst>
                <a:ext uri="{FF2B5EF4-FFF2-40B4-BE49-F238E27FC236}">
                  <a16:creationId xmlns:a16="http://schemas.microsoft.com/office/drawing/2014/main" id="{FB9A3817-593D-EAEF-1292-2B4814B3CDA0}"/>
                </a:ext>
              </a:extLst>
            </p:cNvPr>
            <p:cNvSpPr txBox="1"/>
            <p:nvPr/>
          </p:nvSpPr>
          <p:spPr>
            <a:xfrm>
              <a:off x="4912503" y="1843286"/>
              <a:ext cx="3556992" cy="400110"/>
            </a:xfrm>
            <a:prstGeom prst="rect">
              <a:avLst/>
            </a:prstGeom>
            <a:noFill/>
          </p:spPr>
          <p:txBody>
            <a:bodyPr wrap="square" rtlCol="0">
              <a:spAutoFit/>
            </a:bodyPr>
            <a:lstStyle/>
            <a:p>
              <a:pPr algn="ctr"/>
              <a:r>
                <a:rPr lang="en-GB" sz="2000" b="1">
                  <a:solidFill>
                    <a:schemeClr val="bg2">
                      <a:lumMod val="25000"/>
                    </a:schemeClr>
                  </a:solidFill>
                </a:rPr>
                <a:t>VERANDEREN</a:t>
              </a:r>
              <a:endParaRPr lang="en-GB" sz="1600">
                <a:solidFill>
                  <a:schemeClr val="bg2">
                    <a:lumMod val="25000"/>
                  </a:schemeClr>
                </a:solidFill>
              </a:endParaRPr>
            </a:p>
          </p:txBody>
        </p:sp>
        <p:sp>
          <p:nvSpPr>
            <p:cNvPr id="35" name="Textfeld 34">
              <a:extLst>
                <a:ext uri="{FF2B5EF4-FFF2-40B4-BE49-F238E27FC236}">
                  <a16:creationId xmlns:a16="http://schemas.microsoft.com/office/drawing/2014/main" id="{FB9C5B32-317C-5457-8426-1B6F98695BFC}"/>
                </a:ext>
              </a:extLst>
            </p:cNvPr>
            <p:cNvSpPr txBox="1"/>
            <p:nvPr/>
          </p:nvSpPr>
          <p:spPr>
            <a:xfrm>
              <a:off x="7459282" y="1832296"/>
              <a:ext cx="3556992" cy="400110"/>
            </a:xfrm>
            <a:prstGeom prst="rect">
              <a:avLst/>
            </a:prstGeom>
            <a:noFill/>
          </p:spPr>
          <p:txBody>
            <a:bodyPr wrap="square" rtlCol="0">
              <a:spAutoFit/>
            </a:bodyPr>
            <a:lstStyle/>
            <a:p>
              <a:pPr algn="ctr"/>
              <a:r>
                <a:rPr lang="en-GB" sz="2000" b="1" dirty="0">
                  <a:solidFill>
                    <a:schemeClr val="bg2">
                      <a:lumMod val="25000"/>
                    </a:schemeClr>
                  </a:solidFill>
                </a:rPr>
                <a:t>STABILISEREN</a:t>
              </a:r>
              <a:endParaRPr lang="en-GB" sz="1600" dirty="0">
                <a:solidFill>
                  <a:schemeClr val="bg2">
                    <a:lumMod val="25000"/>
                  </a:schemeClr>
                </a:solidFill>
              </a:endParaRPr>
            </a:p>
          </p:txBody>
        </p:sp>
      </p:grpSp>
    </p:spTree>
    <p:extLst>
      <p:ext uri="{BB962C8B-B14F-4D97-AF65-F5344CB8AC3E}">
        <p14:creationId xmlns:p14="http://schemas.microsoft.com/office/powerpoint/2010/main" val="88596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79EAF2A-D634-96A0-D6D6-63D033B67242}"/>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4" name="Fußzeilenplatzhalter 3">
            <a:extLst>
              <a:ext uri="{FF2B5EF4-FFF2-40B4-BE49-F238E27FC236}">
                <a16:creationId xmlns:a16="http://schemas.microsoft.com/office/drawing/2014/main" id="{92BA57D4-F75C-809D-FE89-D183AF73E756}"/>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74B25B15-6776-84A8-17AF-53480580FAA6}"/>
              </a:ext>
            </a:extLst>
          </p:cNvPr>
          <p:cNvSpPr>
            <a:spLocks noGrp="1"/>
          </p:cNvSpPr>
          <p:nvPr>
            <p:ph type="sldNum" sz="quarter" idx="12"/>
          </p:nvPr>
        </p:nvSpPr>
        <p:spPr/>
        <p:txBody>
          <a:bodyPr/>
          <a:lstStyle/>
          <a:p>
            <a:fld id="{F96B14D3-7D2A-2041-9DA6-67735C9926F2}" type="slidenum">
              <a:rPr lang="en-GB" noProof="0" smtClean="0"/>
              <a:t>6</a:t>
            </a:fld>
            <a:endParaRPr lang="en-GB" noProof="0"/>
          </a:p>
        </p:txBody>
      </p:sp>
      <p:sp>
        <p:nvSpPr>
          <p:cNvPr id="6" name="Titel 5">
            <a:extLst>
              <a:ext uri="{FF2B5EF4-FFF2-40B4-BE49-F238E27FC236}">
                <a16:creationId xmlns:a16="http://schemas.microsoft.com/office/drawing/2014/main" id="{48ABFC7A-FFED-9989-8BFE-26E477DE2F5E}"/>
              </a:ext>
            </a:extLst>
          </p:cNvPr>
          <p:cNvSpPr>
            <a:spLocks noGrp="1"/>
          </p:cNvSpPr>
          <p:nvPr>
            <p:ph type="title"/>
          </p:nvPr>
        </p:nvSpPr>
        <p:spPr/>
        <p:txBody>
          <a:bodyPr/>
          <a:lstStyle/>
          <a:p>
            <a:r>
              <a:rPr lang="en-GB"/>
              <a:t>Operationeel perspectief</a:t>
            </a:r>
          </a:p>
        </p:txBody>
      </p:sp>
      <p:grpSp>
        <p:nvGrpSpPr>
          <p:cNvPr id="7" name="Gruppieren 6">
            <a:extLst>
              <a:ext uri="{FF2B5EF4-FFF2-40B4-BE49-F238E27FC236}">
                <a16:creationId xmlns:a16="http://schemas.microsoft.com/office/drawing/2014/main" id="{7CFC50A4-951E-FF96-5E9D-5D633C21225A}"/>
              </a:ext>
            </a:extLst>
          </p:cNvPr>
          <p:cNvGrpSpPr/>
          <p:nvPr/>
        </p:nvGrpSpPr>
        <p:grpSpPr>
          <a:xfrm>
            <a:off x="853952" y="1581437"/>
            <a:ext cx="10642006" cy="4264348"/>
            <a:chOff x="737880" y="1606566"/>
            <a:chExt cx="10642006" cy="4264348"/>
          </a:xfrm>
        </p:grpSpPr>
        <p:sp>
          <p:nvSpPr>
            <p:cNvPr id="57" name="Pfeil: gebogen 56">
              <a:extLst>
                <a:ext uri="{FF2B5EF4-FFF2-40B4-BE49-F238E27FC236}">
                  <a16:creationId xmlns:a16="http://schemas.microsoft.com/office/drawing/2014/main" id="{8A77A216-89CF-E682-B141-AF4433B7EBD4}"/>
                </a:ext>
              </a:extLst>
            </p:cNvPr>
            <p:cNvSpPr/>
            <p:nvPr/>
          </p:nvSpPr>
          <p:spPr>
            <a:xfrm>
              <a:off x="1220231" y="2076992"/>
              <a:ext cx="9751531" cy="3627510"/>
            </a:xfrm>
            <a:prstGeom prst="circularArrow">
              <a:avLst>
                <a:gd name="adj1" fmla="val 5544"/>
                <a:gd name="adj2" fmla="val 663826"/>
                <a:gd name="adj3" fmla="val 13767645"/>
                <a:gd name="adj4" fmla="val 18070146"/>
                <a:gd name="adj5" fmla="val 5757"/>
              </a:avLst>
            </a:prstGeom>
            <a:solidFill>
              <a:schemeClr val="tx2">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sz="1600"/>
            </a:p>
          </p:txBody>
        </p:sp>
        <p:grpSp>
          <p:nvGrpSpPr>
            <p:cNvPr id="12" name="Gruppieren 11">
              <a:extLst>
                <a:ext uri="{FF2B5EF4-FFF2-40B4-BE49-F238E27FC236}">
                  <a16:creationId xmlns:a16="http://schemas.microsoft.com/office/drawing/2014/main" id="{AAE8A21F-438E-8364-71FE-D2BADFC6D11B}"/>
                </a:ext>
              </a:extLst>
            </p:cNvPr>
            <p:cNvGrpSpPr/>
            <p:nvPr/>
          </p:nvGrpSpPr>
          <p:grpSpPr>
            <a:xfrm>
              <a:off x="5223924" y="1606566"/>
              <a:ext cx="1890417" cy="1405560"/>
              <a:chOff x="5223925" y="1602760"/>
              <a:chExt cx="1890417" cy="1405560"/>
            </a:xfrm>
          </p:grpSpPr>
          <p:pic>
            <p:nvPicPr>
              <p:cNvPr id="8" name="Afbeelding 6" descr="Afbeelding met wit&#10;&#10;Automatisch gegenereerde beschrijving">
                <a:extLst>
                  <a:ext uri="{FF2B5EF4-FFF2-40B4-BE49-F238E27FC236}">
                    <a16:creationId xmlns:a16="http://schemas.microsoft.com/office/drawing/2014/main" id="{D0A5E29F-B343-626D-FCBD-0C3E10B57A71}"/>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40000" contrast="-100000"/>
                        </a14:imgEffect>
                      </a14:imgLayer>
                    </a14:imgProps>
                  </a:ext>
                </a:extLst>
              </a:blip>
              <a:stretch>
                <a:fillRect/>
              </a:stretch>
            </p:blipFill>
            <p:spPr>
              <a:xfrm>
                <a:off x="5369116" y="1602760"/>
                <a:ext cx="1722476" cy="1405560"/>
              </a:xfrm>
              <a:prstGeom prst="rect">
                <a:avLst/>
              </a:prstGeom>
            </p:spPr>
          </p:pic>
          <p:sp>
            <p:nvSpPr>
              <p:cNvPr id="9" name="Textfeld 8">
                <a:extLst>
                  <a:ext uri="{FF2B5EF4-FFF2-40B4-BE49-F238E27FC236}">
                    <a16:creationId xmlns:a16="http://schemas.microsoft.com/office/drawing/2014/main" id="{08B3F545-A63F-7238-A3A4-01112583A67C}"/>
                  </a:ext>
                </a:extLst>
              </p:cNvPr>
              <p:cNvSpPr txBox="1"/>
              <p:nvPr/>
            </p:nvSpPr>
            <p:spPr>
              <a:xfrm>
                <a:off x="5223925" y="1877985"/>
                <a:ext cx="1890417" cy="584775"/>
              </a:xfrm>
              <a:prstGeom prst="rect">
                <a:avLst/>
              </a:prstGeom>
              <a:noFill/>
            </p:spPr>
            <p:txBody>
              <a:bodyPr wrap="square" rtlCol="0">
                <a:spAutoFit/>
              </a:bodyPr>
              <a:lstStyle/>
              <a:p>
                <a:pPr algn="ctr"/>
                <a:r>
                  <a:rPr lang="en-GB" sz="2000" b="1" dirty="0">
                    <a:solidFill>
                      <a:schemeClr val="bg1"/>
                    </a:solidFill>
                  </a:rPr>
                  <a:t>CREEER</a:t>
                </a:r>
              </a:p>
              <a:p>
                <a:pPr algn="ctr"/>
                <a:r>
                  <a:rPr lang="en-GB" sz="1100" dirty="0" err="1">
                    <a:solidFill>
                      <a:schemeClr val="bg1"/>
                    </a:solidFill>
                  </a:rPr>
                  <a:t>een</a:t>
                </a:r>
                <a:r>
                  <a:rPr lang="en-GB" sz="1100" dirty="0">
                    <a:solidFill>
                      <a:schemeClr val="bg1"/>
                    </a:solidFill>
                  </a:rPr>
                  <a:t> </a:t>
                </a:r>
                <a:r>
                  <a:rPr lang="en-GB" sz="1100" dirty="0" err="1">
                    <a:solidFill>
                      <a:schemeClr val="bg1"/>
                    </a:solidFill>
                  </a:rPr>
                  <a:t>gevoel</a:t>
                </a:r>
                <a:r>
                  <a:rPr lang="en-GB" sz="1100" dirty="0">
                    <a:solidFill>
                      <a:schemeClr val="bg1"/>
                    </a:solidFill>
                  </a:rPr>
                  <a:t> van </a:t>
                </a:r>
                <a:r>
                  <a:rPr lang="en-GB" sz="1100" dirty="0" err="1">
                    <a:solidFill>
                      <a:schemeClr val="bg1"/>
                    </a:solidFill>
                  </a:rPr>
                  <a:t>urgentie</a:t>
                </a:r>
                <a:endParaRPr lang="en-GB" sz="1600" dirty="0">
                  <a:solidFill>
                    <a:schemeClr val="bg1"/>
                  </a:solidFill>
                </a:endParaRPr>
              </a:p>
            </p:txBody>
          </p:sp>
        </p:grpSp>
        <p:grpSp>
          <p:nvGrpSpPr>
            <p:cNvPr id="13" name="Gruppieren 12">
              <a:extLst>
                <a:ext uri="{FF2B5EF4-FFF2-40B4-BE49-F238E27FC236}">
                  <a16:creationId xmlns:a16="http://schemas.microsoft.com/office/drawing/2014/main" id="{421E7867-4D33-DCBF-D906-AD8C6CB14E69}"/>
                </a:ext>
              </a:extLst>
            </p:cNvPr>
            <p:cNvGrpSpPr/>
            <p:nvPr/>
          </p:nvGrpSpPr>
          <p:grpSpPr>
            <a:xfrm>
              <a:off x="7938197" y="1881791"/>
              <a:ext cx="1540577" cy="1405560"/>
              <a:chOff x="5325711" y="1614195"/>
              <a:chExt cx="1540577" cy="1405560"/>
            </a:xfrm>
          </p:grpSpPr>
          <p:pic>
            <p:nvPicPr>
              <p:cNvPr id="14" name="Afbeelding 6" descr="Afbeelding met wit&#10;&#10;Automatisch gegenereerde beschrijving">
                <a:extLst>
                  <a:ext uri="{FF2B5EF4-FFF2-40B4-BE49-F238E27FC236}">
                    <a16:creationId xmlns:a16="http://schemas.microsoft.com/office/drawing/2014/main" id="{F7CDD0F3-1171-4295-C3B6-62FA862B5C10}"/>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5325711" y="1614195"/>
                <a:ext cx="1540577" cy="1405560"/>
              </a:xfrm>
              <a:prstGeom prst="rect">
                <a:avLst/>
              </a:prstGeom>
            </p:spPr>
          </p:pic>
          <p:sp>
            <p:nvSpPr>
              <p:cNvPr id="15" name="Textfeld 14">
                <a:extLst>
                  <a:ext uri="{FF2B5EF4-FFF2-40B4-BE49-F238E27FC236}">
                    <a16:creationId xmlns:a16="http://schemas.microsoft.com/office/drawing/2014/main" id="{87DC67DC-E437-AAF8-3E7D-4FCE6B94528F}"/>
                  </a:ext>
                </a:extLst>
              </p:cNvPr>
              <p:cNvSpPr txBox="1"/>
              <p:nvPr/>
            </p:nvSpPr>
            <p:spPr>
              <a:xfrm>
                <a:off x="5396724" y="1993809"/>
                <a:ext cx="1398549" cy="569387"/>
              </a:xfrm>
              <a:prstGeom prst="rect">
                <a:avLst/>
              </a:prstGeom>
              <a:noFill/>
            </p:spPr>
            <p:txBody>
              <a:bodyPr wrap="square" rtlCol="0">
                <a:spAutoFit/>
              </a:bodyPr>
              <a:lstStyle/>
              <a:p>
                <a:pPr algn="ctr"/>
                <a:r>
                  <a:rPr lang="en-GB" sz="2000" b="1" dirty="0" err="1">
                    <a:solidFill>
                      <a:schemeClr val="bg1"/>
                    </a:solidFill>
                  </a:rPr>
                  <a:t>VORMEN</a:t>
                </a:r>
                <a:r>
                  <a:rPr lang="en-GB" sz="1100" dirty="0" err="1">
                    <a:solidFill>
                      <a:schemeClr val="bg1"/>
                    </a:solidFill>
                  </a:rPr>
                  <a:t>een</a:t>
                </a:r>
                <a:r>
                  <a:rPr lang="en-GB" sz="1100" dirty="0">
                    <a:solidFill>
                      <a:schemeClr val="bg1"/>
                    </a:solidFill>
                  </a:rPr>
                  <a:t> </a:t>
                </a:r>
                <a:r>
                  <a:rPr lang="en-GB" sz="1100" dirty="0" err="1">
                    <a:solidFill>
                      <a:schemeClr val="bg1"/>
                    </a:solidFill>
                  </a:rPr>
                  <a:t>leidende</a:t>
                </a:r>
                <a:r>
                  <a:rPr lang="en-GB" sz="1100" dirty="0">
                    <a:solidFill>
                      <a:schemeClr val="bg1"/>
                    </a:solidFill>
                  </a:rPr>
                  <a:t> </a:t>
                </a:r>
                <a:r>
                  <a:rPr lang="en-GB" sz="1100" dirty="0" err="1">
                    <a:solidFill>
                      <a:schemeClr val="bg1"/>
                    </a:solidFill>
                  </a:rPr>
                  <a:t>coalitie</a:t>
                </a:r>
                <a:endParaRPr lang="en-GB" sz="1600" dirty="0">
                  <a:solidFill>
                    <a:schemeClr val="bg1"/>
                  </a:solidFill>
                </a:endParaRPr>
              </a:p>
            </p:txBody>
          </p:sp>
        </p:grpSp>
        <p:grpSp>
          <p:nvGrpSpPr>
            <p:cNvPr id="16" name="Gruppieren 15">
              <a:extLst>
                <a:ext uri="{FF2B5EF4-FFF2-40B4-BE49-F238E27FC236}">
                  <a16:creationId xmlns:a16="http://schemas.microsoft.com/office/drawing/2014/main" id="{876DF3E7-8F87-3D30-B72A-A440C3AB7298}"/>
                </a:ext>
              </a:extLst>
            </p:cNvPr>
            <p:cNvGrpSpPr/>
            <p:nvPr/>
          </p:nvGrpSpPr>
          <p:grpSpPr>
            <a:xfrm>
              <a:off x="9724285" y="3212339"/>
              <a:ext cx="1655601" cy="1405560"/>
              <a:chOff x="5292441" y="1614195"/>
              <a:chExt cx="1655601" cy="1405560"/>
            </a:xfrm>
          </p:grpSpPr>
          <p:pic>
            <p:nvPicPr>
              <p:cNvPr id="17" name="Afbeelding 6" descr="Afbeelding met wit&#10;&#10;Automatisch gegenereerde beschrijving">
                <a:extLst>
                  <a:ext uri="{FF2B5EF4-FFF2-40B4-BE49-F238E27FC236}">
                    <a16:creationId xmlns:a16="http://schemas.microsoft.com/office/drawing/2014/main" id="{293578EF-1628-C120-B402-2000F077627A}"/>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5325711" y="1614195"/>
                <a:ext cx="1540577" cy="1405560"/>
              </a:xfrm>
              <a:prstGeom prst="rect">
                <a:avLst/>
              </a:prstGeom>
            </p:spPr>
          </p:pic>
          <p:sp>
            <p:nvSpPr>
              <p:cNvPr id="18" name="Textfeld 17">
                <a:extLst>
                  <a:ext uri="{FF2B5EF4-FFF2-40B4-BE49-F238E27FC236}">
                    <a16:creationId xmlns:a16="http://schemas.microsoft.com/office/drawing/2014/main" id="{22FDDFD6-3374-76C6-7FCB-5B4A6864C9D6}"/>
                  </a:ext>
                </a:extLst>
              </p:cNvPr>
              <p:cNvSpPr txBox="1"/>
              <p:nvPr/>
            </p:nvSpPr>
            <p:spPr>
              <a:xfrm>
                <a:off x="5292441" y="1973117"/>
                <a:ext cx="1655601" cy="815608"/>
              </a:xfrm>
              <a:prstGeom prst="rect">
                <a:avLst/>
              </a:prstGeom>
              <a:noFill/>
            </p:spPr>
            <p:txBody>
              <a:bodyPr wrap="square" rtlCol="0">
                <a:spAutoFit/>
              </a:bodyPr>
              <a:lstStyle/>
              <a:p>
                <a:pPr algn="ctr"/>
                <a:r>
                  <a:rPr lang="en-GB" b="1" dirty="0">
                    <a:solidFill>
                      <a:schemeClr val="bg1"/>
                    </a:solidFill>
                  </a:rPr>
                  <a:t>STRATEGIE &amp; </a:t>
                </a:r>
                <a:r>
                  <a:rPr lang="en-GB" b="1" dirty="0" err="1">
                    <a:solidFill>
                      <a:schemeClr val="bg1"/>
                    </a:solidFill>
                  </a:rPr>
                  <a:t>visie</a:t>
                </a:r>
                <a:endParaRPr lang="en-GB" b="1" dirty="0">
                  <a:solidFill>
                    <a:schemeClr val="bg1"/>
                  </a:solidFill>
                </a:endParaRPr>
              </a:p>
              <a:p>
                <a:pPr algn="ctr"/>
                <a:r>
                  <a:rPr lang="en-GB" sz="1050" dirty="0">
                    <a:solidFill>
                      <a:schemeClr val="bg1"/>
                    </a:solidFill>
                  </a:rPr>
                  <a:t>ONTWIKKELEN</a:t>
                </a:r>
                <a:endParaRPr lang="en-GB" sz="1400" dirty="0">
                  <a:solidFill>
                    <a:schemeClr val="bg1"/>
                  </a:solidFill>
                </a:endParaRPr>
              </a:p>
            </p:txBody>
          </p:sp>
        </p:grpSp>
        <p:grpSp>
          <p:nvGrpSpPr>
            <p:cNvPr id="19" name="Gruppieren 18">
              <a:extLst>
                <a:ext uri="{FF2B5EF4-FFF2-40B4-BE49-F238E27FC236}">
                  <a16:creationId xmlns:a16="http://schemas.microsoft.com/office/drawing/2014/main" id="{0BE7D9FF-522C-E90D-8C48-4A34B0788B46}"/>
                </a:ext>
              </a:extLst>
            </p:cNvPr>
            <p:cNvGrpSpPr/>
            <p:nvPr/>
          </p:nvGrpSpPr>
          <p:grpSpPr>
            <a:xfrm>
              <a:off x="7974019" y="4321509"/>
              <a:ext cx="1821140" cy="1405560"/>
              <a:chOff x="5361535" y="1635062"/>
              <a:chExt cx="1821140" cy="1405560"/>
            </a:xfrm>
          </p:grpSpPr>
          <p:pic>
            <p:nvPicPr>
              <p:cNvPr id="20" name="Afbeelding 6" descr="Afbeelding met wit&#10;&#10;Automatisch gegenereerde beschrijving">
                <a:extLst>
                  <a:ext uri="{FF2B5EF4-FFF2-40B4-BE49-F238E27FC236}">
                    <a16:creationId xmlns:a16="http://schemas.microsoft.com/office/drawing/2014/main" id="{48F159FE-9ACB-1D86-2295-C79B1E09DCE7}"/>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5361535" y="1635062"/>
                <a:ext cx="1821140" cy="1405560"/>
              </a:xfrm>
              <a:prstGeom prst="rect">
                <a:avLst/>
              </a:prstGeom>
            </p:spPr>
          </p:pic>
          <p:sp>
            <p:nvSpPr>
              <p:cNvPr id="21" name="Textfeld 20">
                <a:extLst>
                  <a:ext uri="{FF2B5EF4-FFF2-40B4-BE49-F238E27FC236}">
                    <a16:creationId xmlns:a16="http://schemas.microsoft.com/office/drawing/2014/main" id="{ECB8453C-6F58-0270-9D81-E0DBA7B9C09F}"/>
                  </a:ext>
                </a:extLst>
              </p:cNvPr>
              <p:cNvSpPr txBox="1"/>
              <p:nvPr/>
            </p:nvSpPr>
            <p:spPr>
              <a:xfrm>
                <a:off x="5418252" y="1890624"/>
                <a:ext cx="1710263" cy="954107"/>
              </a:xfrm>
              <a:prstGeom prst="rect">
                <a:avLst/>
              </a:prstGeom>
              <a:noFill/>
            </p:spPr>
            <p:txBody>
              <a:bodyPr wrap="square" rtlCol="0">
                <a:spAutoFit/>
              </a:bodyPr>
              <a:lstStyle/>
              <a:p>
                <a:pPr algn="ctr"/>
                <a:r>
                  <a:rPr lang="en-GB" sz="1400" b="1" dirty="0">
                    <a:solidFill>
                      <a:schemeClr val="bg1"/>
                    </a:solidFill>
                  </a:rPr>
                  <a:t>DRAAGVLAK/</a:t>
                </a:r>
              </a:p>
              <a:p>
                <a:pPr algn="ctr"/>
                <a:r>
                  <a:rPr lang="en-GB" sz="1400" b="1" dirty="0">
                    <a:solidFill>
                      <a:schemeClr val="bg1"/>
                    </a:solidFill>
                  </a:rPr>
                  <a:t>COMMUNICEREN EN VEILIGHEID CREEREN</a:t>
                </a:r>
                <a:endParaRPr lang="en-GB" sz="1600" dirty="0">
                  <a:solidFill>
                    <a:schemeClr val="bg1"/>
                  </a:solidFill>
                </a:endParaRPr>
              </a:p>
            </p:txBody>
          </p:sp>
        </p:grpSp>
        <p:grpSp>
          <p:nvGrpSpPr>
            <p:cNvPr id="22" name="Gruppieren 21">
              <a:extLst>
                <a:ext uri="{FF2B5EF4-FFF2-40B4-BE49-F238E27FC236}">
                  <a16:creationId xmlns:a16="http://schemas.microsoft.com/office/drawing/2014/main" id="{D9D42452-B17F-15A0-D620-507FB7E02FE5}"/>
                </a:ext>
              </a:extLst>
            </p:cNvPr>
            <p:cNvGrpSpPr/>
            <p:nvPr/>
          </p:nvGrpSpPr>
          <p:grpSpPr>
            <a:xfrm>
              <a:off x="5282391" y="4465354"/>
              <a:ext cx="1821140" cy="1405560"/>
              <a:chOff x="5282392" y="1505212"/>
              <a:chExt cx="1821140" cy="1405560"/>
            </a:xfrm>
          </p:grpSpPr>
          <p:pic>
            <p:nvPicPr>
              <p:cNvPr id="23" name="Afbeelding 6" descr="Afbeelding met wit&#10;&#10;Automatisch gegenereerde beschrijving">
                <a:extLst>
                  <a:ext uri="{FF2B5EF4-FFF2-40B4-BE49-F238E27FC236}">
                    <a16:creationId xmlns:a16="http://schemas.microsoft.com/office/drawing/2014/main" id="{7C4B49EA-0B0F-7536-87FB-790925FA0D3E}"/>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5414912" y="1505212"/>
                <a:ext cx="1540577" cy="1405560"/>
              </a:xfrm>
              <a:prstGeom prst="rect">
                <a:avLst/>
              </a:prstGeom>
            </p:spPr>
          </p:pic>
          <p:sp>
            <p:nvSpPr>
              <p:cNvPr id="24" name="Textfeld 23">
                <a:extLst>
                  <a:ext uri="{FF2B5EF4-FFF2-40B4-BE49-F238E27FC236}">
                    <a16:creationId xmlns:a16="http://schemas.microsoft.com/office/drawing/2014/main" id="{B69C0074-FA67-B657-8A4C-021160542303}"/>
                  </a:ext>
                </a:extLst>
              </p:cNvPr>
              <p:cNvSpPr txBox="1"/>
              <p:nvPr/>
            </p:nvSpPr>
            <p:spPr>
              <a:xfrm>
                <a:off x="5282392" y="1526663"/>
                <a:ext cx="1821140" cy="1154162"/>
              </a:xfrm>
              <a:prstGeom prst="rect">
                <a:avLst/>
              </a:prstGeom>
              <a:noFill/>
            </p:spPr>
            <p:txBody>
              <a:bodyPr wrap="square" rtlCol="0">
                <a:spAutoFit/>
              </a:bodyPr>
              <a:lstStyle/>
              <a:p>
                <a:pPr algn="ctr"/>
                <a:r>
                  <a:rPr lang="en-GB" sz="1600" b="1" dirty="0">
                    <a:solidFill>
                      <a:schemeClr val="bg1"/>
                    </a:solidFill>
                  </a:rPr>
                  <a:t>ACTIE MOGELIJK  MAKEN</a:t>
                </a:r>
              </a:p>
              <a:p>
                <a:pPr algn="ctr"/>
                <a:r>
                  <a:rPr lang="en-GB" sz="1000" dirty="0" err="1">
                    <a:solidFill>
                      <a:schemeClr val="bg1">
                        <a:lumMod val="50000"/>
                      </a:schemeClr>
                    </a:solidFill>
                  </a:rPr>
                  <a:t>actie</a:t>
                </a:r>
                <a:r>
                  <a:rPr lang="en-GB" sz="1000" dirty="0">
                    <a:solidFill>
                      <a:schemeClr val="bg1">
                        <a:lumMod val="50000"/>
                      </a:schemeClr>
                    </a:solidFill>
                  </a:rPr>
                  <a:t> door </a:t>
                </a:r>
                <a:r>
                  <a:rPr lang="en-GB" sz="1000" dirty="0" err="1">
                    <a:solidFill>
                      <a:schemeClr val="bg1">
                        <a:lumMod val="50000"/>
                      </a:schemeClr>
                    </a:solidFill>
                  </a:rPr>
                  <a:t>belemmeringen</a:t>
                </a:r>
                <a:r>
                  <a:rPr lang="en-GB" sz="1000" dirty="0">
                    <a:solidFill>
                      <a:schemeClr val="bg1">
                        <a:lumMod val="50000"/>
                      </a:schemeClr>
                    </a:solidFill>
                  </a:rPr>
                  <a:t> </a:t>
                </a:r>
                <a:r>
                  <a:rPr lang="en-GB" sz="1000" dirty="0" err="1">
                    <a:solidFill>
                      <a:schemeClr val="bg1">
                        <a:lumMod val="50000"/>
                      </a:schemeClr>
                    </a:solidFill>
                  </a:rPr>
                  <a:t>weg</a:t>
                </a:r>
                <a:r>
                  <a:rPr lang="en-GB" sz="1000" dirty="0">
                    <a:solidFill>
                      <a:schemeClr val="bg1">
                        <a:lumMod val="50000"/>
                      </a:schemeClr>
                    </a:solidFill>
                  </a:rPr>
                  <a:t> </a:t>
                </a:r>
                <a:r>
                  <a:rPr lang="en-GB" sz="1000" dirty="0" err="1">
                    <a:solidFill>
                      <a:schemeClr val="bg1">
                        <a:lumMod val="50000"/>
                      </a:schemeClr>
                    </a:solidFill>
                  </a:rPr>
                  <a:t>te</a:t>
                </a:r>
                <a:r>
                  <a:rPr lang="en-GB" sz="1000" dirty="0">
                    <a:solidFill>
                      <a:schemeClr val="bg1">
                        <a:lumMod val="50000"/>
                      </a:schemeClr>
                    </a:solidFill>
                  </a:rPr>
                  <a:t> </a:t>
                </a:r>
                <a:r>
                  <a:rPr lang="en-GB" sz="1000" dirty="0" err="1">
                    <a:solidFill>
                      <a:schemeClr val="bg1">
                        <a:lumMod val="50000"/>
                      </a:schemeClr>
                    </a:solidFill>
                  </a:rPr>
                  <a:t>nemen</a:t>
                </a:r>
                <a:endParaRPr lang="en-GB" sz="1200" dirty="0">
                  <a:solidFill>
                    <a:schemeClr val="bg1">
                      <a:lumMod val="50000"/>
                    </a:schemeClr>
                  </a:solidFill>
                </a:endParaRPr>
              </a:p>
            </p:txBody>
          </p:sp>
        </p:grpSp>
        <p:grpSp>
          <p:nvGrpSpPr>
            <p:cNvPr id="46" name="Gruppieren 45">
              <a:extLst>
                <a:ext uri="{FF2B5EF4-FFF2-40B4-BE49-F238E27FC236}">
                  <a16:creationId xmlns:a16="http://schemas.microsoft.com/office/drawing/2014/main" id="{412F043E-416D-E369-123F-239EA0CB1ACA}"/>
                </a:ext>
              </a:extLst>
            </p:cNvPr>
            <p:cNvGrpSpPr/>
            <p:nvPr/>
          </p:nvGrpSpPr>
          <p:grpSpPr>
            <a:xfrm>
              <a:off x="2566068" y="4295610"/>
              <a:ext cx="1821140" cy="1405560"/>
              <a:chOff x="3122388" y="4029818"/>
              <a:chExt cx="1821140" cy="1405560"/>
            </a:xfrm>
          </p:grpSpPr>
          <p:pic>
            <p:nvPicPr>
              <p:cNvPr id="45" name="Afbeelding 6" descr="Afbeelding met wit&#10;&#10;Automatisch gegenereerde beschrijving">
                <a:extLst>
                  <a:ext uri="{FF2B5EF4-FFF2-40B4-BE49-F238E27FC236}">
                    <a16:creationId xmlns:a16="http://schemas.microsoft.com/office/drawing/2014/main" id="{000152A5-8160-2C11-C39A-A39B313C302D}"/>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3262669" y="4029818"/>
                <a:ext cx="1540577" cy="1405560"/>
              </a:xfrm>
              <a:prstGeom prst="rect">
                <a:avLst/>
              </a:prstGeom>
            </p:spPr>
          </p:pic>
          <p:sp>
            <p:nvSpPr>
              <p:cNvPr id="27" name="Textfeld 26">
                <a:extLst>
                  <a:ext uri="{FF2B5EF4-FFF2-40B4-BE49-F238E27FC236}">
                    <a16:creationId xmlns:a16="http://schemas.microsoft.com/office/drawing/2014/main" id="{B5B4E2FA-4200-FA9F-BBE5-160A890B2B90}"/>
                  </a:ext>
                </a:extLst>
              </p:cNvPr>
              <p:cNvSpPr txBox="1"/>
              <p:nvPr/>
            </p:nvSpPr>
            <p:spPr>
              <a:xfrm>
                <a:off x="3122388" y="4438842"/>
                <a:ext cx="1821140" cy="707886"/>
              </a:xfrm>
              <a:prstGeom prst="rect">
                <a:avLst/>
              </a:prstGeom>
              <a:noFill/>
            </p:spPr>
            <p:txBody>
              <a:bodyPr wrap="square" rtlCol="0">
                <a:spAutoFit/>
              </a:bodyPr>
              <a:lstStyle/>
              <a:p>
                <a:pPr algn="ctr"/>
                <a:r>
                  <a:rPr lang="en-GB" b="1" dirty="0">
                    <a:solidFill>
                      <a:schemeClr val="bg1"/>
                    </a:solidFill>
                  </a:rPr>
                  <a:t>GENEREREN</a:t>
                </a:r>
              </a:p>
              <a:p>
                <a:pPr algn="ctr"/>
                <a:r>
                  <a:rPr lang="en-GB" sz="1050" dirty="0" err="1">
                    <a:solidFill>
                      <a:schemeClr val="bg1"/>
                    </a:solidFill>
                  </a:rPr>
                  <a:t>overwinningen</a:t>
                </a:r>
                <a:r>
                  <a:rPr lang="en-GB" sz="1050" dirty="0">
                    <a:solidFill>
                      <a:schemeClr val="bg1"/>
                    </a:solidFill>
                  </a:rPr>
                  <a:t> op </a:t>
                </a:r>
                <a:r>
                  <a:rPr lang="en-GB" sz="1050" dirty="0" err="1">
                    <a:solidFill>
                      <a:schemeClr val="bg1"/>
                    </a:solidFill>
                  </a:rPr>
                  <a:t>korte</a:t>
                </a:r>
                <a:r>
                  <a:rPr lang="en-GB" sz="1050" dirty="0">
                    <a:solidFill>
                      <a:schemeClr val="bg1"/>
                    </a:solidFill>
                  </a:rPr>
                  <a:t> </a:t>
                </a:r>
                <a:r>
                  <a:rPr lang="en-GB" sz="1050" dirty="0" err="1">
                    <a:solidFill>
                      <a:schemeClr val="bg1"/>
                    </a:solidFill>
                  </a:rPr>
                  <a:t>termijn</a:t>
                </a:r>
                <a:endParaRPr lang="en-GB" sz="1400" dirty="0">
                  <a:solidFill>
                    <a:schemeClr val="bg1"/>
                  </a:solidFill>
                </a:endParaRPr>
              </a:p>
            </p:txBody>
          </p:sp>
        </p:grpSp>
        <p:grpSp>
          <p:nvGrpSpPr>
            <p:cNvPr id="44" name="Gruppieren 43">
              <a:extLst>
                <a:ext uri="{FF2B5EF4-FFF2-40B4-BE49-F238E27FC236}">
                  <a16:creationId xmlns:a16="http://schemas.microsoft.com/office/drawing/2014/main" id="{1F7A94B1-CF53-41E9-689D-29C1CE64C78D}"/>
                </a:ext>
              </a:extLst>
            </p:cNvPr>
            <p:cNvGrpSpPr/>
            <p:nvPr/>
          </p:nvGrpSpPr>
          <p:grpSpPr>
            <a:xfrm>
              <a:off x="737880" y="3212338"/>
              <a:ext cx="1655601" cy="1405560"/>
              <a:chOff x="1161743" y="3052006"/>
              <a:chExt cx="1655601" cy="1405560"/>
            </a:xfrm>
          </p:grpSpPr>
          <p:pic>
            <p:nvPicPr>
              <p:cNvPr id="43" name="Afbeelding 6" descr="Afbeelding met wit&#10;&#10;Automatisch gegenereerde beschrijving">
                <a:extLst>
                  <a:ext uri="{FF2B5EF4-FFF2-40B4-BE49-F238E27FC236}">
                    <a16:creationId xmlns:a16="http://schemas.microsoft.com/office/drawing/2014/main" id="{4C609888-7F60-1164-2A79-C00A07A0440C}"/>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1219256" y="3052006"/>
                <a:ext cx="1540577" cy="1405560"/>
              </a:xfrm>
              <a:prstGeom prst="rect">
                <a:avLst/>
              </a:prstGeom>
            </p:spPr>
          </p:pic>
          <p:sp>
            <p:nvSpPr>
              <p:cNvPr id="33" name="Textfeld 32">
                <a:extLst>
                  <a:ext uri="{FF2B5EF4-FFF2-40B4-BE49-F238E27FC236}">
                    <a16:creationId xmlns:a16="http://schemas.microsoft.com/office/drawing/2014/main" id="{57145244-E879-6263-7E78-463EB10C10FB}"/>
                  </a:ext>
                </a:extLst>
              </p:cNvPr>
              <p:cNvSpPr txBox="1"/>
              <p:nvPr/>
            </p:nvSpPr>
            <p:spPr>
              <a:xfrm>
                <a:off x="1161743" y="3496826"/>
                <a:ext cx="1655601" cy="584775"/>
              </a:xfrm>
              <a:prstGeom prst="rect">
                <a:avLst/>
              </a:prstGeom>
              <a:noFill/>
            </p:spPr>
            <p:txBody>
              <a:bodyPr wrap="square" rtlCol="0">
                <a:spAutoFit/>
              </a:bodyPr>
              <a:lstStyle/>
              <a:p>
                <a:pPr algn="ctr"/>
                <a:r>
                  <a:rPr lang="en-GB" sz="2000" b="1" dirty="0">
                    <a:solidFill>
                      <a:schemeClr val="bg1"/>
                    </a:solidFill>
                  </a:rPr>
                  <a:t>BEHOUDEN</a:t>
                </a:r>
              </a:p>
              <a:p>
                <a:pPr algn="ctr"/>
                <a:r>
                  <a:rPr lang="en-GB" sz="1100" dirty="0">
                    <a:solidFill>
                      <a:schemeClr val="bg1"/>
                    </a:solidFill>
                  </a:rPr>
                  <a:t>DOORZETTEN</a:t>
                </a:r>
                <a:endParaRPr lang="en-GB" sz="1600" dirty="0">
                  <a:solidFill>
                    <a:schemeClr val="bg1"/>
                  </a:solidFill>
                </a:endParaRPr>
              </a:p>
            </p:txBody>
          </p:sp>
        </p:grpSp>
        <p:grpSp>
          <p:nvGrpSpPr>
            <p:cNvPr id="48" name="Gruppieren 47">
              <a:extLst>
                <a:ext uri="{FF2B5EF4-FFF2-40B4-BE49-F238E27FC236}">
                  <a16:creationId xmlns:a16="http://schemas.microsoft.com/office/drawing/2014/main" id="{05A07114-2A74-FB10-14F7-7A098E72D657}"/>
                </a:ext>
              </a:extLst>
            </p:cNvPr>
            <p:cNvGrpSpPr/>
            <p:nvPr/>
          </p:nvGrpSpPr>
          <p:grpSpPr>
            <a:xfrm>
              <a:off x="2600977" y="1886506"/>
              <a:ext cx="1760292" cy="1405560"/>
              <a:chOff x="3152812" y="2026060"/>
              <a:chExt cx="1760292" cy="1405560"/>
            </a:xfrm>
          </p:grpSpPr>
          <p:pic>
            <p:nvPicPr>
              <p:cNvPr id="47" name="Afbeelding 6" descr="Afbeelding met wit&#10;&#10;Automatisch gegenereerde beschrijving">
                <a:extLst>
                  <a:ext uri="{FF2B5EF4-FFF2-40B4-BE49-F238E27FC236}">
                    <a16:creationId xmlns:a16="http://schemas.microsoft.com/office/drawing/2014/main" id="{F21DE921-F5F6-4729-F6D4-000832AE0186}"/>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3262668" y="2026060"/>
                <a:ext cx="1540577" cy="1405560"/>
              </a:xfrm>
              <a:prstGeom prst="rect">
                <a:avLst/>
              </a:prstGeom>
            </p:spPr>
          </p:pic>
          <p:sp>
            <p:nvSpPr>
              <p:cNvPr id="39" name="Textfeld 38">
                <a:extLst>
                  <a:ext uri="{FF2B5EF4-FFF2-40B4-BE49-F238E27FC236}">
                    <a16:creationId xmlns:a16="http://schemas.microsoft.com/office/drawing/2014/main" id="{537608C6-5976-EDF1-CAB4-E49AA14AD219}"/>
                  </a:ext>
                </a:extLst>
              </p:cNvPr>
              <p:cNvSpPr txBox="1"/>
              <p:nvPr/>
            </p:nvSpPr>
            <p:spPr>
              <a:xfrm>
                <a:off x="3152812" y="2405674"/>
                <a:ext cx="1760292" cy="369332"/>
              </a:xfrm>
              <a:prstGeom prst="rect">
                <a:avLst/>
              </a:prstGeom>
              <a:noFill/>
            </p:spPr>
            <p:txBody>
              <a:bodyPr wrap="square" rtlCol="0">
                <a:spAutoFit/>
              </a:bodyPr>
              <a:lstStyle/>
              <a:p>
                <a:pPr algn="ctr"/>
                <a:r>
                  <a:rPr lang="en-GB" b="1" dirty="0">
                    <a:solidFill>
                      <a:schemeClr val="bg1"/>
                    </a:solidFill>
                  </a:rPr>
                  <a:t>BORGEN</a:t>
                </a:r>
                <a:endParaRPr lang="en-GB" sz="1400" dirty="0">
                  <a:solidFill>
                    <a:schemeClr val="bg1"/>
                  </a:solidFill>
                </a:endParaRPr>
              </a:p>
            </p:txBody>
          </p:sp>
        </p:grpSp>
      </p:grpSp>
      <p:sp>
        <p:nvSpPr>
          <p:cNvPr id="59" name="Textfeld 58">
            <a:extLst>
              <a:ext uri="{FF2B5EF4-FFF2-40B4-BE49-F238E27FC236}">
                <a16:creationId xmlns:a16="http://schemas.microsoft.com/office/drawing/2014/main" id="{3E73A949-E526-9860-D22D-BCCABDF0DF54}"/>
              </a:ext>
            </a:extLst>
          </p:cNvPr>
          <p:cNvSpPr txBox="1"/>
          <p:nvPr/>
        </p:nvSpPr>
        <p:spPr>
          <a:xfrm>
            <a:off x="10409902" y="1479880"/>
            <a:ext cx="1835304" cy="230832"/>
          </a:xfrm>
          <a:prstGeom prst="rect">
            <a:avLst/>
          </a:prstGeom>
          <a:noFill/>
        </p:spPr>
        <p:txBody>
          <a:bodyPr wrap="square">
            <a:spAutoFit/>
          </a:bodyPr>
          <a:lstStyle/>
          <a:p>
            <a:r>
              <a:rPr lang="de-DE" sz="900"/>
              <a:t>Kotter </a:t>
            </a:r>
            <a:r>
              <a:rPr lang="en-US" sz="900"/>
              <a:t>(2012) &amp; Kotter Inc. (2023)</a:t>
            </a:r>
            <a:endParaRPr lang="de-DE" sz="900"/>
          </a:p>
        </p:txBody>
      </p:sp>
      <p:sp>
        <p:nvSpPr>
          <p:cNvPr id="2" name="Inhaltsplatzhalter 2">
            <a:extLst>
              <a:ext uri="{FF2B5EF4-FFF2-40B4-BE49-F238E27FC236}">
                <a16:creationId xmlns:a16="http://schemas.microsoft.com/office/drawing/2014/main" id="{F48ED570-9366-299F-4883-BA0DD50E787E}"/>
              </a:ext>
            </a:extLst>
          </p:cNvPr>
          <p:cNvSpPr txBox="1">
            <a:spLocks/>
          </p:cNvSpPr>
          <p:nvPr/>
        </p:nvSpPr>
        <p:spPr>
          <a:xfrm>
            <a:off x="3461063" y="3587779"/>
            <a:ext cx="5502012" cy="673277"/>
          </a:xfrm>
          <a:prstGeom prst="rect">
            <a:avLst/>
          </a:prstGeom>
        </p:spPr>
        <p:txBody>
          <a:bodyPr anchor="ctr">
            <a:normAutofit fontScale="32500" lnSpcReduction="200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7200">
                <a:solidFill>
                  <a:schemeClr val="accent1">
                    <a:lumMod val="75000"/>
                  </a:schemeClr>
                </a:solidFill>
              </a:rPr>
              <a:t>Het achtstappenproces van Kotter</a:t>
            </a:r>
            <a:endParaRPr lang="en-GB" sz="3600" i="1">
              <a:solidFill>
                <a:schemeClr val="accent1">
                  <a:lumMod val="75000"/>
                </a:schemeClr>
              </a:solidFill>
            </a:endParaRPr>
          </a:p>
        </p:txBody>
      </p:sp>
    </p:spTree>
    <p:extLst>
      <p:ext uri="{BB962C8B-B14F-4D97-AF65-F5344CB8AC3E}">
        <p14:creationId xmlns:p14="http://schemas.microsoft.com/office/powerpoint/2010/main" val="304354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7</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53076" y="2652008"/>
            <a:ext cx="6097604" cy="1938992"/>
          </a:xfrm>
          <a:prstGeom prst="rect">
            <a:avLst/>
          </a:prstGeom>
          <a:noFill/>
        </p:spPr>
        <p:txBody>
          <a:bodyPr wrap="square" anchor="ctr">
            <a:spAutoFit/>
          </a:bodyPr>
          <a:lstStyle/>
          <a:p>
            <a:pPr algn="ctr">
              <a:spcBef>
                <a:spcPts val="0"/>
              </a:spcBef>
            </a:pPr>
            <a:r>
              <a:rPr lang="en-GB" sz="6000" b="1" dirty="0">
                <a:solidFill>
                  <a:schemeClr val="bg1"/>
                </a:solidFill>
                <a:latin typeface="+mn-lt"/>
              </a:rPr>
              <a:t>RE</a:t>
            </a:r>
            <a:r>
              <a:rPr lang="en-GB" sz="6000" b="1" dirty="0">
                <a:solidFill>
                  <a:schemeClr val="bg1"/>
                </a:solidFill>
              </a:rPr>
              <a:t>ACTIES OP </a:t>
            </a:r>
            <a:endParaRPr lang="en-GB" sz="6000" b="1" dirty="0">
              <a:solidFill>
                <a:schemeClr val="bg1"/>
              </a:solidFill>
              <a:latin typeface="+mn-lt"/>
            </a:endParaRPr>
          </a:p>
          <a:p>
            <a:pPr algn="ctr">
              <a:spcBef>
                <a:spcPts val="0"/>
              </a:spcBef>
            </a:pPr>
            <a:r>
              <a:rPr lang="en-GB" sz="6000" b="1" dirty="0">
                <a:solidFill>
                  <a:schemeClr val="bg1"/>
                </a:solidFill>
                <a:latin typeface="+mn-lt"/>
              </a:rPr>
              <a:t> VERANDEREN</a:t>
            </a:r>
          </a:p>
        </p:txBody>
      </p:sp>
    </p:spTree>
    <p:extLst>
      <p:ext uri="{BB962C8B-B14F-4D97-AF65-F5344CB8AC3E}">
        <p14:creationId xmlns:p14="http://schemas.microsoft.com/office/powerpoint/2010/main" val="3277560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E6DF4A0-71F8-9C6A-9877-03E10D3A18B3}"/>
              </a:ext>
            </a:extLst>
          </p:cNvPr>
          <p:cNvSpPr>
            <a:spLocks noGrp="1"/>
          </p:cNvSpPr>
          <p:nvPr>
            <p:ph type="dt" sz="half" idx="10"/>
          </p:nvPr>
        </p:nvSpPr>
        <p:spPr/>
        <p:txBody>
          <a:bodyPr/>
          <a:lstStyle/>
          <a:p>
            <a:fld id="{507770B8-211E-4EF0-9D95-3FB9CCA96C1D}" type="datetime1">
              <a:rPr lang="en-GB" smtClean="0">
                <a:latin typeface="+mn-lt"/>
              </a:rPr>
              <a:t>21/11/2024</a:t>
            </a:fld>
            <a:endParaRPr lang="de-DE">
              <a:latin typeface="+mn-lt"/>
            </a:endParaRPr>
          </a:p>
        </p:txBody>
      </p:sp>
      <p:sp>
        <p:nvSpPr>
          <p:cNvPr id="3" name="Fußzeilenplatzhalter 2">
            <a:extLst>
              <a:ext uri="{FF2B5EF4-FFF2-40B4-BE49-F238E27FC236}">
                <a16:creationId xmlns:a16="http://schemas.microsoft.com/office/drawing/2014/main" id="{FB0B834F-52A5-18C9-35A5-21FAC5ACB3AF}"/>
              </a:ext>
            </a:extLst>
          </p:cNvPr>
          <p:cNvSpPr>
            <a:spLocks noGrp="1"/>
          </p:cNvSpPr>
          <p:nvPr>
            <p:ph type="ftr" sz="quarter" idx="11"/>
          </p:nvPr>
        </p:nvSpPr>
        <p:spPr/>
        <p:txBody>
          <a:bodyPr/>
          <a:lstStyle/>
          <a:p>
            <a:r>
              <a:rPr lang="de-DE">
                <a:latin typeface="+mn-lt"/>
              </a:rPr>
              <a:t>ERASMUS+ DIGIGEN 
Project </a:t>
            </a:r>
            <a:r>
              <a:rPr lang="de-DE" err="1">
                <a:latin typeface="+mn-lt"/>
              </a:rPr>
              <a:t>Ref</a:t>
            </a:r>
            <a:r>
              <a:rPr lang="de-DE">
                <a:latin typeface="+mn-lt"/>
              </a:rPr>
              <a:t>. </a:t>
            </a:r>
            <a:r>
              <a:rPr lang="de-DE" err="1">
                <a:latin typeface="+mn-lt"/>
              </a:rPr>
              <a:t>No</a:t>
            </a:r>
            <a:r>
              <a:rPr lang="de-DE">
                <a:latin typeface="+mn-lt"/>
              </a:rPr>
              <a:t>. 2021-1-DE02-KA220-VET-000025335</a:t>
            </a:r>
          </a:p>
        </p:txBody>
      </p:sp>
      <p:sp>
        <p:nvSpPr>
          <p:cNvPr id="4" name="Foliennummernplatzhalter 3">
            <a:extLst>
              <a:ext uri="{FF2B5EF4-FFF2-40B4-BE49-F238E27FC236}">
                <a16:creationId xmlns:a16="http://schemas.microsoft.com/office/drawing/2014/main" id="{18185901-3EE6-2FFF-47EE-AC713525DE7F}"/>
              </a:ext>
            </a:extLst>
          </p:cNvPr>
          <p:cNvSpPr>
            <a:spLocks noGrp="1"/>
          </p:cNvSpPr>
          <p:nvPr>
            <p:ph type="sldNum" sz="quarter" idx="12"/>
          </p:nvPr>
        </p:nvSpPr>
        <p:spPr/>
        <p:txBody>
          <a:bodyPr/>
          <a:lstStyle/>
          <a:p>
            <a:fld id="{F96B14D3-7D2A-2041-9DA6-67735C9926F2}" type="slidenum">
              <a:rPr lang="de-DE" smtClean="0"/>
              <a:t>8</a:t>
            </a:fld>
            <a:endParaRPr lang="de-DE"/>
          </a:p>
        </p:txBody>
      </p:sp>
      <p:sp>
        <p:nvSpPr>
          <p:cNvPr id="5" name="Titel 4">
            <a:extLst>
              <a:ext uri="{FF2B5EF4-FFF2-40B4-BE49-F238E27FC236}">
                <a16:creationId xmlns:a16="http://schemas.microsoft.com/office/drawing/2014/main" id="{20C93D95-8ADE-9FEF-4A4C-332C35212E78}"/>
              </a:ext>
            </a:extLst>
          </p:cNvPr>
          <p:cNvSpPr>
            <a:spLocks noGrp="1"/>
          </p:cNvSpPr>
          <p:nvPr>
            <p:ph type="title"/>
          </p:nvPr>
        </p:nvSpPr>
        <p:spPr>
          <a:xfrm>
            <a:off x="838200" y="372637"/>
            <a:ext cx="9920288" cy="780585"/>
          </a:xfrm>
        </p:spPr>
        <p:txBody>
          <a:bodyPr/>
          <a:lstStyle/>
          <a:p>
            <a:r>
              <a:rPr lang="en-GB" sz="5400" dirty="0">
                <a:latin typeface="+mj-lt"/>
              </a:rPr>
              <a:t>"</a:t>
            </a:r>
            <a:r>
              <a:rPr lang="en-GB" sz="5400" dirty="0" err="1">
                <a:latin typeface="+mj-lt"/>
              </a:rPr>
              <a:t>Kijk</a:t>
            </a:r>
            <a:r>
              <a:rPr lang="en-GB" sz="5400" dirty="0">
                <a:latin typeface="+mj-lt"/>
              </a:rPr>
              <a:t> </a:t>
            </a:r>
            <a:r>
              <a:rPr lang="en-GB" sz="5400" dirty="0" err="1">
                <a:latin typeface="+mj-lt"/>
              </a:rPr>
              <a:t>verder</a:t>
            </a:r>
            <a:r>
              <a:rPr lang="en-GB" sz="5400" dirty="0">
                <a:latin typeface="+mj-lt"/>
              </a:rPr>
              <a:t> dan de </a:t>
            </a:r>
            <a:r>
              <a:rPr lang="en-GB" sz="5400" dirty="0" err="1">
                <a:latin typeface="+mj-lt"/>
              </a:rPr>
              <a:t>oppervlakte</a:t>
            </a:r>
            <a:r>
              <a:rPr lang="en-GB" sz="5400" dirty="0">
                <a:latin typeface="+mj-lt"/>
              </a:rPr>
              <a:t>"</a:t>
            </a:r>
          </a:p>
        </p:txBody>
      </p:sp>
      <p:grpSp>
        <p:nvGrpSpPr>
          <p:cNvPr id="20" name="Gruppieren 19">
            <a:extLst>
              <a:ext uri="{FF2B5EF4-FFF2-40B4-BE49-F238E27FC236}">
                <a16:creationId xmlns:a16="http://schemas.microsoft.com/office/drawing/2014/main" id="{E6976920-2382-9418-4D7C-FF608CB13FD3}"/>
              </a:ext>
            </a:extLst>
          </p:cNvPr>
          <p:cNvGrpSpPr/>
          <p:nvPr/>
        </p:nvGrpSpPr>
        <p:grpSpPr>
          <a:xfrm>
            <a:off x="3244187" y="3556953"/>
            <a:ext cx="5703625" cy="2335849"/>
            <a:chOff x="3367313" y="3543392"/>
            <a:chExt cx="5703625" cy="2335849"/>
          </a:xfrm>
        </p:grpSpPr>
        <p:sp>
          <p:nvSpPr>
            <p:cNvPr id="15" name="Rechteck 14">
              <a:extLst>
                <a:ext uri="{FF2B5EF4-FFF2-40B4-BE49-F238E27FC236}">
                  <a16:creationId xmlns:a16="http://schemas.microsoft.com/office/drawing/2014/main" id="{3FB8B2A8-9370-6A33-7CF2-35A9F59F43B0}"/>
                </a:ext>
              </a:extLst>
            </p:cNvPr>
            <p:cNvSpPr/>
            <p:nvPr/>
          </p:nvSpPr>
          <p:spPr>
            <a:xfrm>
              <a:off x="3367313" y="3579392"/>
              <a:ext cx="5689601" cy="2299849"/>
            </a:xfrm>
            <a:prstGeom prst="rect">
              <a:avLst/>
            </a:prstGeom>
            <a:solidFill>
              <a:srgbClr val="0070C0">
                <a:alpha val="9000"/>
              </a:srgb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979BEC56-D6DE-992B-C5AB-3B9F83C44040}"/>
                </a:ext>
              </a:extLst>
            </p:cNvPr>
            <p:cNvSpPr/>
            <p:nvPr/>
          </p:nvSpPr>
          <p:spPr>
            <a:xfrm flipV="1">
              <a:off x="3370672" y="3543392"/>
              <a:ext cx="5700266" cy="36000"/>
            </a:xfrm>
            <a:custGeom>
              <a:avLst/>
              <a:gdLst>
                <a:gd name="connsiteX0" fmla="*/ 0 w 5700266"/>
                <a:gd name="connsiteY0" fmla="*/ 0 h 36000"/>
                <a:gd name="connsiteX1" fmla="*/ 519358 w 5700266"/>
                <a:gd name="connsiteY1" fmla="*/ 0 h 36000"/>
                <a:gd name="connsiteX2" fmla="*/ 1095718 w 5700266"/>
                <a:gd name="connsiteY2" fmla="*/ 0 h 36000"/>
                <a:gd name="connsiteX3" fmla="*/ 1615075 w 5700266"/>
                <a:gd name="connsiteY3" fmla="*/ 0 h 36000"/>
                <a:gd name="connsiteX4" fmla="*/ 2305441 w 5700266"/>
                <a:gd name="connsiteY4" fmla="*/ 0 h 36000"/>
                <a:gd name="connsiteX5" fmla="*/ 2938804 w 5700266"/>
                <a:gd name="connsiteY5" fmla="*/ 0 h 36000"/>
                <a:gd name="connsiteX6" fmla="*/ 3572167 w 5700266"/>
                <a:gd name="connsiteY6" fmla="*/ 0 h 36000"/>
                <a:gd name="connsiteX7" fmla="*/ 4319535 w 5700266"/>
                <a:gd name="connsiteY7" fmla="*/ 0 h 36000"/>
                <a:gd name="connsiteX8" fmla="*/ 5009900 w 5700266"/>
                <a:gd name="connsiteY8" fmla="*/ 0 h 36000"/>
                <a:gd name="connsiteX9" fmla="*/ 5700266 w 5700266"/>
                <a:gd name="connsiteY9" fmla="*/ 0 h 36000"/>
                <a:gd name="connsiteX10" fmla="*/ 5700266 w 5700266"/>
                <a:gd name="connsiteY10" fmla="*/ 36000 h 36000"/>
                <a:gd name="connsiteX11" fmla="*/ 5237911 w 5700266"/>
                <a:gd name="connsiteY11" fmla="*/ 36000 h 36000"/>
                <a:gd name="connsiteX12" fmla="*/ 4718554 w 5700266"/>
                <a:gd name="connsiteY12" fmla="*/ 36000 h 36000"/>
                <a:gd name="connsiteX13" fmla="*/ 4028188 w 5700266"/>
                <a:gd name="connsiteY13" fmla="*/ 36000 h 36000"/>
                <a:gd name="connsiteX14" fmla="*/ 3280820 w 5700266"/>
                <a:gd name="connsiteY14" fmla="*/ 36000 h 36000"/>
                <a:gd name="connsiteX15" fmla="*/ 2704460 w 5700266"/>
                <a:gd name="connsiteY15" fmla="*/ 36000 h 36000"/>
                <a:gd name="connsiteX16" fmla="*/ 1957091 w 5700266"/>
                <a:gd name="connsiteY16" fmla="*/ 36000 h 36000"/>
                <a:gd name="connsiteX17" fmla="*/ 1437734 w 5700266"/>
                <a:gd name="connsiteY17" fmla="*/ 36000 h 36000"/>
                <a:gd name="connsiteX18" fmla="*/ 975379 w 5700266"/>
                <a:gd name="connsiteY18" fmla="*/ 36000 h 36000"/>
                <a:gd name="connsiteX19" fmla="*/ 0 w 5700266"/>
                <a:gd name="connsiteY19" fmla="*/ 36000 h 36000"/>
                <a:gd name="connsiteX20" fmla="*/ 0 w 5700266"/>
                <a:gd name="connsiteY20"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00266" h="36000" fill="none" extrusionOk="0">
                  <a:moveTo>
                    <a:pt x="0" y="0"/>
                  </a:moveTo>
                  <a:cubicBezTo>
                    <a:pt x="134308" y="-5848"/>
                    <a:pt x="275524" y="-7026"/>
                    <a:pt x="519358" y="0"/>
                  </a:cubicBezTo>
                  <a:cubicBezTo>
                    <a:pt x="763192" y="7026"/>
                    <a:pt x="922932" y="-12845"/>
                    <a:pt x="1095718" y="0"/>
                  </a:cubicBezTo>
                  <a:cubicBezTo>
                    <a:pt x="1268504" y="12845"/>
                    <a:pt x="1497982" y="11325"/>
                    <a:pt x="1615075" y="0"/>
                  </a:cubicBezTo>
                  <a:cubicBezTo>
                    <a:pt x="1732168" y="-11325"/>
                    <a:pt x="2120484" y="-6608"/>
                    <a:pt x="2305441" y="0"/>
                  </a:cubicBezTo>
                  <a:cubicBezTo>
                    <a:pt x="2490398" y="6608"/>
                    <a:pt x="2753182" y="16105"/>
                    <a:pt x="2938804" y="0"/>
                  </a:cubicBezTo>
                  <a:cubicBezTo>
                    <a:pt x="3124426" y="-16105"/>
                    <a:pt x="3282895" y="20026"/>
                    <a:pt x="3572167" y="0"/>
                  </a:cubicBezTo>
                  <a:cubicBezTo>
                    <a:pt x="3861439" y="-20026"/>
                    <a:pt x="3967493" y="-1117"/>
                    <a:pt x="4319535" y="0"/>
                  </a:cubicBezTo>
                  <a:cubicBezTo>
                    <a:pt x="4671577" y="1117"/>
                    <a:pt x="4677163" y="26350"/>
                    <a:pt x="5009900" y="0"/>
                  </a:cubicBezTo>
                  <a:cubicBezTo>
                    <a:pt x="5342637" y="-26350"/>
                    <a:pt x="5457299" y="19161"/>
                    <a:pt x="5700266" y="0"/>
                  </a:cubicBezTo>
                  <a:cubicBezTo>
                    <a:pt x="5701084" y="16485"/>
                    <a:pt x="5700500" y="19272"/>
                    <a:pt x="5700266" y="36000"/>
                  </a:cubicBezTo>
                  <a:cubicBezTo>
                    <a:pt x="5521024" y="26215"/>
                    <a:pt x="5372298" y="34745"/>
                    <a:pt x="5237911" y="36000"/>
                  </a:cubicBezTo>
                  <a:cubicBezTo>
                    <a:pt x="5103524" y="37255"/>
                    <a:pt x="4877819" y="20355"/>
                    <a:pt x="4718554" y="36000"/>
                  </a:cubicBezTo>
                  <a:cubicBezTo>
                    <a:pt x="4559289" y="51645"/>
                    <a:pt x="4182044" y="33347"/>
                    <a:pt x="4028188" y="36000"/>
                  </a:cubicBezTo>
                  <a:cubicBezTo>
                    <a:pt x="3874332" y="38653"/>
                    <a:pt x="3579118" y="23560"/>
                    <a:pt x="3280820" y="36000"/>
                  </a:cubicBezTo>
                  <a:cubicBezTo>
                    <a:pt x="2982522" y="48440"/>
                    <a:pt x="2847370" y="9323"/>
                    <a:pt x="2704460" y="36000"/>
                  </a:cubicBezTo>
                  <a:cubicBezTo>
                    <a:pt x="2561550" y="62677"/>
                    <a:pt x="2312425" y="43238"/>
                    <a:pt x="1957091" y="36000"/>
                  </a:cubicBezTo>
                  <a:cubicBezTo>
                    <a:pt x="1601757" y="28762"/>
                    <a:pt x="1686391" y="54135"/>
                    <a:pt x="1437734" y="36000"/>
                  </a:cubicBezTo>
                  <a:cubicBezTo>
                    <a:pt x="1189077" y="17865"/>
                    <a:pt x="1106968" y="43816"/>
                    <a:pt x="975379" y="36000"/>
                  </a:cubicBezTo>
                  <a:cubicBezTo>
                    <a:pt x="843791" y="28184"/>
                    <a:pt x="476931" y="-2297"/>
                    <a:pt x="0" y="36000"/>
                  </a:cubicBezTo>
                  <a:cubicBezTo>
                    <a:pt x="-1140" y="19377"/>
                    <a:pt x="-347" y="12140"/>
                    <a:pt x="0" y="0"/>
                  </a:cubicBezTo>
                  <a:close/>
                </a:path>
                <a:path w="5700266" h="36000" stroke="0" extrusionOk="0">
                  <a:moveTo>
                    <a:pt x="0" y="0"/>
                  </a:moveTo>
                  <a:cubicBezTo>
                    <a:pt x="152573" y="15881"/>
                    <a:pt x="378861" y="26969"/>
                    <a:pt x="576360" y="0"/>
                  </a:cubicBezTo>
                  <a:cubicBezTo>
                    <a:pt x="773859" y="-26969"/>
                    <a:pt x="856811" y="2050"/>
                    <a:pt x="1038715" y="0"/>
                  </a:cubicBezTo>
                  <a:cubicBezTo>
                    <a:pt x="1220620" y="-2050"/>
                    <a:pt x="1436571" y="3913"/>
                    <a:pt x="1786083" y="0"/>
                  </a:cubicBezTo>
                  <a:cubicBezTo>
                    <a:pt x="2135595" y="-3913"/>
                    <a:pt x="2091347" y="-1684"/>
                    <a:pt x="2362444" y="0"/>
                  </a:cubicBezTo>
                  <a:cubicBezTo>
                    <a:pt x="2633541" y="1684"/>
                    <a:pt x="2654681" y="27259"/>
                    <a:pt x="2938804" y="0"/>
                  </a:cubicBezTo>
                  <a:cubicBezTo>
                    <a:pt x="3222927" y="-27259"/>
                    <a:pt x="3447044" y="2630"/>
                    <a:pt x="3686172" y="0"/>
                  </a:cubicBezTo>
                  <a:cubicBezTo>
                    <a:pt x="3925300" y="-2630"/>
                    <a:pt x="4098340" y="11232"/>
                    <a:pt x="4205530" y="0"/>
                  </a:cubicBezTo>
                  <a:cubicBezTo>
                    <a:pt x="4312720" y="-11232"/>
                    <a:pt x="4698476" y="21936"/>
                    <a:pt x="4952898" y="0"/>
                  </a:cubicBezTo>
                  <a:cubicBezTo>
                    <a:pt x="5207320" y="-21936"/>
                    <a:pt x="5423843" y="-19744"/>
                    <a:pt x="5700266" y="0"/>
                  </a:cubicBezTo>
                  <a:cubicBezTo>
                    <a:pt x="5700325" y="11823"/>
                    <a:pt x="5700263" y="26812"/>
                    <a:pt x="5700266" y="36000"/>
                  </a:cubicBezTo>
                  <a:cubicBezTo>
                    <a:pt x="5479928" y="45102"/>
                    <a:pt x="5271994" y="50464"/>
                    <a:pt x="5066903" y="36000"/>
                  </a:cubicBezTo>
                  <a:cubicBezTo>
                    <a:pt x="4861812" y="21536"/>
                    <a:pt x="4677125" y="56048"/>
                    <a:pt x="4490543" y="36000"/>
                  </a:cubicBezTo>
                  <a:cubicBezTo>
                    <a:pt x="4303961" y="15952"/>
                    <a:pt x="4086313" y="59655"/>
                    <a:pt x="3743175" y="36000"/>
                  </a:cubicBezTo>
                  <a:cubicBezTo>
                    <a:pt x="3400037" y="12345"/>
                    <a:pt x="3260839" y="23381"/>
                    <a:pt x="2995806" y="36000"/>
                  </a:cubicBezTo>
                  <a:cubicBezTo>
                    <a:pt x="2730773" y="48619"/>
                    <a:pt x="2710965" y="39415"/>
                    <a:pt x="2476449" y="36000"/>
                  </a:cubicBezTo>
                  <a:cubicBezTo>
                    <a:pt x="2241933" y="32585"/>
                    <a:pt x="1972638" y="5306"/>
                    <a:pt x="1843086" y="36000"/>
                  </a:cubicBezTo>
                  <a:cubicBezTo>
                    <a:pt x="1713534" y="66694"/>
                    <a:pt x="1260695" y="57312"/>
                    <a:pt x="1095718" y="36000"/>
                  </a:cubicBezTo>
                  <a:cubicBezTo>
                    <a:pt x="930741" y="14688"/>
                    <a:pt x="330558" y="39059"/>
                    <a:pt x="0" y="36000"/>
                  </a:cubicBezTo>
                  <a:cubicBezTo>
                    <a:pt x="523" y="26765"/>
                    <a:pt x="-1511" y="17906"/>
                    <a:pt x="0" y="0"/>
                  </a:cubicBezTo>
                  <a:close/>
                </a:path>
              </a:pathLst>
            </a:custGeom>
            <a:solidFill>
              <a:schemeClr val="accent6">
                <a:lumMod val="50000"/>
              </a:schemeClr>
            </a:solidFill>
            <a:ln>
              <a:solidFill>
                <a:schemeClr val="accent6">
                  <a:lumMod val="9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8" name="Grafik 17" descr="Eisberg Silhouette">
            <a:extLst>
              <a:ext uri="{FF2B5EF4-FFF2-40B4-BE49-F238E27FC236}">
                <a16:creationId xmlns:a16="http://schemas.microsoft.com/office/drawing/2014/main" id="{A3307963-0E3E-EDAF-E1A8-6D5371334D4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0446"/>
          <a:stretch/>
        </p:blipFill>
        <p:spPr>
          <a:xfrm>
            <a:off x="3898494" y="1818539"/>
            <a:ext cx="4395012" cy="1738414"/>
          </a:xfrm>
          <a:prstGeom prst="rect">
            <a:avLst/>
          </a:prstGeom>
        </p:spPr>
      </p:pic>
      <p:pic>
        <p:nvPicPr>
          <p:cNvPr id="19" name="Grafik 18" descr="Eisberg Silhouette">
            <a:extLst>
              <a:ext uri="{FF2B5EF4-FFF2-40B4-BE49-F238E27FC236}">
                <a16:creationId xmlns:a16="http://schemas.microsoft.com/office/drawing/2014/main" id="{30A8EDE8-0526-09ED-BC1F-058CDAB6854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3803"/>
          <a:stretch/>
        </p:blipFill>
        <p:spPr>
          <a:xfrm>
            <a:off x="4074464" y="3690259"/>
            <a:ext cx="3909470" cy="2030344"/>
          </a:xfrm>
          <a:prstGeom prst="rect">
            <a:avLst/>
          </a:prstGeom>
        </p:spPr>
      </p:pic>
    </p:spTree>
    <p:extLst>
      <p:ext uri="{BB962C8B-B14F-4D97-AF65-F5344CB8AC3E}">
        <p14:creationId xmlns:p14="http://schemas.microsoft.com/office/powerpoint/2010/main" val="712668294"/>
      </p:ext>
    </p:extLst>
  </p:cSld>
  <p:clrMapOvr>
    <a:masterClrMapping/>
  </p:clrMapOvr>
</p:sld>
</file>

<file path=ppt/theme/theme1.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3.xml><?xml version="1.0" encoding="utf-8"?>
<a:theme xmlns:a="http://schemas.openxmlformats.org/drawingml/2006/main" name="2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7A091C-0301-4C56-A992-F7B32E26C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8526a-872d-4332-a3be-d415821f5f21"/>
    <ds:schemaRef ds:uri="ebad3182-2dc0-43e0-9217-85dfa6f0ff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3.xml><?xml version="1.0" encoding="utf-8"?>
<ds:datastoreItem xmlns:ds="http://schemas.openxmlformats.org/officeDocument/2006/customXml" ds:itemID="{E615A59D-8507-4706-8366-F9A0BFF4F187}">
  <ds:schemaRefs>
    <ds:schemaRef ds:uri="ebad3182-2dc0-43e0-9217-85dfa6f0ff35"/>
    <ds:schemaRef ds:uri="http://purl.org/dc/elements/1.1/"/>
    <ds:schemaRef ds:uri="http://purl.org/dc/dcmitype/"/>
    <ds:schemaRef ds:uri="http://schemas.microsoft.com/office/2006/documentManagement/types"/>
    <ds:schemaRef ds:uri="cf28526a-872d-4332-a3be-d415821f5f2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1877</Words>
  <Application>Microsoft Office PowerPoint</Application>
  <PresentationFormat>Breitbild</PresentationFormat>
  <Paragraphs>470</Paragraphs>
  <Slides>35</Slides>
  <Notes>11</Notes>
  <HiddenSlides>0</HiddenSlides>
  <MMClips>0</MMClips>
  <ScaleCrop>false</ScaleCrop>
  <HeadingPairs>
    <vt:vector size="6" baseType="variant">
      <vt:variant>
        <vt:lpstr>Verwendete Schriftarten</vt:lpstr>
      </vt:variant>
      <vt:variant>
        <vt:i4>9</vt:i4>
      </vt:variant>
      <vt:variant>
        <vt:lpstr>Design</vt:lpstr>
      </vt:variant>
      <vt:variant>
        <vt:i4>3</vt:i4>
      </vt:variant>
      <vt:variant>
        <vt:lpstr>Folientitel</vt:lpstr>
      </vt:variant>
      <vt:variant>
        <vt:i4>35</vt:i4>
      </vt:variant>
    </vt:vector>
  </HeadingPairs>
  <TitlesOfParts>
    <vt:vector size="47" baseType="lpstr">
      <vt:lpstr>Arial</vt:lpstr>
      <vt:lpstr>Calibri</vt:lpstr>
      <vt:lpstr>Frutiger45Light</vt:lpstr>
      <vt:lpstr>Jost</vt:lpstr>
      <vt:lpstr>Jost Bold Italic</vt:lpstr>
      <vt:lpstr>Jost Medium Roman</vt:lpstr>
      <vt:lpstr>Proxima Nova</vt:lpstr>
      <vt:lpstr>Segoe UI</vt:lpstr>
      <vt:lpstr>Wingdings</vt:lpstr>
      <vt:lpstr>1_Office</vt:lpstr>
      <vt:lpstr>1_Office</vt:lpstr>
      <vt:lpstr>2_Office</vt:lpstr>
      <vt:lpstr>ORGANISATIEONTWIKKELING  EN SUPPORT</vt:lpstr>
      <vt:lpstr>PowerPoint-Präsentation</vt:lpstr>
      <vt:lpstr>PowerPoint-Präsentation</vt:lpstr>
      <vt:lpstr>PowerPoint-Präsentation</vt:lpstr>
      <vt:lpstr>Psychologisch perspectief</vt:lpstr>
      <vt:lpstr>Feitelijk perspectief</vt:lpstr>
      <vt:lpstr>Operationeel perspectief</vt:lpstr>
      <vt:lpstr>PowerPoint-Präsentation</vt:lpstr>
      <vt:lpstr>"Kijk verder dan de oppervlakte"</vt:lpstr>
      <vt:lpstr>Typen reacties</vt:lpstr>
      <vt:lpstr>Omgaan met typen reacties</vt:lpstr>
      <vt:lpstr>Reactiefasen</vt:lpstr>
      <vt:lpstr>Omgaan met reactiefasen</vt:lpstr>
      <vt:lpstr>PowerPoint-Präsentation</vt:lpstr>
      <vt:lpstr>5 manieren om met verandering om te gaan</vt:lpstr>
      <vt:lpstr>Belangrijkste onderdelen van geplande verandering</vt:lpstr>
      <vt:lpstr>TOEGEVOEGDE Je eigen voorkeurskleur https://hansvermaak.com/blog/publicaties/the-color-test-for-change-agents/  </vt:lpstr>
      <vt:lpstr>PowerPoint-Präsentation</vt:lpstr>
      <vt:lpstr>PowerPoint-Präsentation</vt:lpstr>
      <vt:lpstr>PowerPoint-Präsentation</vt:lpstr>
      <vt:lpstr>PowerPoint-Präsentation</vt:lpstr>
      <vt:lpstr>Essentie</vt:lpstr>
      <vt:lpstr>Proces</vt:lpstr>
      <vt:lpstr>Informatiestroom</vt:lpstr>
      <vt:lpstr>PowerPoint-Präsentation</vt:lpstr>
      <vt:lpstr>PowerPoint-Präsentation</vt:lpstr>
      <vt:lpstr>Fase 1: Inleven</vt:lpstr>
      <vt:lpstr>Fase 2: Definiëren</vt:lpstr>
      <vt:lpstr>Fase 3: Ideeën ontwikkelen</vt:lpstr>
      <vt:lpstr>Fase 4: Prototype</vt:lpstr>
      <vt:lpstr>Fase 5: Testen</vt:lpstr>
      <vt:lpstr>Fase 6: implementeren</vt:lpstr>
      <vt:lpstr>PowerPoint-Präsentation</vt:lpstr>
      <vt:lpstr>PowerPoint-Präsentation</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Wendy Broersen</dc:creator>
  <cp:keywords>, docId:740466FBFBEC11D546B16CE955AE7990</cp:keywords>
  <cp:lastModifiedBy>Anke Reuter</cp:lastModifiedBy>
  <cp:revision>19</cp:revision>
  <dcterms:created xsi:type="dcterms:W3CDTF">2023-06-23T05:30:29Z</dcterms:created>
  <dcterms:modified xsi:type="dcterms:W3CDTF">2024-11-21T08:06:37Z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y fmtid="{D5CDD505-2E9C-101B-9397-08002B2CF9AE}" pid="4" name="Saxion_Organisatie">
    <vt:lpwstr/>
  </property>
</Properties>
</file>