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8" r:id="rId5"/>
    <p:sldMasterId id="2147483734" r:id="rId6"/>
    <p:sldMasterId id="2147483658" r:id="rId7"/>
    <p:sldMasterId id="2147484276" r:id="rId8"/>
    <p:sldMasterId id="2147483735" r:id="rId9"/>
    <p:sldMasterId id="2147484277" r:id="rId10"/>
    <p:sldMasterId id="2147484252" r:id="rId11"/>
    <p:sldMasterId id="2147484263" r:id="rId12"/>
    <p:sldMasterId id="2147483660" r:id="rId13"/>
  </p:sldMasterIdLst>
  <p:notesMasterIdLst>
    <p:notesMasterId r:id="rId43"/>
  </p:notesMasterIdLst>
  <p:handoutMasterIdLst>
    <p:handoutMasterId r:id="rId44"/>
  </p:handoutMasterIdLst>
  <p:sldIdLst>
    <p:sldId id="262" r:id="rId14"/>
    <p:sldId id="2704" r:id="rId15"/>
    <p:sldId id="2705" r:id="rId16"/>
    <p:sldId id="2706" r:id="rId17"/>
    <p:sldId id="989" r:id="rId18"/>
    <p:sldId id="2665" r:id="rId19"/>
    <p:sldId id="2666" r:id="rId20"/>
    <p:sldId id="2667" r:id="rId21"/>
    <p:sldId id="2668" r:id="rId22"/>
    <p:sldId id="2669" r:id="rId23"/>
    <p:sldId id="2670" r:id="rId24"/>
    <p:sldId id="2671" r:id="rId25"/>
    <p:sldId id="2651" r:id="rId26"/>
    <p:sldId id="2672" r:id="rId27"/>
    <p:sldId id="2698" r:id="rId28"/>
    <p:sldId id="2674" r:id="rId29"/>
    <p:sldId id="2673" r:id="rId30"/>
    <p:sldId id="2692" r:id="rId31"/>
    <p:sldId id="2675" r:id="rId32"/>
    <p:sldId id="2679" r:id="rId33"/>
    <p:sldId id="2680" r:id="rId34"/>
    <p:sldId id="2693" r:id="rId35"/>
    <p:sldId id="2681" r:id="rId36"/>
    <p:sldId id="2682" r:id="rId37"/>
    <p:sldId id="493" r:id="rId38"/>
    <p:sldId id="2684" r:id="rId39"/>
    <p:sldId id="373" r:id="rId40"/>
    <p:sldId id="2702" r:id="rId41"/>
    <p:sldId id="2703" r:id="rId42"/>
  </p:sldIdLst>
  <p:sldSz cx="12245975" cy="6888163"/>
  <p:notesSz cx="6889750" cy="10021888"/>
  <p:defaultTextStyle>
    <a:defPPr>
      <a:defRPr lang="de-DE"/>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3CF17E7B-7653-4050-9D2F-B9E183A7F30A}">
          <p14:sldIdLst>
            <p14:sldId id="262"/>
          </p14:sldIdLst>
        </p14:section>
        <p14:section name="Introduction to counselling science" id="{3E7FAFBA-3A5F-4F43-AF36-3AD3CB2B1CE6}">
          <p14:sldIdLst>
            <p14:sldId id="2704"/>
            <p14:sldId id="2705"/>
            <p14:sldId id="2706"/>
          </p14:sldIdLst>
        </p14:section>
        <p14:section name="Counselling theoires" id="{64F55686-2DD4-4343-AECD-F07FD1A4E81A}">
          <p14:sldIdLst>
            <p14:sldId id="989"/>
            <p14:sldId id="2665"/>
            <p14:sldId id="2666"/>
            <p14:sldId id="2667"/>
            <p14:sldId id="2668"/>
            <p14:sldId id="2669"/>
            <p14:sldId id="2670"/>
            <p14:sldId id="2671"/>
            <p14:sldId id="2651"/>
            <p14:sldId id="2672"/>
            <p14:sldId id="2698"/>
            <p14:sldId id="2674"/>
            <p14:sldId id="2673"/>
            <p14:sldId id="2692"/>
            <p14:sldId id="2675"/>
            <p14:sldId id="2679"/>
            <p14:sldId id="2680"/>
            <p14:sldId id="2693"/>
            <p14:sldId id="2681"/>
            <p14:sldId id="2682"/>
            <p14:sldId id="493"/>
            <p14:sldId id="2684"/>
            <p14:sldId id="373"/>
            <p14:sldId id="2702"/>
            <p14:sldId id="2703"/>
          </p14:sldIdLst>
        </p14:section>
      </p14:sectionLst>
    </p:ext>
    <p:ext uri="{EFAFB233-063F-42B5-8137-9DF3F51BA10A}">
      <p15:sldGuideLst xmlns:p15="http://schemas.microsoft.com/office/powerpoint/2012/main">
        <p15:guide id="1" orient="horz" pos="1276" userDrawn="1">
          <p15:clr>
            <a:srgbClr val="A4A3A4"/>
          </p15:clr>
        </p15:guide>
        <p15:guide id="2" orient="horz" pos="344" userDrawn="1">
          <p15:clr>
            <a:srgbClr val="A4A3A4"/>
          </p15:clr>
        </p15:guide>
        <p15:guide id="3" orient="horz" pos="4040" userDrawn="1">
          <p15:clr>
            <a:srgbClr val="A4A3A4"/>
          </p15:clr>
        </p15:guide>
        <p15:guide id="4" orient="horz" pos="786" userDrawn="1">
          <p15:clr>
            <a:srgbClr val="A4A3A4"/>
          </p15:clr>
        </p15:guide>
        <p15:guide id="5" pos="348" userDrawn="1">
          <p15:clr>
            <a:srgbClr val="A4A3A4"/>
          </p15:clr>
        </p15:guide>
        <p15:guide id="6" pos="7043"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uter Anke" initials="RA" lastIdx="2" clrIdx="0">
    <p:extLst>
      <p:ext uri="{19B8F6BF-5375-455C-9EA6-DF929625EA0E}">
        <p15:presenceInfo xmlns:p15="http://schemas.microsoft.com/office/powerpoint/2012/main" userId="S-1-5-21-4188120786-1267690402-392790447-2676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BA0"/>
    <a:srgbClr val="C00000"/>
    <a:srgbClr val="7D7D7D"/>
    <a:srgbClr val="BFBFBF"/>
    <a:srgbClr val="FF0000"/>
    <a:srgbClr val="E2001A"/>
    <a:srgbClr val="FF9966"/>
    <a:srgbClr val="FFE1E1"/>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67A2-8732-48DA-86A3-FBAF77012E26}" v="9" dt="2024-06-11T09:38:24.7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7" autoAdjust="0"/>
    <p:restoredTop sz="86692" autoAdjust="0"/>
  </p:normalViewPr>
  <p:slideViewPr>
    <p:cSldViewPr snapToGrid="0">
      <p:cViewPr varScale="1">
        <p:scale>
          <a:sx n="95" d="100"/>
          <a:sy n="95" d="100"/>
        </p:scale>
        <p:origin x="894" y="66"/>
      </p:cViewPr>
      <p:guideLst>
        <p:guide orient="horz" pos="1276"/>
        <p:guide orient="horz" pos="344"/>
        <p:guide orient="horz" pos="4040"/>
        <p:guide orient="horz" pos="786"/>
        <p:guide pos="348"/>
        <p:guide pos="7043"/>
      </p:guideLst>
    </p:cSldViewPr>
  </p:slideViewPr>
  <p:outlineViewPr>
    <p:cViewPr>
      <p:scale>
        <a:sx n="33" d="100"/>
        <a:sy n="33" d="100"/>
      </p:scale>
      <p:origin x="0" y="5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3" d="100"/>
          <a:sy n="73" d="100"/>
        </p:scale>
        <p:origin x="-2148" y="-78"/>
      </p:cViewPr>
      <p:guideLst>
        <p:guide orient="horz" pos="3157"/>
        <p:guide pos="217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B3E3C-5D27-4339-875E-AB81DE12C386}" type="doc">
      <dgm:prSet loTypeId="urn:microsoft.com/office/officeart/2005/8/layout/hierarchy1" loCatId="hierarchy" qsTypeId="urn:microsoft.com/office/officeart/2005/8/quickstyle/simple2" qsCatId="simple" csTypeId="urn:microsoft.com/office/officeart/2005/8/colors/accent5_5" csCatId="accent5" phldr="1"/>
      <dgm:spPr/>
      <dgm:t>
        <a:bodyPr/>
        <a:lstStyle/>
        <a:p>
          <a:endParaRPr lang="de-DE"/>
        </a:p>
      </dgm:t>
    </dgm:pt>
    <dgm:pt modelId="{55E38195-057D-4269-BA98-63EB002A26A2}">
      <dgm:prSet phldrT="[Text]" custT="1"/>
      <dgm:spPr/>
      <dgm:t>
        <a:bodyPr/>
        <a:lstStyle/>
        <a:p>
          <a:r>
            <a:rPr lang="de-DE" sz="1600" b="1" dirty="0"/>
            <a:t>INTERACTIE VAN VIER BEÏNVLOEDENDE FACTOREN</a:t>
          </a:r>
        </a:p>
      </dgm:t>
    </dgm:pt>
    <dgm:pt modelId="{2F30332D-0FFC-443D-892D-694D1DB13E4D}" type="parTrans" cxnId="{96453326-09D4-409A-B428-187E256194D7}">
      <dgm:prSet/>
      <dgm:spPr/>
      <dgm:t>
        <a:bodyPr/>
        <a:lstStyle/>
        <a:p>
          <a:endParaRPr lang="de-DE"/>
        </a:p>
      </dgm:t>
    </dgm:pt>
    <dgm:pt modelId="{0D45E47E-6FC2-475B-B1A7-883325A946B3}" type="sibTrans" cxnId="{96453326-09D4-409A-B428-187E256194D7}">
      <dgm:prSet/>
      <dgm:spPr/>
      <dgm:t>
        <a:bodyPr/>
        <a:lstStyle/>
        <a:p>
          <a:endParaRPr lang="de-DE"/>
        </a:p>
      </dgm:t>
    </dgm:pt>
    <dgm:pt modelId="{90249C5C-1FBF-48FE-B42B-2D55147046BD}">
      <dgm:prSet phldrT="[Text]"/>
      <dgm:spPr/>
      <dgm:t>
        <a:bodyPr/>
        <a:lstStyle/>
        <a:p>
          <a:r>
            <a:rPr lang="de-DE" b="1" dirty="0"/>
            <a:t>ZELFBEEL</a:t>
          </a:r>
          <a:r>
            <a:rPr lang="de-DE" dirty="0"/>
            <a:t>D  </a:t>
          </a:r>
        </a:p>
        <a:p>
          <a:r>
            <a:rPr lang="en-US" noProof="0" dirty="0"/>
            <a:t>Gegeneraliseerde overtuigingen over de eigen persoon</a:t>
          </a:r>
        </a:p>
      </dgm:t>
    </dgm:pt>
    <dgm:pt modelId="{84B9D8CC-7218-4343-9470-14D509ACA9AA}" type="parTrans" cxnId="{AD2507DD-5934-4FD3-808C-7A89EB04B31B}">
      <dgm:prSet/>
      <dgm:spPr/>
      <dgm:t>
        <a:bodyPr/>
        <a:lstStyle/>
        <a:p>
          <a:endParaRPr lang="de-DE"/>
        </a:p>
      </dgm:t>
    </dgm:pt>
    <dgm:pt modelId="{562F3C2C-D08A-4D18-B8D5-D02121527984}" type="sibTrans" cxnId="{AD2507DD-5934-4FD3-808C-7A89EB04B31B}">
      <dgm:prSet/>
      <dgm:spPr/>
      <dgm:t>
        <a:bodyPr/>
        <a:lstStyle/>
        <a:p>
          <a:endParaRPr lang="de-DE"/>
        </a:p>
      </dgm:t>
    </dgm:pt>
    <dgm:pt modelId="{A0B79610-3A4B-4BE7-BF90-7590766A5DC4}">
      <dgm:prSet phldrT="[Text]"/>
      <dgm:spPr/>
      <dgm:t>
        <a:bodyPr/>
        <a:lstStyle/>
        <a:p>
          <a:r>
            <a:rPr lang="de-DE" b="1" dirty="0"/>
            <a:t>OMGEVING </a:t>
          </a:r>
        </a:p>
        <a:p>
          <a:r>
            <a:rPr lang="en-US" noProof="0" dirty="0" err="1"/>
            <a:t>Gegeneraliseerde</a:t>
          </a:r>
          <a:r>
            <a:rPr lang="en-US" noProof="0" dirty="0"/>
            <a:t> overtuigingen over de professionele </a:t>
          </a:r>
          <a:r>
            <a:rPr lang="en-US" noProof="0" dirty="0" err="1"/>
            <a:t>en</a:t>
          </a:r>
          <a:r>
            <a:rPr lang="en-US" noProof="0" dirty="0"/>
            <a:t> </a:t>
          </a:r>
          <a:r>
            <a:rPr lang="en-US" noProof="0" dirty="0" err="1"/>
            <a:t>wereld</a:t>
          </a:r>
          <a:r>
            <a:rPr lang="en-US" noProof="0" dirty="0"/>
            <a:t> van </a:t>
          </a:r>
          <a:r>
            <a:rPr lang="en-US" noProof="0" dirty="0" err="1"/>
            <a:t>werk</a:t>
          </a:r>
          <a:endParaRPr lang="en-US" noProof="0" dirty="0"/>
        </a:p>
      </dgm:t>
    </dgm:pt>
    <dgm:pt modelId="{4E6AF778-EBF4-4279-A773-0669DC77390D}" type="parTrans" cxnId="{E2810273-072F-4D7B-ADBB-FB34E27AEE84}">
      <dgm:prSet/>
      <dgm:spPr/>
      <dgm:t>
        <a:bodyPr/>
        <a:lstStyle/>
        <a:p>
          <a:endParaRPr lang="de-DE"/>
        </a:p>
      </dgm:t>
    </dgm:pt>
    <dgm:pt modelId="{8C3649F4-F961-41C7-AB7D-7D9629F64B5F}" type="sibTrans" cxnId="{E2810273-072F-4D7B-ADBB-FB34E27AEE84}">
      <dgm:prSet/>
      <dgm:spPr/>
      <dgm:t>
        <a:bodyPr/>
        <a:lstStyle/>
        <a:p>
          <a:endParaRPr lang="de-DE"/>
        </a:p>
      </dgm:t>
    </dgm:pt>
    <dgm:pt modelId="{8A5EFA03-E639-442B-9442-4A5F79587E00}" type="pres">
      <dgm:prSet presAssocID="{B71B3E3C-5D27-4339-875E-AB81DE12C386}" presName="hierChild1" presStyleCnt="0">
        <dgm:presLayoutVars>
          <dgm:chPref val="1"/>
          <dgm:dir/>
          <dgm:animOne val="branch"/>
          <dgm:animLvl val="lvl"/>
          <dgm:resizeHandles/>
        </dgm:presLayoutVars>
      </dgm:prSet>
      <dgm:spPr/>
    </dgm:pt>
    <dgm:pt modelId="{F3DCA7F7-196C-4B71-B794-A9167F66B858}" type="pres">
      <dgm:prSet presAssocID="{55E38195-057D-4269-BA98-63EB002A26A2}" presName="hierRoot1" presStyleCnt="0"/>
      <dgm:spPr/>
    </dgm:pt>
    <dgm:pt modelId="{A0757493-5B24-4618-B841-ED042A514D88}" type="pres">
      <dgm:prSet presAssocID="{55E38195-057D-4269-BA98-63EB002A26A2}" presName="composite" presStyleCnt="0"/>
      <dgm:spPr/>
    </dgm:pt>
    <dgm:pt modelId="{DE5B37E7-495F-438B-9AA5-DC29A2672BE9}" type="pres">
      <dgm:prSet presAssocID="{55E38195-057D-4269-BA98-63EB002A26A2}" presName="background" presStyleLbl="node0" presStyleIdx="0" presStyleCnt="1"/>
      <dgm:spPr/>
    </dgm:pt>
    <dgm:pt modelId="{4E0F9FFC-B869-480D-9CFA-34654A9FD6A2}" type="pres">
      <dgm:prSet presAssocID="{55E38195-057D-4269-BA98-63EB002A26A2}" presName="text" presStyleLbl="fgAcc0" presStyleIdx="0" presStyleCnt="1">
        <dgm:presLayoutVars>
          <dgm:chPref val="3"/>
        </dgm:presLayoutVars>
      </dgm:prSet>
      <dgm:spPr/>
    </dgm:pt>
    <dgm:pt modelId="{C39E64B8-9F9C-46F3-B211-F2343B4627E2}" type="pres">
      <dgm:prSet presAssocID="{55E38195-057D-4269-BA98-63EB002A26A2}" presName="hierChild2" presStyleCnt="0"/>
      <dgm:spPr/>
    </dgm:pt>
    <dgm:pt modelId="{02B5194E-D9A7-4EB7-BC21-BD58DF977B5E}" type="pres">
      <dgm:prSet presAssocID="{84B9D8CC-7218-4343-9470-14D509ACA9AA}" presName="Name10" presStyleLbl="parChTrans1D2" presStyleIdx="0" presStyleCnt="2"/>
      <dgm:spPr/>
    </dgm:pt>
    <dgm:pt modelId="{C53F8EDF-C552-494F-A0E2-FDA0D4D8D895}" type="pres">
      <dgm:prSet presAssocID="{90249C5C-1FBF-48FE-B42B-2D55147046BD}" presName="hierRoot2" presStyleCnt="0"/>
      <dgm:spPr/>
    </dgm:pt>
    <dgm:pt modelId="{CDC1848C-DE37-4A61-BF7D-DC35BCE03408}" type="pres">
      <dgm:prSet presAssocID="{90249C5C-1FBF-48FE-B42B-2D55147046BD}" presName="composite2" presStyleCnt="0"/>
      <dgm:spPr/>
    </dgm:pt>
    <dgm:pt modelId="{3409C953-461E-48A7-8C05-53190C5295CE}" type="pres">
      <dgm:prSet presAssocID="{90249C5C-1FBF-48FE-B42B-2D55147046BD}" presName="background2" presStyleLbl="node2" presStyleIdx="0" presStyleCnt="2"/>
      <dgm:spPr/>
    </dgm:pt>
    <dgm:pt modelId="{5921D875-74D4-4CE7-8341-CE47F26CCD1C}" type="pres">
      <dgm:prSet presAssocID="{90249C5C-1FBF-48FE-B42B-2D55147046BD}" presName="text2" presStyleLbl="fgAcc2" presStyleIdx="0" presStyleCnt="2" custScaleX="110613">
        <dgm:presLayoutVars>
          <dgm:chPref val="3"/>
        </dgm:presLayoutVars>
      </dgm:prSet>
      <dgm:spPr/>
    </dgm:pt>
    <dgm:pt modelId="{29B62CD2-C833-4A8A-8EAA-7132BE48EE99}" type="pres">
      <dgm:prSet presAssocID="{90249C5C-1FBF-48FE-B42B-2D55147046BD}" presName="hierChild3" presStyleCnt="0"/>
      <dgm:spPr/>
    </dgm:pt>
    <dgm:pt modelId="{A4A2AECE-745A-409A-910D-D6B34156B1DB}" type="pres">
      <dgm:prSet presAssocID="{4E6AF778-EBF4-4279-A773-0669DC77390D}" presName="Name10" presStyleLbl="parChTrans1D2" presStyleIdx="1" presStyleCnt="2"/>
      <dgm:spPr/>
    </dgm:pt>
    <dgm:pt modelId="{86EDFB1F-CE86-45F3-A8C2-79831FE66F6C}" type="pres">
      <dgm:prSet presAssocID="{A0B79610-3A4B-4BE7-BF90-7590766A5DC4}" presName="hierRoot2" presStyleCnt="0"/>
      <dgm:spPr/>
    </dgm:pt>
    <dgm:pt modelId="{EB886D37-C9B8-4ED9-B995-844EE387E33A}" type="pres">
      <dgm:prSet presAssocID="{A0B79610-3A4B-4BE7-BF90-7590766A5DC4}" presName="composite2" presStyleCnt="0"/>
      <dgm:spPr/>
    </dgm:pt>
    <dgm:pt modelId="{0BCC8349-9605-4624-BA9A-06437B9BE552}" type="pres">
      <dgm:prSet presAssocID="{A0B79610-3A4B-4BE7-BF90-7590766A5DC4}" presName="background2" presStyleLbl="node2" presStyleIdx="1" presStyleCnt="2"/>
      <dgm:spPr/>
    </dgm:pt>
    <dgm:pt modelId="{DCC5C0C7-D8C0-42D6-A564-A17DE4CD8863}" type="pres">
      <dgm:prSet presAssocID="{A0B79610-3A4B-4BE7-BF90-7590766A5DC4}" presName="text2" presStyleLbl="fgAcc2" presStyleIdx="1" presStyleCnt="2" custScaleX="108112">
        <dgm:presLayoutVars>
          <dgm:chPref val="3"/>
        </dgm:presLayoutVars>
      </dgm:prSet>
      <dgm:spPr/>
    </dgm:pt>
    <dgm:pt modelId="{6B09A934-F99A-4569-8565-0D5B83BA80F7}" type="pres">
      <dgm:prSet presAssocID="{A0B79610-3A4B-4BE7-BF90-7590766A5DC4}" presName="hierChild3" presStyleCnt="0"/>
      <dgm:spPr/>
    </dgm:pt>
  </dgm:ptLst>
  <dgm:cxnLst>
    <dgm:cxn modelId="{16A2C00D-2EE4-4DD6-9D86-D06A6AA20D95}" type="presOf" srcId="{A0B79610-3A4B-4BE7-BF90-7590766A5DC4}" destId="{DCC5C0C7-D8C0-42D6-A564-A17DE4CD8863}" srcOrd="0" destOrd="0" presId="urn:microsoft.com/office/officeart/2005/8/layout/hierarchy1"/>
    <dgm:cxn modelId="{5653D620-8AFD-4659-869F-5668DBD4E95C}" type="presOf" srcId="{4E6AF778-EBF4-4279-A773-0669DC77390D}" destId="{A4A2AECE-745A-409A-910D-D6B34156B1DB}" srcOrd="0" destOrd="0" presId="urn:microsoft.com/office/officeart/2005/8/layout/hierarchy1"/>
    <dgm:cxn modelId="{96453326-09D4-409A-B428-187E256194D7}" srcId="{B71B3E3C-5D27-4339-875E-AB81DE12C386}" destId="{55E38195-057D-4269-BA98-63EB002A26A2}" srcOrd="0" destOrd="0" parTransId="{2F30332D-0FFC-443D-892D-694D1DB13E4D}" sibTransId="{0D45E47E-6FC2-475B-B1A7-883325A946B3}"/>
    <dgm:cxn modelId="{25771050-957F-4FF8-BB13-CC1E1A0349AE}" type="presOf" srcId="{55E38195-057D-4269-BA98-63EB002A26A2}" destId="{4E0F9FFC-B869-480D-9CFA-34654A9FD6A2}" srcOrd="0" destOrd="0" presId="urn:microsoft.com/office/officeart/2005/8/layout/hierarchy1"/>
    <dgm:cxn modelId="{E2810273-072F-4D7B-ADBB-FB34E27AEE84}" srcId="{55E38195-057D-4269-BA98-63EB002A26A2}" destId="{A0B79610-3A4B-4BE7-BF90-7590766A5DC4}" srcOrd="1" destOrd="0" parTransId="{4E6AF778-EBF4-4279-A773-0669DC77390D}" sibTransId="{8C3649F4-F961-41C7-AB7D-7D9629F64B5F}"/>
    <dgm:cxn modelId="{105A9E96-826C-4711-BCC2-8E938528BAF1}" type="presOf" srcId="{90249C5C-1FBF-48FE-B42B-2D55147046BD}" destId="{5921D875-74D4-4CE7-8341-CE47F26CCD1C}" srcOrd="0" destOrd="0" presId="urn:microsoft.com/office/officeart/2005/8/layout/hierarchy1"/>
    <dgm:cxn modelId="{6F9DCDAE-6D24-421B-9868-A1DE20595E1F}" type="presOf" srcId="{B71B3E3C-5D27-4339-875E-AB81DE12C386}" destId="{8A5EFA03-E639-442B-9442-4A5F79587E00}" srcOrd="0" destOrd="0" presId="urn:microsoft.com/office/officeart/2005/8/layout/hierarchy1"/>
    <dgm:cxn modelId="{67E6A3D5-5DB5-4393-A9BD-BD91E53BD756}" type="presOf" srcId="{84B9D8CC-7218-4343-9470-14D509ACA9AA}" destId="{02B5194E-D9A7-4EB7-BC21-BD58DF977B5E}" srcOrd="0" destOrd="0" presId="urn:microsoft.com/office/officeart/2005/8/layout/hierarchy1"/>
    <dgm:cxn modelId="{AD2507DD-5934-4FD3-808C-7A89EB04B31B}" srcId="{55E38195-057D-4269-BA98-63EB002A26A2}" destId="{90249C5C-1FBF-48FE-B42B-2D55147046BD}" srcOrd="0" destOrd="0" parTransId="{84B9D8CC-7218-4343-9470-14D509ACA9AA}" sibTransId="{562F3C2C-D08A-4D18-B8D5-D02121527984}"/>
    <dgm:cxn modelId="{85098FFF-CA90-4060-B214-617AE44A1E4A}" type="presParOf" srcId="{8A5EFA03-E639-442B-9442-4A5F79587E00}" destId="{F3DCA7F7-196C-4B71-B794-A9167F66B858}" srcOrd="0" destOrd="0" presId="urn:microsoft.com/office/officeart/2005/8/layout/hierarchy1"/>
    <dgm:cxn modelId="{0EC94C15-C776-470E-B8F9-4A401CD827F4}" type="presParOf" srcId="{F3DCA7F7-196C-4B71-B794-A9167F66B858}" destId="{A0757493-5B24-4618-B841-ED042A514D88}" srcOrd="0" destOrd="0" presId="urn:microsoft.com/office/officeart/2005/8/layout/hierarchy1"/>
    <dgm:cxn modelId="{9A6E0938-238E-4818-B087-A8E75AF5DCDA}" type="presParOf" srcId="{A0757493-5B24-4618-B841-ED042A514D88}" destId="{DE5B37E7-495F-438B-9AA5-DC29A2672BE9}" srcOrd="0" destOrd="0" presId="urn:microsoft.com/office/officeart/2005/8/layout/hierarchy1"/>
    <dgm:cxn modelId="{944AE401-BC1E-4012-8530-AD580BCBA8C7}" type="presParOf" srcId="{A0757493-5B24-4618-B841-ED042A514D88}" destId="{4E0F9FFC-B869-480D-9CFA-34654A9FD6A2}" srcOrd="1" destOrd="0" presId="urn:microsoft.com/office/officeart/2005/8/layout/hierarchy1"/>
    <dgm:cxn modelId="{0588C847-B344-4440-898B-9D731734116A}" type="presParOf" srcId="{F3DCA7F7-196C-4B71-B794-A9167F66B858}" destId="{C39E64B8-9F9C-46F3-B211-F2343B4627E2}" srcOrd="1" destOrd="0" presId="urn:microsoft.com/office/officeart/2005/8/layout/hierarchy1"/>
    <dgm:cxn modelId="{A9FAD6F2-3981-4753-8AF0-88F95FF39E42}" type="presParOf" srcId="{C39E64B8-9F9C-46F3-B211-F2343B4627E2}" destId="{02B5194E-D9A7-4EB7-BC21-BD58DF977B5E}" srcOrd="0" destOrd="0" presId="urn:microsoft.com/office/officeart/2005/8/layout/hierarchy1"/>
    <dgm:cxn modelId="{B947541C-0CF4-4F85-B65D-4ABC7C6A1840}" type="presParOf" srcId="{C39E64B8-9F9C-46F3-B211-F2343B4627E2}" destId="{C53F8EDF-C552-494F-A0E2-FDA0D4D8D895}" srcOrd="1" destOrd="0" presId="urn:microsoft.com/office/officeart/2005/8/layout/hierarchy1"/>
    <dgm:cxn modelId="{A1540F9B-8DB1-44FE-8256-D323F7C59BF5}" type="presParOf" srcId="{C53F8EDF-C552-494F-A0E2-FDA0D4D8D895}" destId="{CDC1848C-DE37-4A61-BF7D-DC35BCE03408}" srcOrd="0" destOrd="0" presId="urn:microsoft.com/office/officeart/2005/8/layout/hierarchy1"/>
    <dgm:cxn modelId="{6D1176A7-F244-472C-A1C9-4D2837370D20}" type="presParOf" srcId="{CDC1848C-DE37-4A61-BF7D-DC35BCE03408}" destId="{3409C953-461E-48A7-8C05-53190C5295CE}" srcOrd="0" destOrd="0" presId="urn:microsoft.com/office/officeart/2005/8/layout/hierarchy1"/>
    <dgm:cxn modelId="{1B34B637-D200-4E3B-9C74-7FCA1CEE5535}" type="presParOf" srcId="{CDC1848C-DE37-4A61-BF7D-DC35BCE03408}" destId="{5921D875-74D4-4CE7-8341-CE47F26CCD1C}" srcOrd="1" destOrd="0" presId="urn:microsoft.com/office/officeart/2005/8/layout/hierarchy1"/>
    <dgm:cxn modelId="{23F8D03F-C991-42D8-8DF5-838C00C0FAE4}" type="presParOf" srcId="{C53F8EDF-C552-494F-A0E2-FDA0D4D8D895}" destId="{29B62CD2-C833-4A8A-8EAA-7132BE48EE99}" srcOrd="1" destOrd="0" presId="urn:microsoft.com/office/officeart/2005/8/layout/hierarchy1"/>
    <dgm:cxn modelId="{9EDCCD10-A4C0-4C13-827B-88E3972A3C13}" type="presParOf" srcId="{C39E64B8-9F9C-46F3-B211-F2343B4627E2}" destId="{A4A2AECE-745A-409A-910D-D6B34156B1DB}" srcOrd="2" destOrd="0" presId="urn:microsoft.com/office/officeart/2005/8/layout/hierarchy1"/>
    <dgm:cxn modelId="{0AB64D1D-FCB5-43B3-9421-8B0B9715F9BB}" type="presParOf" srcId="{C39E64B8-9F9C-46F3-B211-F2343B4627E2}" destId="{86EDFB1F-CE86-45F3-A8C2-79831FE66F6C}" srcOrd="3" destOrd="0" presId="urn:microsoft.com/office/officeart/2005/8/layout/hierarchy1"/>
    <dgm:cxn modelId="{3E848CC9-F51F-4BDF-A15D-38DB33CFD1BB}" type="presParOf" srcId="{86EDFB1F-CE86-45F3-A8C2-79831FE66F6C}" destId="{EB886D37-C9B8-4ED9-B995-844EE387E33A}" srcOrd="0" destOrd="0" presId="urn:microsoft.com/office/officeart/2005/8/layout/hierarchy1"/>
    <dgm:cxn modelId="{DD76F0A3-B8C1-4731-88A7-5CC921B645A5}" type="presParOf" srcId="{EB886D37-C9B8-4ED9-B995-844EE387E33A}" destId="{0BCC8349-9605-4624-BA9A-06437B9BE552}" srcOrd="0" destOrd="0" presId="urn:microsoft.com/office/officeart/2005/8/layout/hierarchy1"/>
    <dgm:cxn modelId="{220C61B7-7237-4AEE-BB95-E189694015EC}" type="presParOf" srcId="{EB886D37-C9B8-4ED9-B995-844EE387E33A}" destId="{DCC5C0C7-D8C0-42D6-A564-A17DE4CD8863}" srcOrd="1" destOrd="0" presId="urn:microsoft.com/office/officeart/2005/8/layout/hierarchy1"/>
    <dgm:cxn modelId="{AC9F9CA1-6EE0-40AC-937B-A021CBA73E67}" type="presParOf" srcId="{86EDFB1F-CE86-45F3-A8C2-79831FE66F6C}" destId="{6B09A934-F99A-4569-8565-0D5B83BA80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F87A3-E0AF-4312-877E-EFC4BB8B8235}"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de-DE"/>
        </a:p>
      </dgm:t>
    </dgm:pt>
    <dgm:pt modelId="{3B6D797D-0188-49A1-9490-456129631511}">
      <dgm:prSet phldrT="[Text]"/>
      <dgm:spPr/>
      <dgm:t>
        <a:bodyPr/>
        <a:lstStyle/>
        <a:p>
          <a:r>
            <a:rPr lang="de-DE" dirty="0"/>
            <a:t>Voorbereidende besluitvormingsfase</a:t>
          </a:r>
        </a:p>
      </dgm:t>
    </dgm:pt>
    <dgm:pt modelId="{6B315F7F-5EB0-4CD7-8C6B-C427EF2ED24D}" type="parTrans" cxnId="{406BFEB0-2E41-459B-B038-B74BDCA0F29B}">
      <dgm:prSet/>
      <dgm:spPr/>
      <dgm:t>
        <a:bodyPr/>
        <a:lstStyle/>
        <a:p>
          <a:endParaRPr lang="de-DE"/>
        </a:p>
      </dgm:t>
    </dgm:pt>
    <dgm:pt modelId="{0E5A4E05-14A3-4CC4-A4DF-23DB14F561BA}" type="sibTrans" cxnId="{406BFEB0-2E41-459B-B038-B74BDCA0F29B}">
      <dgm:prSet/>
      <dgm:spPr/>
      <dgm:t>
        <a:bodyPr/>
        <a:lstStyle/>
        <a:p>
          <a:endParaRPr lang="de-DE"/>
        </a:p>
      </dgm:t>
    </dgm:pt>
    <dgm:pt modelId="{9DEDE31C-8616-459C-929C-C39575C044F3}">
      <dgm:prSet phldrT="[Text]"/>
      <dgm:spPr/>
      <dgm:t>
        <a:bodyPr/>
        <a:lstStyle/>
        <a:p>
          <a:r>
            <a:rPr lang="de-DE" dirty="0"/>
            <a:t>Besluitvormingsfase</a:t>
          </a:r>
        </a:p>
      </dgm:t>
    </dgm:pt>
    <dgm:pt modelId="{FBFC463C-6887-4D1C-BDEB-0EAE90989DC5}" type="parTrans" cxnId="{23FB2176-13CE-4A52-8170-F3DDD33F06E6}">
      <dgm:prSet/>
      <dgm:spPr/>
      <dgm:t>
        <a:bodyPr/>
        <a:lstStyle/>
        <a:p>
          <a:endParaRPr lang="de-DE"/>
        </a:p>
      </dgm:t>
    </dgm:pt>
    <dgm:pt modelId="{E1603410-9710-431B-99E8-6D46C6329BFC}" type="sibTrans" cxnId="{23FB2176-13CE-4A52-8170-F3DDD33F06E6}">
      <dgm:prSet/>
      <dgm:spPr/>
      <dgm:t>
        <a:bodyPr/>
        <a:lstStyle/>
        <a:p>
          <a:endParaRPr lang="de-DE"/>
        </a:p>
      </dgm:t>
    </dgm:pt>
    <dgm:pt modelId="{6B26844F-2626-42EB-959C-4601DDDC8602}">
      <dgm:prSet phldrT="[Text]"/>
      <dgm:spPr/>
      <dgm:t>
        <a:bodyPr/>
        <a:lstStyle/>
        <a:p>
          <a:r>
            <a:rPr lang="de-DE" dirty="0"/>
            <a:t>Fase na de beslissing</a:t>
          </a:r>
        </a:p>
      </dgm:t>
    </dgm:pt>
    <dgm:pt modelId="{D2F3E5D0-B08C-43C3-998A-D8A4C1977E2E}" type="parTrans" cxnId="{F455EB45-4050-401F-843A-1582AA03388E}">
      <dgm:prSet/>
      <dgm:spPr/>
      <dgm:t>
        <a:bodyPr/>
        <a:lstStyle/>
        <a:p>
          <a:endParaRPr lang="de-DE"/>
        </a:p>
      </dgm:t>
    </dgm:pt>
    <dgm:pt modelId="{589AEA69-4AA1-4A4B-B245-E51F2257F83C}" type="sibTrans" cxnId="{F455EB45-4050-401F-843A-1582AA03388E}">
      <dgm:prSet/>
      <dgm:spPr/>
      <dgm:t>
        <a:bodyPr/>
        <a:lstStyle/>
        <a:p>
          <a:endParaRPr lang="de-DE"/>
        </a:p>
      </dgm:t>
    </dgm:pt>
    <dgm:pt modelId="{5EC380B4-746A-4360-B4EC-32A46C6E3DA3}" type="pres">
      <dgm:prSet presAssocID="{69EF87A3-E0AF-4312-877E-EFC4BB8B8235}" presName="linear" presStyleCnt="0">
        <dgm:presLayoutVars>
          <dgm:animLvl val="lvl"/>
          <dgm:resizeHandles val="exact"/>
        </dgm:presLayoutVars>
      </dgm:prSet>
      <dgm:spPr/>
    </dgm:pt>
    <dgm:pt modelId="{0DC268C1-66B8-4064-8E4F-E3554A9704E7}" type="pres">
      <dgm:prSet presAssocID="{3B6D797D-0188-49A1-9490-456129631511}" presName="parentText" presStyleLbl="node1" presStyleIdx="0" presStyleCnt="3">
        <dgm:presLayoutVars>
          <dgm:chMax val="0"/>
          <dgm:bulletEnabled val="1"/>
        </dgm:presLayoutVars>
      </dgm:prSet>
      <dgm:spPr/>
    </dgm:pt>
    <dgm:pt modelId="{46E857F4-18FD-4F56-940C-346B07F62FD1}" type="pres">
      <dgm:prSet presAssocID="{0E5A4E05-14A3-4CC4-A4DF-23DB14F561BA}" presName="spacer" presStyleCnt="0"/>
      <dgm:spPr/>
    </dgm:pt>
    <dgm:pt modelId="{CB86B4D3-EE04-4DC0-82B8-46709B9BE33C}" type="pres">
      <dgm:prSet presAssocID="{9DEDE31C-8616-459C-929C-C39575C044F3}" presName="parentText" presStyleLbl="node1" presStyleIdx="1" presStyleCnt="3">
        <dgm:presLayoutVars>
          <dgm:chMax val="0"/>
          <dgm:bulletEnabled val="1"/>
        </dgm:presLayoutVars>
      </dgm:prSet>
      <dgm:spPr/>
    </dgm:pt>
    <dgm:pt modelId="{FFD963CF-8A42-4910-B131-6F8E4A03AFAF}" type="pres">
      <dgm:prSet presAssocID="{E1603410-9710-431B-99E8-6D46C6329BFC}" presName="spacer" presStyleCnt="0"/>
      <dgm:spPr/>
    </dgm:pt>
    <dgm:pt modelId="{5559897B-1CB4-462F-B2A0-5DDC3E466A25}" type="pres">
      <dgm:prSet presAssocID="{6B26844F-2626-42EB-959C-4601DDDC8602}" presName="parentText" presStyleLbl="node1" presStyleIdx="2" presStyleCnt="3">
        <dgm:presLayoutVars>
          <dgm:chMax val="0"/>
          <dgm:bulletEnabled val="1"/>
        </dgm:presLayoutVars>
      </dgm:prSet>
      <dgm:spPr/>
    </dgm:pt>
  </dgm:ptLst>
  <dgm:cxnLst>
    <dgm:cxn modelId="{699D3205-5A75-4D5C-A30D-E7C77C440498}" type="presOf" srcId="{9DEDE31C-8616-459C-929C-C39575C044F3}" destId="{CB86B4D3-EE04-4DC0-82B8-46709B9BE33C}" srcOrd="0" destOrd="0" presId="urn:microsoft.com/office/officeart/2005/8/layout/vList2"/>
    <dgm:cxn modelId="{E1FCDF26-9565-4225-85D7-7C6F03C9B730}" type="presOf" srcId="{6B26844F-2626-42EB-959C-4601DDDC8602}" destId="{5559897B-1CB4-462F-B2A0-5DDC3E466A25}" srcOrd="0" destOrd="0" presId="urn:microsoft.com/office/officeart/2005/8/layout/vList2"/>
    <dgm:cxn modelId="{F455EB45-4050-401F-843A-1582AA03388E}" srcId="{69EF87A3-E0AF-4312-877E-EFC4BB8B8235}" destId="{6B26844F-2626-42EB-959C-4601DDDC8602}" srcOrd="2" destOrd="0" parTransId="{D2F3E5D0-B08C-43C3-998A-D8A4C1977E2E}" sibTransId="{589AEA69-4AA1-4A4B-B245-E51F2257F83C}"/>
    <dgm:cxn modelId="{23FB2176-13CE-4A52-8170-F3DDD33F06E6}" srcId="{69EF87A3-E0AF-4312-877E-EFC4BB8B8235}" destId="{9DEDE31C-8616-459C-929C-C39575C044F3}" srcOrd="1" destOrd="0" parTransId="{FBFC463C-6887-4D1C-BDEB-0EAE90989DC5}" sibTransId="{E1603410-9710-431B-99E8-6D46C6329BFC}"/>
    <dgm:cxn modelId="{406BFEB0-2E41-459B-B038-B74BDCA0F29B}" srcId="{69EF87A3-E0AF-4312-877E-EFC4BB8B8235}" destId="{3B6D797D-0188-49A1-9490-456129631511}" srcOrd="0" destOrd="0" parTransId="{6B315F7F-5EB0-4CD7-8C6B-C427EF2ED24D}" sibTransId="{0E5A4E05-14A3-4CC4-A4DF-23DB14F561BA}"/>
    <dgm:cxn modelId="{A3AC3CD2-D1B2-4155-86C1-9C10539D3C9A}" type="presOf" srcId="{69EF87A3-E0AF-4312-877E-EFC4BB8B8235}" destId="{5EC380B4-746A-4360-B4EC-32A46C6E3DA3}" srcOrd="0" destOrd="0" presId="urn:microsoft.com/office/officeart/2005/8/layout/vList2"/>
    <dgm:cxn modelId="{E5378CD4-44BF-49F7-B942-BA7051C9A944}" type="presOf" srcId="{3B6D797D-0188-49A1-9490-456129631511}" destId="{0DC268C1-66B8-4064-8E4F-E3554A9704E7}" srcOrd="0" destOrd="0" presId="urn:microsoft.com/office/officeart/2005/8/layout/vList2"/>
    <dgm:cxn modelId="{080BDE77-7EEC-48D3-AAAB-8F8428E055DA}" type="presParOf" srcId="{5EC380B4-746A-4360-B4EC-32A46C6E3DA3}" destId="{0DC268C1-66B8-4064-8E4F-E3554A9704E7}" srcOrd="0" destOrd="0" presId="urn:microsoft.com/office/officeart/2005/8/layout/vList2"/>
    <dgm:cxn modelId="{BA232C78-6FF2-436F-8BC7-88637FE9360E}" type="presParOf" srcId="{5EC380B4-746A-4360-B4EC-32A46C6E3DA3}" destId="{46E857F4-18FD-4F56-940C-346B07F62FD1}" srcOrd="1" destOrd="0" presId="urn:microsoft.com/office/officeart/2005/8/layout/vList2"/>
    <dgm:cxn modelId="{75973CE2-FC99-4F37-9875-277CD9CD2A0B}" type="presParOf" srcId="{5EC380B4-746A-4360-B4EC-32A46C6E3DA3}" destId="{CB86B4D3-EE04-4DC0-82B8-46709B9BE33C}" srcOrd="2" destOrd="0" presId="urn:microsoft.com/office/officeart/2005/8/layout/vList2"/>
    <dgm:cxn modelId="{1F5AAAB2-7195-4615-95C6-90384F839AD3}" type="presParOf" srcId="{5EC380B4-746A-4360-B4EC-32A46C6E3DA3}" destId="{FFD963CF-8A42-4910-B131-6F8E4A03AFAF}" srcOrd="3" destOrd="0" presId="urn:microsoft.com/office/officeart/2005/8/layout/vList2"/>
    <dgm:cxn modelId="{A43B9B2D-6F11-427C-8B65-53F4273A3BAC}" type="presParOf" srcId="{5EC380B4-746A-4360-B4EC-32A46C6E3DA3}" destId="{5559897B-1CB4-462F-B2A0-5DDC3E466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FEF82-F0CB-4A39-AE6A-69A7ECA842A0}"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02779341-E86B-4012-BC53-6BB65F25EBA6}">
      <dgm:prSet phldrT="[Text]" custT="1"/>
      <dgm:spPr/>
      <dgm:t>
        <a:bodyPr/>
        <a:lstStyle/>
        <a:p>
          <a:r>
            <a:rPr lang="de-DE" sz="2000" dirty="0">
              <a:solidFill>
                <a:schemeClr val="tx1"/>
              </a:solidFill>
            </a:rPr>
            <a:t>Feitelijke kennis</a:t>
          </a:r>
        </a:p>
      </dgm:t>
    </dgm:pt>
    <dgm:pt modelId="{E0C432FB-0DFA-4FE2-8CB0-132585F2FB7E}" type="parTrans" cxnId="{96E4AC06-A290-468C-A00D-3317BD3BFA86}">
      <dgm:prSet/>
      <dgm:spPr/>
      <dgm:t>
        <a:bodyPr/>
        <a:lstStyle/>
        <a:p>
          <a:endParaRPr lang="de-DE" sz="1600">
            <a:solidFill>
              <a:schemeClr val="tx1"/>
            </a:solidFill>
          </a:endParaRPr>
        </a:p>
      </dgm:t>
    </dgm:pt>
    <dgm:pt modelId="{6270ADC4-55BD-4617-AC7D-E8E1D5EC9D2C}" type="sibTrans" cxnId="{96E4AC06-A290-468C-A00D-3317BD3BFA86}">
      <dgm:prSet/>
      <dgm:spPr/>
      <dgm:t>
        <a:bodyPr/>
        <a:lstStyle/>
        <a:p>
          <a:endParaRPr lang="de-DE" sz="1600">
            <a:solidFill>
              <a:schemeClr val="tx1"/>
            </a:solidFill>
          </a:endParaRPr>
        </a:p>
      </dgm:t>
    </dgm:pt>
    <dgm:pt modelId="{0B99C801-B973-4159-9ECE-9B4177CC5CAA}">
      <dgm:prSet phldrT="[Text]" custT="1"/>
      <dgm:spPr/>
      <dgm:t>
        <a:bodyPr/>
        <a:lstStyle/>
        <a:p>
          <a:r>
            <a:rPr lang="de-DE" sz="1200" dirty="0">
              <a:solidFill>
                <a:schemeClr val="tx1"/>
              </a:solidFill>
            </a:rPr>
            <a:t>Mogelijke alternatieven</a:t>
          </a:r>
        </a:p>
      </dgm:t>
    </dgm:pt>
    <dgm:pt modelId="{C589EF0F-270F-4138-B7F3-2B1C6BCA6405}" type="parTrans" cxnId="{B7EA1B23-DDEA-445D-BCD0-7F64ADADF95D}">
      <dgm:prSet/>
      <dgm:spPr/>
      <dgm:t>
        <a:bodyPr/>
        <a:lstStyle/>
        <a:p>
          <a:endParaRPr lang="de-DE" sz="1600">
            <a:solidFill>
              <a:schemeClr val="tx1"/>
            </a:solidFill>
          </a:endParaRPr>
        </a:p>
      </dgm:t>
    </dgm:pt>
    <dgm:pt modelId="{6D4D3491-74BF-475C-A516-129A7B014714}" type="sibTrans" cxnId="{B7EA1B23-DDEA-445D-BCD0-7F64ADADF95D}">
      <dgm:prSet/>
      <dgm:spPr/>
      <dgm:t>
        <a:bodyPr/>
        <a:lstStyle/>
        <a:p>
          <a:endParaRPr lang="de-DE" sz="1600">
            <a:solidFill>
              <a:schemeClr val="tx1"/>
            </a:solidFill>
          </a:endParaRPr>
        </a:p>
      </dgm:t>
    </dgm:pt>
    <dgm:pt modelId="{A8BC586C-2E4B-4E17-8893-F2B616FEBA5B}">
      <dgm:prSet phldrT="[Text]" custT="1"/>
      <dgm:spPr/>
      <dgm:t>
        <a:bodyPr/>
        <a:lstStyle/>
        <a:p>
          <a:r>
            <a:rPr lang="de-DE" sz="1200" dirty="0">
              <a:solidFill>
                <a:schemeClr val="tx1"/>
              </a:solidFill>
            </a:rPr>
            <a:t>Kans op realisatie</a:t>
          </a:r>
        </a:p>
      </dgm:t>
    </dgm:pt>
    <dgm:pt modelId="{4677C5D5-2341-4AD1-83F2-3D22AB4F0E52}" type="parTrans" cxnId="{7F41C187-E5FE-4A27-9FB8-8ED3C9A5640C}">
      <dgm:prSet/>
      <dgm:spPr/>
      <dgm:t>
        <a:bodyPr/>
        <a:lstStyle/>
        <a:p>
          <a:endParaRPr lang="de-DE" sz="1600">
            <a:solidFill>
              <a:schemeClr val="tx1"/>
            </a:solidFill>
          </a:endParaRPr>
        </a:p>
      </dgm:t>
    </dgm:pt>
    <dgm:pt modelId="{83B12301-1E61-4FED-93DD-D63EED73E0EE}" type="sibTrans" cxnId="{7F41C187-E5FE-4A27-9FB8-8ED3C9A5640C}">
      <dgm:prSet/>
      <dgm:spPr/>
      <dgm:t>
        <a:bodyPr/>
        <a:lstStyle/>
        <a:p>
          <a:endParaRPr lang="de-DE" sz="1600">
            <a:solidFill>
              <a:schemeClr val="tx1"/>
            </a:solidFill>
          </a:endParaRPr>
        </a:p>
      </dgm:t>
    </dgm:pt>
    <dgm:pt modelId="{EFAA13A5-8C3D-48F9-A48A-DCBF97E1C4FC}">
      <dgm:prSet phldrT="[Text]" custT="1"/>
      <dgm:spPr/>
      <dgm:t>
        <a:bodyPr/>
        <a:lstStyle/>
        <a:p>
          <a:r>
            <a:rPr lang="de-DE" sz="2000" dirty="0">
              <a:solidFill>
                <a:schemeClr val="tx1"/>
              </a:solidFill>
            </a:rPr>
            <a:t>Waarderingskennis</a:t>
          </a:r>
        </a:p>
      </dgm:t>
    </dgm:pt>
    <dgm:pt modelId="{138CEC74-294E-4843-B384-18640B19A2A0}" type="parTrans" cxnId="{7FA30D0C-8721-4267-9B7D-464847FA5B26}">
      <dgm:prSet/>
      <dgm:spPr/>
      <dgm:t>
        <a:bodyPr/>
        <a:lstStyle/>
        <a:p>
          <a:endParaRPr lang="de-DE" sz="1600">
            <a:solidFill>
              <a:schemeClr val="tx1"/>
            </a:solidFill>
          </a:endParaRPr>
        </a:p>
      </dgm:t>
    </dgm:pt>
    <dgm:pt modelId="{E49F53D8-6CAA-4971-918E-46D6A86E8ED8}" type="sibTrans" cxnId="{7FA30D0C-8721-4267-9B7D-464847FA5B26}">
      <dgm:prSet/>
      <dgm:spPr/>
      <dgm:t>
        <a:bodyPr/>
        <a:lstStyle/>
        <a:p>
          <a:endParaRPr lang="de-DE" sz="1600">
            <a:solidFill>
              <a:schemeClr val="tx1"/>
            </a:solidFill>
          </a:endParaRPr>
        </a:p>
      </dgm:t>
    </dgm:pt>
    <dgm:pt modelId="{EA119540-6036-4DDB-8225-0B01349B0070}">
      <dgm:prSet phldrT="[Text]" custT="1"/>
      <dgm:spPr/>
      <dgm:t>
        <a:bodyPr/>
        <a:lstStyle/>
        <a:p>
          <a:r>
            <a:rPr lang="de-DE" sz="1200" dirty="0">
              <a:solidFill>
                <a:schemeClr val="tx1"/>
              </a:solidFill>
            </a:rPr>
            <a:t>Criteria van ideeën over jezelf vergeleken met de waargenomen professioneel-sociale omgeving</a:t>
          </a:r>
        </a:p>
      </dgm:t>
    </dgm:pt>
    <dgm:pt modelId="{0FFAD537-557B-48F8-A8FA-9D218D6CB27A}" type="parTrans" cxnId="{8BD8C458-8900-4528-89AB-C8D887C8A107}">
      <dgm:prSet/>
      <dgm:spPr/>
      <dgm:t>
        <a:bodyPr/>
        <a:lstStyle/>
        <a:p>
          <a:endParaRPr lang="de-DE" sz="1600">
            <a:solidFill>
              <a:schemeClr val="tx1"/>
            </a:solidFill>
          </a:endParaRPr>
        </a:p>
      </dgm:t>
    </dgm:pt>
    <dgm:pt modelId="{9EB4F308-154E-4318-ADB6-C6FFFD217809}" type="sibTrans" cxnId="{8BD8C458-8900-4528-89AB-C8D887C8A107}">
      <dgm:prSet/>
      <dgm:spPr/>
      <dgm:t>
        <a:bodyPr/>
        <a:lstStyle/>
        <a:p>
          <a:endParaRPr lang="de-DE" sz="1600">
            <a:solidFill>
              <a:schemeClr val="tx1"/>
            </a:solidFill>
          </a:endParaRPr>
        </a:p>
      </dgm:t>
    </dgm:pt>
    <dgm:pt modelId="{181BC426-FF12-454A-9E52-7EE65E06A4D5}">
      <dgm:prSet phldrT="[Text]" custT="1"/>
      <dgm:spPr/>
      <dgm:t>
        <a:bodyPr/>
        <a:lstStyle/>
        <a:p>
          <a:r>
            <a:rPr lang="de-DE" sz="2000" dirty="0">
              <a:solidFill>
                <a:schemeClr val="tx1"/>
              </a:solidFill>
            </a:rPr>
            <a:t>Strategieën </a:t>
          </a:r>
          <a:r>
            <a:rPr lang="de-DE" sz="2000" dirty="0" err="1">
              <a:solidFill>
                <a:schemeClr val="tx1"/>
              </a:solidFill>
            </a:rPr>
            <a:t>voor</a:t>
          </a:r>
          <a:r>
            <a:rPr lang="de-DE" sz="2000" dirty="0">
              <a:solidFill>
                <a:schemeClr val="tx1"/>
              </a:solidFill>
            </a:rPr>
            <a:t> </a:t>
          </a:r>
          <a:r>
            <a:rPr lang="de-DE" sz="2000" dirty="0" err="1">
              <a:solidFill>
                <a:schemeClr val="tx1"/>
              </a:solidFill>
            </a:rPr>
            <a:t>probleem-oplossing</a:t>
          </a:r>
          <a:endParaRPr lang="de-DE" sz="2000" dirty="0">
            <a:solidFill>
              <a:schemeClr val="tx1"/>
            </a:solidFill>
          </a:endParaRPr>
        </a:p>
      </dgm:t>
    </dgm:pt>
    <dgm:pt modelId="{A35581FC-7A92-4C0E-946C-B3DDB0AA6109}" type="parTrans" cxnId="{E78F902E-12C2-4236-A18D-7A32A7F0527D}">
      <dgm:prSet/>
      <dgm:spPr/>
      <dgm:t>
        <a:bodyPr/>
        <a:lstStyle/>
        <a:p>
          <a:endParaRPr lang="de-DE" sz="1600">
            <a:solidFill>
              <a:schemeClr val="tx1"/>
            </a:solidFill>
          </a:endParaRPr>
        </a:p>
      </dgm:t>
    </dgm:pt>
    <dgm:pt modelId="{A7BBCE6E-84E7-477B-ACC4-0AC8D10DBCBA}" type="sibTrans" cxnId="{E78F902E-12C2-4236-A18D-7A32A7F0527D}">
      <dgm:prSet/>
      <dgm:spPr/>
      <dgm:t>
        <a:bodyPr/>
        <a:lstStyle/>
        <a:p>
          <a:endParaRPr lang="de-DE" sz="1600">
            <a:solidFill>
              <a:schemeClr val="tx1"/>
            </a:solidFill>
          </a:endParaRPr>
        </a:p>
      </dgm:t>
    </dgm:pt>
    <dgm:pt modelId="{DD41D9DF-5D99-4DDE-8237-CBB391F08BAE}">
      <dgm:prSet phldrT="[Text]" custT="1"/>
      <dgm:spPr/>
      <dgm:t>
        <a:bodyPr/>
        <a:lstStyle/>
        <a:p>
          <a:r>
            <a:rPr lang="de-DE" sz="1200" dirty="0">
              <a:solidFill>
                <a:schemeClr val="tx1"/>
              </a:solidFill>
            </a:rPr>
            <a:t>Leidraad voor welke feitelijke en evaluatieve informatie met elkaar moet worden verbonden en hoe</a:t>
          </a:r>
        </a:p>
      </dgm:t>
    </dgm:pt>
    <dgm:pt modelId="{4DA624DC-8412-4B2C-AADE-259B8B4FF4E6}" type="parTrans" cxnId="{0AF5D0EB-EB6B-4DA9-8838-29ED623597D7}">
      <dgm:prSet/>
      <dgm:spPr/>
      <dgm:t>
        <a:bodyPr/>
        <a:lstStyle/>
        <a:p>
          <a:endParaRPr lang="de-DE" sz="1600">
            <a:solidFill>
              <a:schemeClr val="tx1"/>
            </a:solidFill>
          </a:endParaRPr>
        </a:p>
      </dgm:t>
    </dgm:pt>
    <dgm:pt modelId="{2359AD10-1C90-4DA5-B2AA-E3D2FAFB9F8C}" type="sibTrans" cxnId="{0AF5D0EB-EB6B-4DA9-8838-29ED623597D7}">
      <dgm:prSet/>
      <dgm:spPr/>
      <dgm:t>
        <a:bodyPr/>
        <a:lstStyle/>
        <a:p>
          <a:endParaRPr lang="de-DE" sz="1600">
            <a:solidFill>
              <a:schemeClr val="tx1"/>
            </a:solidFill>
          </a:endParaRPr>
        </a:p>
      </dgm:t>
    </dgm:pt>
    <dgm:pt modelId="{FF8FEC9C-2C9C-4B30-993B-045AD81B812C}">
      <dgm:prSet phldrT="[Text]" custT="1"/>
      <dgm:spPr/>
      <dgm:t>
        <a:bodyPr/>
        <a:lstStyle/>
        <a:p>
          <a:r>
            <a:rPr lang="de-DE" sz="1200" dirty="0">
              <a:solidFill>
                <a:schemeClr val="tx1"/>
              </a:solidFill>
            </a:rPr>
            <a:t>Realisatiepaden</a:t>
          </a:r>
        </a:p>
      </dgm:t>
    </dgm:pt>
    <dgm:pt modelId="{9AF9416A-4562-43B5-A525-170894C38E03}" type="parTrans" cxnId="{0DD5E4A8-47BA-4C3E-B2E2-675EF3010DEE}">
      <dgm:prSet/>
      <dgm:spPr/>
      <dgm:t>
        <a:bodyPr/>
        <a:lstStyle/>
        <a:p>
          <a:endParaRPr lang="de-DE" sz="1600">
            <a:solidFill>
              <a:schemeClr val="tx1"/>
            </a:solidFill>
          </a:endParaRPr>
        </a:p>
      </dgm:t>
    </dgm:pt>
    <dgm:pt modelId="{688C48D6-E11C-45E9-A9FA-6A58811F5801}" type="sibTrans" cxnId="{0DD5E4A8-47BA-4C3E-B2E2-675EF3010DEE}">
      <dgm:prSet/>
      <dgm:spPr/>
      <dgm:t>
        <a:bodyPr/>
        <a:lstStyle/>
        <a:p>
          <a:endParaRPr lang="de-DE" sz="1600">
            <a:solidFill>
              <a:schemeClr val="tx1"/>
            </a:solidFill>
          </a:endParaRPr>
        </a:p>
      </dgm:t>
    </dgm:pt>
    <dgm:pt modelId="{B7AF6BBE-00F2-458D-ACD2-5D392581C525}">
      <dgm:prSet phldrT="[Text]" custT="1"/>
      <dgm:spPr/>
      <dgm:t>
        <a:bodyPr/>
        <a:lstStyle/>
        <a:p>
          <a:r>
            <a:rPr lang="de-DE" sz="1200" dirty="0">
              <a:solidFill>
                <a:schemeClr val="tx1"/>
              </a:solidFill>
            </a:rPr>
            <a:t>Tevredenheidsaanbiedingen</a:t>
          </a:r>
        </a:p>
      </dgm:t>
    </dgm:pt>
    <dgm:pt modelId="{131AFD3C-1FE6-42E3-80EB-69D7D89AFB37}" type="parTrans" cxnId="{58693158-1308-4311-B26D-D0D7B3DD9E18}">
      <dgm:prSet/>
      <dgm:spPr/>
      <dgm:t>
        <a:bodyPr/>
        <a:lstStyle/>
        <a:p>
          <a:endParaRPr lang="de-DE" sz="1600">
            <a:solidFill>
              <a:schemeClr val="tx1"/>
            </a:solidFill>
          </a:endParaRPr>
        </a:p>
      </dgm:t>
    </dgm:pt>
    <dgm:pt modelId="{478D0B57-7ECB-409D-8F19-5B3D614A2128}" type="sibTrans" cxnId="{58693158-1308-4311-B26D-D0D7B3DD9E18}">
      <dgm:prSet/>
      <dgm:spPr/>
      <dgm:t>
        <a:bodyPr/>
        <a:lstStyle/>
        <a:p>
          <a:endParaRPr lang="de-DE" sz="1600">
            <a:solidFill>
              <a:schemeClr val="tx1"/>
            </a:solidFill>
          </a:endParaRPr>
        </a:p>
      </dgm:t>
    </dgm:pt>
    <dgm:pt modelId="{EDB73EE1-EE35-4636-945A-55E30993733E}" type="pres">
      <dgm:prSet presAssocID="{D9BFEF82-F0CB-4A39-AE6A-69A7ECA842A0}" presName="Name0" presStyleCnt="0">
        <dgm:presLayoutVars>
          <dgm:dir/>
          <dgm:animLvl val="lvl"/>
          <dgm:resizeHandles val="exact"/>
        </dgm:presLayoutVars>
      </dgm:prSet>
      <dgm:spPr/>
    </dgm:pt>
    <dgm:pt modelId="{D4350747-7211-4A36-A561-B3E9375F8F24}" type="pres">
      <dgm:prSet presAssocID="{02779341-E86B-4012-BC53-6BB65F25EBA6}" presName="linNode" presStyleCnt="0"/>
      <dgm:spPr/>
    </dgm:pt>
    <dgm:pt modelId="{07FD40AF-03E3-47BC-9BAE-B8C2DA05DD52}" type="pres">
      <dgm:prSet presAssocID="{02779341-E86B-4012-BC53-6BB65F25EBA6}" presName="parentText" presStyleLbl="node1" presStyleIdx="0" presStyleCnt="3">
        <dgm:presLayoutVars>
          <dgm:chMax val="1"/>
          <dgm:bulletEnabled val="1"/>
        </dgm:presLayoutVars>
      </dgm:prSet>
      <dgm:spPr/>
    </dgm:pt>
    <dgm:pt modelId="{B8E8CE1F-049B-40F7-A81C-06BE248FBE2D}" type="pres">
      <dgm:prSet presAssocID="{02779341-E86B-4012-BC53-6BB65F25EBA6}" presName="descendantText" presStyleLbl="alignAccFollowNode1" presStyleIdx="0" presStyleCnt="3">
        <dgm:presLayoutVars>
          <dgm:bulletEnabled val="1"/>
        </dgm:presLayoutVars>
      </dgm:prSet>
      <dgm:spPr/>
    </dgm:pt>
    <dgm:pt modelId="{A2B465D5-015A-4A6E-97A5-79A7FD0B4501}" type="pres">
      <dgm:prSet presAssocID="{6270ADC4-55BD-4617-AC7D-E8E1D5EC9D2C}" presName="sp" presStyleCnt="0"/>
      <dgm:spPr/>
    </dgm:pt>
    <dgm:pt modelId="{1188C20D-4C33-4D0A-A541-D892F307404A}" type="pres">
      <dgm:prSet presAssocID="{EFAA13A5-8C3D-48F9-A48A-DCBF97E1C4FC}" presName="linNode" presStyleCnt="0"/>
      <dgm:spPr/>
    </dgm:pt>
    <dgm:pt modelId="{61B4D22F-A353-459B-A0B7-8CD3EF76BF12}" type="pres">
      <dgm:prSet presAssocID="{EFAA13A5-8C3D-48F9-A48A-DCBF97E1C4FC}" presName="parentText" presStyleLbl="node1" presStyleIdx="1" presStyleCnt="3">
        <dgm:presLayoutVars>
          <dgm:chMax val="1"/>
          <dgm:bulletEnabled val="1"/>
        </dgm:presLayoutVars>
      </dgm:prSet>
      <dgm:spPr/>
    </dgm:pt>
    <dgm:pt modelId="{6FF06B6B-0178-4D83-AD4C-61070A782F00}" type="pres">
      <dgm:prSet presAssocID="{EFAA13A5-8C3D-48F9-A48A-DCBF97E1C4FC}" presName="descendantText" presStyleLbl="alignAccFollowNode1" presStyleIdx="1" presStyleCnt="3">
        <dgm:presLayoutVars>
          <dgm:bulletEnabled val="1"/>
        </dgm:presLayoutVars>
      </dgm:prSet>
      <dgm:spPr/>
    </dgm:pt>
    <dgm:pt modelId="{4701B725-5B7A-436A-A3DE-81450A3F1245}" type="pres">
      <dgm:prSet presAssocID="{E49F53D8-6CAA-4971-918E-46D6A86E8ED8}" presName="sp" presStyleCnt="0"/>
      <dgm:spPr/>
    </dgm:pt>
    <dgm:pt modelId="{51D1D280-B536-461A-BE78-9DB7542616B6}" type="pres">
      <dgm:prSet presAssocID="{181BC426-FF12-454A-9E52-7EE65E06A4D5}" presName="linNode" presStyleCnt="0"/>
      <dgm:spPr/>
    </dgm:pt>
    <dgm:pt modelId="{55542EE6-3A44-42F9-9F76-BB858349207C}" type="pres">
      <dgm:prSet presAssocID="{181BC426-FF12-454A-9E52-7EE65E06A4D5}" presName="parentText" presStyleLbl="node1" presStyleIdx="2" presStyleCnt="3">
        <dgm:presLayoutVars>
          <dgm:chMax val="1"/>
          <dgm:bulletEnabled val="1"/>
        </dgm:presLayoutVars>
      </dgm:prSet>
      <dgm:spPr/>
    </dgm:pt>
    <dgm:pt modelId="{E8BA7D59-E88C-45D5-8892-7D2FD03E4F6A}" type="pres">
      <dgm:prSet presAssocID="{181BC426-FF12-454A-9E52-7EE65E06A4D5}" presName="descendantText" presStyleLbl="alignAccFollowNode1" presStyleIdx="2" presStyleCnt="3">
        <dgm:presLayoutVars>
          <dgm:bulletEnabled val="1"/>
        </dgm:presLayoutVars>
      </dgm:prSet>
      <dgm:spPr/>
    </dgm:pt>
  </dgm:ptLst>
  <dgm:cxnLst>
    <dgm:cxn modelId="{96E4AC06-A290-468C-A00D-3317BD3BFA86}" srcId="{D9BFEF82-F0CB-4A39-AE6A-69A7ECA842A0}" destId="{02779341-E86B-4012-BC53-6BB65F25EBA6}" srcOrd="0" destOrd="0" parTransId="{E0C432FB-0DFA-4FE2-8CB0-132585F2FB7E}" sibTransId="{6270ADC4-55BD-4617-AC7D-E8E1D5EC9D2C}"/>
    <dgm:cxn modelId="{7FA30D0C-8721-4267-9B7D-464847FA5B26}" srcId="{D9BFEF82-F0CB-4A39-AE6A-69A7ECA842A0}" destId="{EFAA13A5-8C3D-48F9-A48A-DCBF97E1C4FC}" srcOrd="1" destOrd="0" parTransId="{138CEC74-294E-4843-B384-18640B19A2A0}" sibTransId="{E49F53D8-6CAA-4971-918E-46D6A86E8ED8}"/>
    <dgm:cxn modelId="{C38EF70C-EA53-46A8-9CCA-F95F0D1F7DBB}" type="presOf" srcId="{A8BC586C-2E4B-4E17-8893-F2B616FEBA5B}" destId="{B8E8CE1F-049B-40F7-A81C-06BE248FBE2D}" srcOrd="0" destOrd="3" presId="urn:microsoft.com/office/officeart/2005/8/layout/vList5"/>
    <dgm:cxn modelId="{6AF2901C-4671-45AC-B1A4-7230DB5E2BEE}" type="presOf" srcId="{FF8FEC9C-2C9C-4B30-993B-045AD81B812C}" destId="{B8E8CE1F-049B-40F7-A81C-06BE248FBE2D}" srcOrd="0" destOrd="2" presId="urn:microsoft.com/office/officeart/2005/8/layout/vList5"/>
    <dgm:cxn modelId="{B7EA1B23-DDEA-445D-BCD0-7F64ADADF95D}" srcId="{02779341-E86B-4012-BC53-6BB65F25EBA6}" destId="{0B99C801-B973-4159-9ECE-9B4177CC5CAA}" srcOrd="0" destOrd="0" parTransId="{C589EF0F-270F-4138-B7F3-2B1C6BCA6405}" sibTransId="{6D4D3491-74BF-475C-A516-129A7B014714}"/>
    <dgm:cxn modelId="{BEE8C42C-14A8-4331-B319-5685C141D61C}" type="presOf" srcId="{B7AF6BBE-00F2-458D-ACD2-5D392581C525}" destId="{B8E8CE1F-049B-40F7-A81C-06BE248FBE2D}" srcOrd="0" destOrd="1" presId="urn:microsoft.com/office/officeart/2005/8/layout/vList5"/>
    <dgm:cxn modelId="{F989042D-335F-4C37-8882-3F2F6FE0E5DA}" type="presOf" srcId="{EA119540-6036-4DDB-8225-0B01349B0070}" destId="{6FF06B6B-0178-4D83-AD4C-61070A782F00}" srcOrd="0" destOrd="0" presId="urn:microsoft.com/office/officeart/2005/8/layout/vList5"/>
    <dgm:cxn modelId="{E78F902E-12C2-4236-A18D-7A32A7F0527D}" srcId="{D9BFEF82-F0CB-4A39-AE6A-69A7ECA842A0}" destId="{181BC426-FF12-454A-9E52-7EE65E06A4D5}" srcOrd="2" destOrd="0" parTransId="{A35581FC-7A92-4C0E-946C-B3DDB0AA6109}" sibTransId="{A7BBCE6E-84E7-477B-ACC4-0AC8D10DBCBA}"/>
    <dgm:cxn modelId="{9A499D41-E221-47A2-A95A-FBCDF3083CDF}" type="presOf" srcId="{02779341-E86B-4012-BC53-6BB65F25EBA6}" destId="{07FD40AF-03E3-47BC-9BAE-B8C2DA05DD52}" srcOrd="0" destOrd="0" presId="urn:microsoft.com/office/officeart/2005/8/layout/vList5"/>
    <dgm:cxn modelId="{58693158-1308-4311-B26D-D0D7B3DD9E18}" srcId="{02779341-E86B-4012-BC53-6BB65F25EBA6}" destId="{B7AF6BBE-00F2-458D-ACD2-5D392581C525}" srcOrd="1" destOrd="0" parTransId="{131AFD3C-1FE6-42E3-80EB-69D7D89AFB37}" sibTransId="{478D0B57-7ECB-409D-8F19-5B3D614A2128}"/>
    <dgm:cxn modelId="{8BD8C458-8900-4528-89AB-C8D887C8A107}" srcId="{EFAA13A5-8C3D-48F9-A48A-DCBF97E1C4FC}" destId="{EA119540-6036-4DDB-8225-0B01349B0070}" srcOrd="0" destOrd="0" parTransId="{0FFAD537-557B-48F8-A8FA-9D218D6CB27A}" sibTransId="{9EB4F308-154E-4318-ADB6-C6FFFD217809}"/>
    <dgm:cxn modelId="{B5C40559-02FA-4E2F-8472-FDBC502BC2E1}" type="presOf" srcId="{181BC426-FF12-454A-9E52-7EE65E06A4D5}" destId="{55542EE6-3A44-42F9-9F76-BB858349207C}" srcOrd="0" destOrd="0" presId="urn:microsoft.com/office/officeart/2005/8/layout/vList5"/>
    <dgm:cxn modelId="{7F41C187-E5FE-4A27-9FB8-8ED3C9A5640C}" srcId="{02779341-E86B-4012-BC53-6BB65F25EBA6}" destId="{A8BC586C-2E4B-4E17-8893-F2B616FEBA5B}" srcOrd="3" destOrd="0" parTransId="{4677C5D5-2341-4AD1-83F2-3D22AB4F0E52}" sibTransId="{83B12301-1E61-4FED-93DD-D63EED73E0EE}"/>
    <dgm:cxn modelId="{BB2A308A-3EE2-47A9-9A56-C9F411B46AB5}" type="presOf" srcId="{EFAA13A5-8C3D-48F9-A48A-DCBF97E1C4FC}" destId="{61B4D22F-A353-459B-A0B7-8CD3EF76BF12}" srcOrd="0" destOrd="0" presId="urn:microsoft.com/office/officeart/2005/8/layout/vList5"/>
    <dgm:cxn modelId="{FDFB16A3-D7F6-406B-911D-D2B7A6299ED9}" type="presOf" srcId="{0B99C801-B973-4159-9ECE-9B4177CC5CAA}" destId="{B8E8CE1F-049B-40F7-A81C-06BE248FBE2D}" srcOrd="0" destOrd="0" presId="urn:microsoft.com/office/officeart/2005/8/layout/vList5"/>
    <dgm:cxn modelId="{0DD5E4A8-47BA-4C3E-B2E2-675EF3010DEE}" srcId="{02779341-E86B-4012-BC53-6BB65F25EBA6}" destId="{FF8FEC9C-2C9C-4B30-993B-045AD81B812C}" srcOrd="2" destOrd="0" parTransId="{9AF9416A-4562-43B5-A525-170894C38E03}" sibTransId="{688C48D6-E11C-45E9-A9FA-6A58811F5801}"/>
    <dgm:cxn modelId="{360071AA-22AA-44AD-A0DE-04D750731659}" type="presOf" srcId="{DD41D9DF-5D99-4DDE-8237-CBB391F08BAE}" destId="{E8BA7D59-E88C-45D5-8892-7D2FD03E4F6A}" srcOrd="0" destOrd="0" presId="urn:microsoft.com/office/officeart/2005/8/layout/vList5"/>
    <dgm:cxn modelId="{674CACE1-A68E-4EB2-B58D-D699686101B0}" type="presOf" srcId="{D9BFEF82-F0CB-4A39-AE6A-69A7ECA842A0}" destId="{EDB73EE1-EE35-4636-945A-55E30993733E}" srcOrd="0" destOrd="0" presId="urn:microsoft.com/office/officeart/2005/8/layout/vList5"/>
    <dgm:cxn modelId="{0AF5D0EB-EB6B-4DA9-8838-29ED623597D7}" srcId="{181BC426-FF12-454A-9E52-7EE65E06A4D5}" destId="{DD41D9DF-5D99-4DDE-8237-CBB391F08BAE}" srcOrd="0" destOrd="0" parTransId="{4DA624DC-8412-4B2C-AADE-259B8B4FF4E6}" sibTransId="{2359AD10-1C90-4DA5-B2AA-E3D2FAFB9F8C}"/>
    <dgm:cxn modelId="{7192DC6F-AE52-4CDA-93F5-8F454238EA22}" type="presParOf" srcId="{EDB73EE1-EE35-4636-945A-55E30993733E}" destId="{D4350747-7211-4A36-A561-B3E9375F8F24}" srcOrd="0" destOrd="0" presId="urn:microsoft.com/office/officeart/2005/8/layout/vList5"/>
    <dgm:cxn modelId="{FE4E4C9C-ED4D-4F17-946C-D13A4D3A25B9}" type="presParOf" srcId="{D4350747-7211-4A36-A561-B3E9375F8F24}" destId="{07FD40AF-03E3-47BC-9BAE-B8C2DA05DD52}" srcOrd="0" destOrd="0" presId="urn:microsoft.com/office/officeart/2005/8/layout/vList5"/>
    <dgm:cxn modelId="{E6EC56F2-C47E-4511-9F47-2EFA35A2A38A}" type="presParOf" srcId="{D4350747-7211-4A36-A561-B3E9375F8F24}" destId="{B8E8CE1F-049B-40F7-A81C-06BE248FBE2D}" srcOrd="1" destOrd="0" presId="urn:microsoft.com/office/officeart/2005/8/layout/vList5"/>
    <dgm:cxn modelId="{B9954455-968B-4CAA-BFD2-74B4DB5577F5}" type="presParOf" srcId="{EDB73EE1-EE35-4636-945A-55E30993733E}" destId="{A2B465D5-015A-4A6E-97A5-79A7FD0B4501}" srcOrd="1" destOrd="0" presId="urn:microsoft.com/office/officeart/2005/8/layout/vList5"/>
    <dgm:cxn modelId="{D8766317-6D0A-42A1-8B8A-518DB53AA353}" type="presParOf" srcId="{EDB73EE1-EE35-4636-945A-55E30993733E}" destId="{1188C20D-4C33-4D0A-A541-D892F307404A}" srcOrd="2" destOrd="0" presId="urn:microsoft.com/office/officeart/2005/8/layout/vList5"/>
    <dgm:cxn modelId="{BB7E3C79-4115-4965-A14E-E4D33C981111}" type="presParOf" srcId="{1188C20D-4C33-4D0A-A541-D892F307404A}" destId="{61B4D22F-A353-459B-A0B7-8CD3EF76BF12}" srcOrd="0" destOrd="0" presId="urn:microsoft.com/office/officeart/2005/8/layout/vList5"/>
    <dgm:cxn modelId="{B34028A1-F71F-4A6C-AD97-E5CAD712F5FB}" type="presParOf" srcId="{1188C20D-4C33-4D0A-A541-D892F307404A}" destId="{6FF06B6B-0178-4D83-AD4C-61070A782F00}" srcOrd="1" destOrd="0" presId="urn:microsoft.com/office/officeart/2005/8/layout/vList5"/>
    <dgm:cxn modelId="{E5103C30-3E4B-4853-B90C-8E8D83B67738}" type="presParOf" srcId="{EDB73EE1-EE35-4636-945A-55E30993733E}" destId="{4701B725-5B7A-436A-A3DE-81450A3F1245}" srcOrd="3" destOrd="0" presId="urn:microsoft.com/office/officeart/2005/8/layout/vList5"/>
    <dgm:cxn modelId="{179B2685-91B2-435F-B15A-45B78B46EF11}" type="presParOf" srcId="{EDB73EE1-EE35-4636-945A-55E30993733E}" destId="{51D1D280-B536-461A-BE78-9DB7542616B6}" srcOrd="4" destOrd="0" presId="urn:microsoft.com/office/officeart/2005/8/layout/vList5"/>
    <dgm:cxn modelId="{57D8EFC8-DFFB-4DCD-B2F3-3E0A568CF37A}" type="presParOf" srcId="{51D1D280-B536-461A-BE78-9DB7542616B6}" destId="{55542EE6-3A44-42F9-9F76-BB858349207C}" srcOrd="0" destOrd="0" presId="urn:microsoft.com/office/officeart/2005/8/layout/vList5"/>
    <dgm:cxn modelId="{0168ED7A-D532-44BF-B04A-033286E67DE7}" type="presParOf" srcId="{51D1D280-B536-461A-BE78-9DB7542616B6}" destId="{E8BA7D59-E88C-45D5-8892-7D2FD03E4F6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2038C-8FED-43BF-B2DB-F0C7BCADAB7D}"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de-DE"/>
        </a:p>
      </dgm:t>
    </dgm:pt>
    <dgm:pt modelId="{B5F06423-9DAD-4206-B889-332047915D3A}">
      <dgm:prSet phldrT="[Text]" custT="1"/>
      <dgm:spPr>
        <a:solidFill>
          <a:schemeClr val="accent5"/>
        </a:solidFill>
        <a:ln>
          <a:solidFill>
            <a:schemeClr val="bg1"/>
          </a:solidFill>
        </a:ln>
      </dgm:spPr>
      <dgm:t>
        <a:bodyPr/>
        <a:lstStyle/>
        <a:p>
          <a:r>
            <a:rPr lang="de-DE" sz="2400" dirty="0"/>
            <a:t>Wat is de beste manier voor het individu om een beslissing te nemen?</a:t>
          </a:r>
        </a:p>
      </dgm:t>
    </dgm:pt>
    <dgm:pt modelId="{F36FE319-FABD-4976-A2C8-71683EF6159F}" type="parTrans" cxnId="{2D76D040-26B4-494A-89DD-BFA78959C78F}">
      <dgm:prSet/>
      <dgm:spPr/>
      <dgm:t>
        <a:bodyPr/>
        <a:lstStyle/>
        <a:p>
          <a:endParaRPr lang="de-DE"/>
        </a:p>
      </dgm:t>
    </dgm:pt>
    <dgm:pt modelId="{5E3E0BB0-0380-4D48-9549-22317FAD26A8}" type="sibTrans" cxnId="{2D76D040-26B4-494A-89DD-BFA78959C78F}">
      <dgm:prSet/>
      <dgm:spPr/>
      <dgm:t>
        <a:bodyPr/>
        <a:lstStyle/>
        <a:p>
          <a:endParaRPr lang="de-DE"/>
        </a:p>
      </dgm:t>
    </dgm:pt>
    <dgm:pt modelId="{985C363E-A75C-4FCF-9818-10025F986266}">
      <dgm:prSet phldrT="[Text]" custT="1"/>
      <dgm:spPr>
        <a:solidFill>
          <a:schemeClr val="accent5"/>
        </a:solidFill>
        <a:ln>
          <a:solidFill>
            <a:schemeClr val="bg1"/>
          </a:solidFill>
        </a:ln>
      </dgm:spPr>
      <dgm:t>
        <a:bodyPr/>
        <a:lstStyle/>
        <a:p>
          <a:r>
            <a:rPr lang="de-DE" sz="2400" dirty="0"/>
            <a:t>Observaties van hoe beslissingen echt worden genomen!</a:t>
          </a:r>
        </a:p>
      </dgm:t>
    </dgm:pt>
    <dgm:pt modelId="{5295538B-9B29-4D77-9D87-E52799B94498}" type="parTrans" cxnId="{0DF5ED9A-6653-48E5-B76D-DADC04FC1C38}">
      <dgm:prSet/>
      <dgm:spPr/>
      <dgm:t>
        <a:bodyPr/>
        <a:lstStyle/>
        <a:p>
          <a:endParaRPr lang="de-DE"/>
        </a:p>
      </dgm:t>
    </dgm:pt>
    <dgm:pt modelId="{E2953A2C-5FCA-42C4-ACE3-33D18D34DB81}" type="sibTrans" cxnId="{0DF5ED9A-6653-48E5-B76D-DADC04FC1C38}">
      <dgm:prSet/>
      <dgm:spPr/>
      <dgm:t>
        <a:bodyPr/>
        <a:lstStyle/>
        <a:p>
          <a:endParaRPr lang="de-DE"/>
        </a:p>
      </dgm:t>
    </dgm:pt>
    <dgm:pt modelId="{BAAE2FA3-D71C-4D60-A10B-03F0EDF4F59E}">
      <dgm:prSet phldrT="[Text]" custT="1"/>
      <dgm:spPr>
        <a:solidFill>
          <a:schemeClr val="accent5"/>
        </a:solidFill>
        <a:ln>
          <a:solidFill>
            <a:schemeClr val="bg1"/>
          </a:solidFill>
        </a:ln>
      </dgm:spPr>
      <dgm:t>
        <a:bodyPr/>
        <a:lstStyle/>
        <a:p>
          <a:r>
            <a:rPr lang="de-DE" sz="2400" dirty="0" err="1"/>
            <a:t>Voorschrijvend</a:t>
          </a:r>
          <a:endParaRPr lang="de-DE" sz="2400" dirty="0"/>
        </a:p>
        <a:p>
          <a:r>
            <a:rPr lang="de-DE" sz="1800" i="1" dirty="0" err="1"/>
            <a:t>aanbodgericht</a:t>
          </a:r>
          <a:endParaRPr lang="de-DE" sz="1800" i="1" dirty="0"/>
        </a:p>
      </dgm:t>
    </dgm:pt>
    <dgm:pt modelId="{6D1E62EB-3457-4E3B-BF5B-1EBC0E0F31BD}" type="parTrans" cxnId="{6C7DDA8F-9816-4E7E-9AA1-F0AB1CF87A71}">
      <dgm:prSet/>
      <dgm:spPr/>
      <dgm:t>
        <a:bodyPr/>
        <a:lstStyle/>
        <a:p>
          <a:endParaRPr lang="de-DE"/>
        </a:p>
      </dgm:t>
    </dgm:pt>
    <dgm:pt modelId="{CBC789DC-3A90-47D8-8039-EF3E986279F8}" type="sibTrans" cxnId="{6C7DDA8F-9816-4E7E-9AA1-F0AB1CF87A71}">
      <dgm:prSet/>
      <dgm:spPr/>
      <dgm:t>
        <a:bodyPr/>
        <a:lstStyle/>
        <a:p>
          <a:endParaRPr lang="de-DE"/>
        </a:p>
      </dgm:t>
    </dgm:pt>
    <dgm:pt modelId="{58192AA0-3DD6-47C3-B465-85E00B6DBD90}">
      <dgm:prSet custT="1"/>
      <dgm:spPr>
        <a:solidFill>
          <a:schemeClr val="accent5"/>
        </a:solidFill>
        <a:ln>
          <a:solidFill>
            <a:schemeClr val="bg1"/>
          </a:solidFill>
        </a:ln>
      </dgm:spPr>
      <dgm:t>
        <a:bodyPr/>
        <a:lstStyle/>
        <a:p>
          <a:r>
            <a:rPr lang="de-DE" sz="2400" dirty="0" err="1"/>
            <a:t>Beschrijvend</a:t>
          </a:r>
          <a:endParaRPr lang="de-DE" sz="2400" dirty="0"/>
        </a:p>
        <a:p>
          <a:r>
            <a:rPr lang="de-DE" sz="1800" i="1" dirty="0" err="1"/>
            <a:t>vraaggericht</a:t>
          </a:r>
          <a:endParaRPr lang="de-DE" sz="2400" i="1" dirty="0"/>
        </a:p>
      </dgm:t>
    </dgm:pt>
    <dgm:pt modelId="{C6B7F5AF-C2D6-4D38-8D02-09B7EA4D5DB6}" type="parTrans" cxnId="{8783FBF2-16F7-44A0-A9E9-FCB003F2F709}">
      <dgm:prSet/>
      <dgm:spPr/>
      <dgm:t>
        <a:bodyPr/>
        <a:lstStyle/>
        <a:p>
          <a:endParaRPr lang="de-DE"/>
        </a:p>
      </dgm:t>
    </dgm:pt>
    <dgm:pt modelId="{63D64BDD-832F-4BFA-A59E-EF6707D64155}" type="sibTrans" cxnId="{8783FBF2-16F7-44A0-A9E9-FCB003F2F709}">
      <dgm:prSet/>
      <dgm:spPr/>
      <dgm:t>
        <a:bodyPr/>
        <a:lstStyle/>
        <a:p>
          <a:endParaRPr lang="de-DE"/>
        </a:p>
      </dgm:t>
    </dgm:pt>
    <dgm:pt modelId="{A0F89850-BEA9-4ED9-B350-B80E7A94A4DE}" type="pres">
      <dgm:prSet presAssocID="{CDE2038C-8FED-43BF-B2DB-F0C7BCADAB7D}" presName="matrix" presStyleCnt="0">
        <dgm:presLayoutVars>
          <dgm:chMax val="1"/>
          <dgm:dir/>
          <dgm:resizeHandles val="exact"/>
        </dgm:presLayoutVars>
      </dgm:prSet>
      <dgm:spPr/>
    </dgm:pt>
    <dgm:pt modelId="{DB2A6721-644A-4E7A-B1D8-40774BCCA23F}" type="pres">
      <dgm:prSet presAssocID="{CDE2038C-8FED-43BF-B2DB-F0C7BCADAB7D}" presName="diamond" presStyleLbl="bgShp" presStyleIdx="0" presStyleCnt="1" custScaleX="177156" custLinFactNeighborX="3087"/>
      <dgm:spPr/>
    </dgm:pt>
    <dgm:pt modelId="{A5B0C4B0-7422-481D-94F5-9D96F8482C25}" type="pres">
      <dgm:prSet presAssocID="{CDE2038C-8FED-43BF-B2DB-F0C7BCADAB7D}" presName="quad1" presStyleLbl="node1" presStyleIdx="0" presStyleCnt="4" custScaleX="169506" custScaleY="146410" custLinFactNeighborX="-92620" custLinFactNeighborY="-1154">
        <dgm:presLayoutVars>
          <dgm:chMax val="0"/>
          <dgm:chPref val="0"/>
          <dgm:bulletEnabled val="1"/>
        </dgm:presLayoutVars>
      </dgm:prSet>
      <dgm:spPr/>
    </dgm:pt>
    <dgm:pt modelId="{64DAAD21-71A2-473E-90CA-083B2E62CEB6}" type="pres">
      <dgm:prSet presAssocID="{CDE2038C-8FED-43BF-B2DB-F0C7BCADAB7D}" presName="quad2" presStyleLbl="node1" presStyleIdx="1" presStyleCnt="4" custScaleX="169506" custScaleY="146410" custLinFactX="9035" custLinFactNeighborX="100000" custLinFactNeighborY="-1067">
        <dgm:presLayoutVars>
          <dgm:chMax val="0"/>
          <dgm:chPref val="0"/>
          <dgm:bulletEnabled val="1"/>
        </dgm:presLayoutVars>
      </dgm:prSet>
      <dgm:spPr/>
    </dgm:pt>
    <dgm:pt modelId="{CA87408A-DDA1-4163-84AE-377E14971B89}" type="pres">
      <dgm:prSet presAssocID="{CDE2038C-8FED-43BF-B2DB-F0C7BCADAB7D}" presName="quad3" presStyleLbl="node1" presStyleIdx="2" presStyleCnt="4" custScaleX="147229" custScaleY="121000" custLinFactNeighborX="-24951" custLinFactNeighborY="12624">
        <dgm:presLayoutVars>
          <dgm:chMax val="0"/>
          <dgm:chPref val="0"/>
          <dgm:bulletEnabled val="1"/>
        </dgm:presLayoutVars>
      </dgm:prSet>
      <dgm:spPr/>
    </dgm:pt>
    <dgm:pt modelId="{0B81652B-5FB0-4594-9D02-5481E3D8FE0A}" type="pres">
      <dgm:prSet presAssocID="{CDE2038C-8FED-43BF-B2DB-F0C7BCADAB7D}" presName="quad4" presStyleLbl="node1" presStyleIdx="3" presStyleCnt="4" custScaleX="121000" custScaleY="121000" custLinFactNeighborX="41937" custLinFactNeighborY="12624">
        <dgm:presLayoutVars>
          <dgm:chMax val="0"/>
          <dgm:chPref val="0"/>
          <dgm:bulletEnabled val="1"/>
        </dgm:presLayoutVars>
      </dgm:prSet>
      <dgm:spPr/>
    </dgm:pt>
  </dgm:ptLst>
  <dgm:cxnLst>
    <dgm:cxn modelId="{A468270A-32BF-4BBB-9862-FBA07D5A79D5}" type="presOf" srcId="{BAAE2FA3-D71C-4D60-A10B-03F0EDF4F59E}" destId="{CA87408A-DDA1-4163-84AE-377E14971B89}" srcOrd="0" destOrd="0" presId="urn:microsoft.com/office/officeart/2005/8/layout/matrix3"/>
    <dgm:cxn modelId="{2D76D040-26B4-494A-89DD-BFA78959C78F}" srcId="{CDE2038C-8FED-43BF-B2DB-F0C7BCADAB7D}" destId="{B5F06423-9DAD-4206-B889-332047915D3A}" srcOrd="0" destOrd="0" parTransId="{F36FE319-FABD-4976-A2C8-71683EF6159F}" sibTransId="{5E3E0BB0-0380-4D48-9549-22317FAD26A8}"/>
    <dgm:cxn modelId="{19EF6569-53AB-4AEA-9D8B-D0E84EB667FB}" type="presOf" srcId="{985C363E-A75C-4FCF-9818-10025F986266}" destId="{64DAAD21-71A2-473E-90CA-083B2E62CEB6}" srcOrd="0" destOrd="0" presId="urn:microsoft.com/office/officeart/2005/8/layout/matrix3"/>
    <dgm:cxn modelId="{F4D80E4D-0276-4B82-A7D5-3EA59F0199D8}" type="presOf" srcId="{B5F06423-9DAD-4206-B889-332047915D3A}" destId="{A5B0C4B0-7422-481D-94F5-9D96F8482C25}" srcOrd="0" destOrd="0" presId="urn:microsoft.com/office/officeart/2005/8/layout/matrix3"/>
    <dgm:cxn modelId="{2BBC4979-95D4-41DC-9085-728577E640A6}" type="presOf" srcId="{58192AA0-3DD6-47C3-B465-85E00B6DBD90}" destId="{0B81652B-5FB0-4594-9D02-5481E3D8FE0A}" srcOrd="0" destOrd="0" presId="urn:microsoft.com/office/officeart/2005/8/layout/matrix3"/>
    <dgm:cxn modelId="{6C7DDA8F-9816-4E7E-9AA1-F0AB1CF87A71}" srcId="{CDE2038C-8FED-43BF-B2DB-F0C7BCADAB7D}" destId="{BAAE2FA3-D71C-4D60-A10B-03F0EDF4F59E}" srcOrd="2" destOrd="0" parTransId="{6D1E62EB-3457-4E3B-BF5B-1EBC0E0F31BD}" sibTransId="{CBC789DC-3A90-47D8-8039-EF3E986279F8}"/>
    <dgm:cxn modelId="{0DF5ED9A-6653-48E5-B76D-DADC04FC1C38}" srcId="{CDE2038C-8FED-43BF-B2DB-F0C7BCADAB7D}" destId="{985C363E-A75C-4FCF-9818-10025F986266}" srcOrd="1" destOrd="0" parTransId="{5295538B-9B29-4D77-9D87-E52799B94498}" sibTransId="{E2953A2C-5FCA-42C4-ACE3-33D18D34DB81}"/>
    <dgm:cxn modelId="{8CAC53D3-4730-4425-BDA7-D1B9DBAE55D6}" type="presOf" srcId="{CDE2038C-8FED-43BF-B2DB-F0C7BCADAB7D}" destId="{A0F89850-BEA9-4ED9-B350-B80E7A94A4DE}" srcOrd="0" destOrd="0" presId="urn:microsoft.com/office/officeart/2005/8/layout/matrix3"/>
    <dgm:cxn modelId="{8783FBF2-16F7-44A0-A9E9-FCB003F2F709}" srcId="{CDE2038C-8FED-43BF-B2DB-F0C7BCADAB7D}" destId="{58192AA0-3DD6-47C3-B465-85E00B6DBD90}" srcOrd="3" destOrd="0" parTransId="{C6B7F5AF-C2D6-4D38-8D02-09B7EA4D5DB6}" sibTransId="{63D64BDD-832F-4BFA-A59E-EF6707D64155}"/>
    <dgm:cxn modelId="{24E840A0-4717-4BB1-8D29-967ED43A5816}" type="presParOf" srcId="{A0F89850-BEA9-4ED9-B350-B80E7A94A4DE}" destId="{DB2A6721-644A-4E7A-B1D8-40774BCCA23F}" srcOrd="0" destOrd="0" presId="urn:microsoft.com/office/officeart/2005/8/layout/matrix3"/>
    <dgm:cxn modelId="{3418E49A-4DF3-4837-AA54-0B9ECA6D2CC0}" type="presParOf" srcId="{A0F89850-BEA9-4ED9-B350-B80E7A94A4DE}" destId="{A5B0C4B0-7422-481D-94F5-9D96F8482C25}" srcOrd="1" destOrd="0" presId="urn:microsoft.com/office/officeart/2005/8/layout/matrix3"/>
    <dgm:cxn modelId="{535B653F-346E-429B-9758-679497423F70}" type="presParOf" srcId="{A0F89850-BEA9-4ED9-B350-B80E7A94A4DE}" destId="{64DAAD21-71A2-473E-90CA-083B2E62CEB6}" srcOrd="2" destOrd="0" presId="urn:microsoft.com/office/officeart/2005/8/layout/matrix3"/>
    <dgm:cxn modelId="{5A890BCB-9E2A-4DF3-AB89-EC25CBD3F7E4}" type="presParOf" srcId="{A0F89850-BEA9-4ED9-B350-B80E7A94A4DE}" destId="{CA87408A-DDA1-4163-84AE-377E14971B89}" srcOrd="3" destOrd="0" presId="urn:microsoft.com/office/officeart/2005/8/layout/matrix3"/>
    <dgm:cxn modelId="{478E0987-B902-4CB4-8DBB-9A42759D1EB6}" type="presParOf" srcId="{A0F89850-BEA9-4ED9-B350-B80E7A94A4DE}" destId="{0B81652B-5FB0-4594-9D02-5481E3D8FE0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2AECE-745A-409A-910D-D6B34156B1DB}">
      <dsp:nvSpPr>
        <dsp:cNvPr id="0" name=""/>
        <dsp:cNvSpPr/>
      </dsp:nvSpPr>
      <dsp:spPr>
        <a:xfrm>
          <a:off x="3008231" y="1562246"/>
          <a:ext cx="1633888" cy="715456"/>
        </a:xfrm>
        <a:custGeom>
          <a:avLst/>
          <a:gdLst/>
          <a:ahLst/>
          <a:cxnLst/>
          <a:rect l="0" t="0" r="0" b="0"/>
          <a:pathLst>
            <a:path>
              <a:moveTo>
                <a:pt x="0" y="0"/>
              </a:moveTo>
              <a:lnTo>
                <a:pt x="0" y="487562"/>
              </a:lnTo>
              <a:lnTo>
                <a:pt x="1633888" y="487562"/>
              </a:lnTo>
              <a:lnTo>
                <a:pt x="1633888" y="715456"/>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5194E-D9A7-4EB7-BC21-BD58DF977B5E}">
      <dsp:nvSpPr>
        <dsp:cNvPr id="0" name=""/>
        <dsp:cNvSpPr/>
      </dsp:nvSpPr>
      <dsp:spPr>
        <a:xfrm>
          <a:off x="1405104" y="1562246"/>
          <a:ext cx="1603126" cy="715456"/>
        </a:xfrm>
        <a:custGeom>
          <a:avLst/>
          <a:gdLst/>
          <a:ahLst/>
          <a:cxnLst/>
          <a:rect l="0" t="0" r="0" b="0"/>
          <a:pathLst>
            <a:path>
              <a:moveTo>
                <a:pt x="1603126" y="0"/>
              </a:moveTo>
              <a:lnTo>
                <a:pt x="1603126" y="487562"/>
              </a:lnTo>
              <a:lnTo>
                <a:pt x="0" y="487562"/>
              </a:lnTo>
              <a:lnTo>
                <a:pt x="0" y="715456"/>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B37E7-495F-438B-9AA5-DC29A2672BE9}">
      <dsp:nvSpPr>
        <dsp:cNvPr id="0" name=""/>
        <dsp:cNvSpPr/>
      </dsp:nvSpPr>
      <dsp:spPr>
        <a:xfrm>
          <a:off x="1778219" y="131"/>
          <a:ext cx="2460023" cy="1562114"/>
        </a:xfrm>
        <a:prstGeom prst="roundRect">
          <a:avLst>
            <a:gd name="adj" fmla="val 10000"/>
          </a:avLst>
        </a:prstGeom>
        <a:solidFill>
          <a:schemeClr val="accent5">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0F9FFC-B869-480D-9CFA-34654A9FD6A2}">
      <dsp:nvSpPr>
        <dsp:cNvPr id="0" name=""/>
        <dsp:cNvSpPr/>
      </dsp:nvSpPr>
      <dsp:spPr>
        <a:xfrm>
          <a:off x="2051555" y="259800"/>
          <a:ext cx="2460023"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INTERACTIE VAN VIER BEÏNVLOEDENDE FACTOREN</a:t>
          </a:r>
        </a:p>
      </dsp:txBody>
      <dsp:txXfrm>
        <a:off x="2097308" y="305553"/>
        <a:ext cx="2368517" cy="1470608"/>
      </dsp:txXfrm>
    </dsp:sp>
    <dsp:sp modelId="{3409C953-461E-48A7-8C05-53190C5295CE}">
      <dsp:nvSpPr>
        <dsp:cNvPr id="0" name=""/>
        <dsp:cNvSpPr/>
      </dsp:nvSpPr>
      <dsp:spPr>
        <a:xfrm>
          <a:off x="44551" y="2277703"/>
          <a:ext cx="2721105" cy="1562114"/>
        </a:xfrm>
        <a:prstGeom prst="roundRect">
          <a:avLst>
            <a:gd name="adj" fmla="val 10000"/>
          </a:avLst>
        </a:prstGeom>
        <a:solidFill>
          <a:schemeClr val="accent5">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21D875-74D4-4CE7-8341-CE47F26CCD1C}">
      <dsp:nvSpPr>
        <dsp:cNvPr id="0" name=""/>
        <dsp:cNvSpPr/>
      </dsp:nvSpPr>
      <dsp:spPr>
        <a:xfrm>
          <a:off x="317887" y="2537372"/>
          <a:ext cx="2721105"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1" kern="1200" dirty="0"/>
            <a:t>ZELFBEEL</a:t>
          </a:r>
          <a:r>
            <a:rPr lang="de-DE" sz="1700" kern="1200" dirty="0"/>
            <a:t>D  </a:t>
          </a:r>
        </a:p>
        <a:p>
          <a:pPr marL="0" lvl="0" indent="0" algn="ctr" defTabSz="755650">
            <a:lnSpc>
              <a:spcPct val="90000"/>
            </a:lnSpc>
            <a:spcBef>
              <a:spcPct val="0"/>
            </a:spcBef>
            <a:spcAft>
              <a:spcPct val="35000"/>
            </a:spcAft>
            <a:buNone/>
          </a:pPr>
          <a:r>
            <a:rPr lang="en-US" sz="1700" kern="1200" noProof="0" dirty="0"/>
            <a:t>Gegeneraliseerde overtuigingen over de eigen persoon</a:t>
          </a:r>
        </a:p>
      </dsp:txBody>
      <dsp:txXfrm>
        <a:off x="363640" y="2583125"/>
        <a:ext cx="2629599" cy="1470608"/>
      </dsp:txXfrm>
    </dsp:sp>
    <dsp:sp modelId="{0BCC8349-9605-4624-BA9A-06437B9BE552}">
      <dsp:nvSpPr>
        <dsp:cNvPr id="0" name=""/>
        <dsp:cNvSpPr/>
      </dsp:nvSpPr>
      <dsp:spPr>
        <a:xfrm>
          <a:off x="3312329" y="2277703"/>
          <a:ext cx="2659580" cy="1562114"/>
        </a:xfrm>
        <a:prstGeom prst="roundRect">
          <a:avLst>
            <a:gd name="adj" fmla="val 10000"/>
          </a:avLst>
        </a:prstGeom>
        <a:solidFill>
          <a:schemeClr val="accent5">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CC5C0C7-D8C0-42D6-A564-A17DE4CD8863}">
      <dsp:nvSpPr>
        <dsp:cNvPr id="0" name=""/>
        <dsp:cNvSpPr/>
      </dsp:nvSpPr>
      <dsp:spPr>
        <a:xfrm>
          <a:off x="3585665" y="2537372"/>
          <a:ext cx="2659580"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1" kern="1200" dirty="0"/>
            <a:t>OMGEVING </a:t>
          </a:r>
        </a:p>
        <a:p>
          <a:pPr marL="0" lvl="0" indent="0" algn="ctr" defTabSz="755650">
            <a:lnSpc>
              <a:spcPct val="90000"/>
            </a:lnSpc>
            <a:spcBef>
              <a:spcPct val="0"/>
            </a:spcBef>
            <a:spcAft>
              <a:spcPct val="35000"/>
            </a:spcAft>
            <a:buNone/>
          </a:pPr>
          <a:r>
            <a:rPr lang="en-US" sz="1700" kern="1200" noProof="0" dirty="0" err="1"/>
            <a:t>Gegeneraliseerde</a:t>
          </a:r>
          <a:r>
            <a:rPr lang="en-US" sz="1700" kern="1200" noProof="0" dirty="0"/>
            <a:t> overtuigingen over de professionele </a:t>
          </a:r>
          <a:r>
            <a:rPr lang="en-US" sz="1700" kern="1200" noProof="0" dirty="0" err="1"/>
            <a:t>en</a:t>
          </a:r>
          <a:r>
            <a:rPr lang="en-US" sz="1700" kern="1200" noProof="0" dirty="0"/>
            <a:t> </a:t>
          </a:r>
          <a:r>
            <a:rPr lang="en-US" sz="1700" kern="1200" noProof="0" dirty="0" err="1"/>
            <a:t>wereld</a:t>
          </a:r>
          <a:r>
            <a:rPr lang="en-US" sz="1700" kern="1200" noProof="0" dirty="0"/>
            <a:t> van </a:t>
          </a:r>
          <a:r>
            <a:rPr lang="en-US" sz="1700" kern="1200" noProof="0" dirty="0" err="1"/>
            <a:t>werk</a:t>
          </a:r>
          <a:endParaRPr lang="en-US" sz="1700" kern="1200" noProof="0" dirty="0"/>
        </a:p>
      </dsp:txBody>
      <dsp:txXfrm>
        <a:off x="3631418" y="2583125"/>
        <a:ext cx="2568074" cy="1470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268C1-66B8-4064-8E4F-E3554A9704E7}">
      <dsp:nvSpPr>
        <dsp:cNvPr id="0" name=""/>
        <dsp:cNvSpPr/>
      </dsp:nvSpPr>
      <dsp:spPr>
        <a:xfrm>
          <a:off x="0" y="28537"/>
          <a:ext cx="5255543" cy="107406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Voorbereidende besluitvormingsfase</a:t>
          </a:r>
        </a:p>
      </dsp:txBody>
      <dsp:txXfrm>
        <a:off x="52431" y="80968"/>
        <a:ext cx="5150681" cy="969198"/>
      </dsp:txXfrm>
    </dsp:sp>
    <dsp:sp modelId="{CB86B4D3-EE04-4DC0-82B8-46709B9BE33C}">
      <dsp:nvSpPr>
        <dsp:cNvPr id="0" name=""/>
        <dsp:cNvSpPr/>
      </dsp:nvSpPr>
      <dsp:spPr>
        <a:xfrm>
          <a:off x="0" y="1180357"/>
          <a:ext cx="5255543" cy="1074060"/>
        </a:xfrm>
        <a:prstGeom prst="roundRect">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Besluitvormingsfase</a:t>
          </a:r>
        </a:p>
      </dsp:txBody>
      <dsp:txXfrm>
        <a:off x="52431" y="1232788"/>
        <a:ext cx="5150681" cy="969198"/>
      </dsp:txXfrm>
    </dsp:sp>
    <dsp:sp modelId="{5559897B-1CB4-462F-B2A0-5DDC3E466A25}">
      <dsp:nvSpPr>
        <dsp:cNvPr id="0" name=""/>
        <dsp:cNvSpPr/>
      </dsp:nvSpPr>
      <dsp:spPr>
        <a:xfrm>
          <a:off x="0" y="2332177"/>
          <a:ext cx="5255543" cy="1074060"/>
        </a:xfrm>
        <a:prstGeom prst="roundRect">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Fase na de beslissing</a:t>
          </a:r>
        </a:p>
      </dsp:txBody>
      <dsp:txXfrm>
        <a:off x="52431" y="2384608"/>
        <a:ext cx="5150681"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CE1F-049B-40F7-A81C-06BE248FBE2D}">
      <dsp:nvSpPr>
        <dsp:cNvPr id="0" name=""/>
        <dsp:cNvSpPr/>
      </dsp:nvSpPr>
      <dsp:spPr>
        <a:xfrm rot="5400000">
          <a:off x="2660829" y="-837193"/>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solidFill>
                <a:schemeClr val="tx1"/>
              </a:solidFill>
            </a:rPr>
            <a:t>Mogelijke alternatieven</a:t>
          </a:r>
        </a:p>
        <a:p>
          <a:pPr marL="114300" lvl="1" indent="-114300" algn="l" defTabSz="533400">
            <a:lnSpc>
              <a:spcPct val="90000"/>
            </a:lnSpc>
            <a:spcBef>
              <a:spcPct val="0"/>
            </a:spcBef>
            <a:spcAft>
              <a:spcPct val="15000"/>
            </a:spcAft>
            <a:buChar char="•"/>
          </a:pPr>
          <a:r>
            <a:rPr lang="de-DE" sz="1200" kern="1200" dirty="0">
              <a:solidFill>
                <a:schemeClr val="tx1"/>
              </a:solidFill>
            </a:rPr>
            <a:t>Tevredenheidsaanbiedingen</a:t>
          </a:r>
        </a:p>
        <a:p>
          <a:pPr marL="114300" lvl="1" indent="-114300" algn="l" defTabSz="533400">
            <a:lnSpc>
              <a:spcPct val="90000"/>
            </a:lnSpc>
            <a:spcBef>
              <a:spcPct val="0"/>
            </a:spcBef>
            <a:spcAft>
              <a:spcPct val="15000"/>
            </a:spcAft>
            <a:buChar char="•"/>
          </a:pPr>
          <a:r>
            <a:rPr lang="de-DE" sz="1200" kern="1200" dirty="0">
              <a:solidFill>
                <a:schemeClr val="tx1"/>
              </a:solidFill>
            </a:rPr>
            <a:t>Realisatiepaden</a:t>
          </a:r>
        </a:p>
        <a:p>
          <a:pPr marL="114300" lvl="1" indent="-114300" algn="l" defTabSz="533400">
            <a:lnSpc>
              <a:spcPct val="90000"/>
            </a:lnSpc>
            <a:spcBef>
              <a:spcPct val="0"/>
            </a:spcBef>
            <a:spcAft>
              <a:spcPct val="15000"/>
            </a:spcAft>
            <a:buChar char="•"/>
          </a:pPr>
          <a:r>
            <a:rPr lang="de-DE" sz="1200" kern="1200" dirty="0">
              <a:solidFill>
                <a:schemeClr val="tx1"/>
              </a:solidFill>
            </a:rPr>
            <a:t>Kans op realisatie</a:t>
          </a:r>
        </a:p>
      </dsp:txBody>
      <dsp:txXfrm rot="-5400000">
        <a:off x="1689171" y="186193"/>
        <a:ext cx="2951244" cy="956200"/>
      </dsp:txXfrm>
    </dsp:sp>
    <dsp:sp modelId="{07FD40AF-03E3-47BC-9BAE-B8C2DA05DD52}">
      <dsp:nvSpPr>
        <dsp:cNvPr id="0" name=""/>
        <dsp:cNvSpPr/>
      </dsp:nvSpPr>
      <dsp:spPr>
        <a:xfrm>
          <a:off x="0" y="2006"/>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Feitelijke kennis</a:t>
          </a:r>
        </a:p>
      </dsp:txBody>
      <dsp:txXfrm>
        <a:off x="64660" y="66666"/>
        <a:ext cx="1559851" cy="1195250"/>
      </dsp:txXfrm>
    </dsp:sp>
    <dsp:sp modelId="{6FF06B6B-0178-4D83-AD4C-61070A782F00}">
      <dsp:nvSpPr>
        <dsp:cNvPr id="0" name=""/>
        <dsp:cNvSpPr/>
      </dsp:nvSpPr>
      <dsp:spPr>
        <a:xfrm rot="5400000">
          <a:off x="2660829" y="553605"/>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solidFill>
                <a:schemeClr val="tx1"/>
              </a:solidFill>
            </a:rPr>
            <a:t>Criteria van ideeën over jezelf vergeleken met de waargenomen professioneel-sociale omgeving</a:t>
          </a:r>
        </a:p>
      </dsp:txBody>
      <dsp:txXfrm rot="-5400000">
        <a:off x="1689171" y="1576991"/>
        <a:ext cx="2951244" cy="956200"/>
      </dsp:txXfrm>
    </dsp:sp>
    <dsp:sp modelId="{61B4D22F-A353-459B-A0B7-8CD3EF76BF12}">
      <dsp:nvSpPr>
        <dsp:cNvPr id="0" name=""/>
        <dsp:cNvSpPr/>
      </dsp:nvSpPr>
      <dsp:spPr>
        <a:xfrm>
          <a:off x="0" y="1392806"/>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Waarderingskennis</a:t>
          </a:r>
        </a:p>
      </dsp:txBody>
      <dsp:txXfrm>
        <a:off x="64660" y="1457466"/>
        <a:ext cx="1559851" cy="1195250"/>
      </dsp:txXfrm>
    </dsp:sp>
    <dsp:sp modelId="{E8BA7D59-E88C-45D5-8892-7D2FD03E4F6A}">
      <dsp:nvSpPr>
        <dsp:cNvPr id="0" name=""/>
        <dsp:cNvSpPr/>
      </dsp:nvSpPr>
      <dsp:spPr>
        <a:xfrm rot="5400000">
          <a:off x="2660829" y="1944404"/>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solidFill>
                <a:schemeClr val="tx1"/>
              </a:solidFill>
            </a:rPr>
            <a:t>Leidraad voor welke feitelijke en evaluatieve informatie met elkaar moet worden verbonden en hoe</a:t>
          </a:r>
        </a:p>
      </dsp:txBody>
      <dsp:txXfrm rot="-5400000">
        <a:off x="1689171" y="2967790"/>
        <a:ext cx="2951244" cy="956200"/>
      </dsp:txXfrm>
    </dsp:sp>
    <dsp:sp modelId="{55542EE6-3A44-42F9-9F76-BB858349207C}">
      <dsp:nvSpPr>
        <dsp:cNvPr id="0" name=""/>
        <dsp:cNvSpPr/>
      </dsp:nvSpPr>
      <dsp:spPr>
        <a:xfrm>
          <a:off x="0" y="2783605"/>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Strategieën </a:t>
          </a:r>
          <a:r>
            <a:rPr lang="de-DE" sz="2000" kern="1200" dirty="0" err="1">
              <a:solidFill>
                <a:schemeClr val="tx1"/>
              </a:solidFill>
            </a:rPr>
            <a:t>voor</a:t>
          </a:r>
          <a:r>
            <a:rPr lang="de-DE" sz="2000" kern="1200" dirty="0">
              <a:solidFill>
                <a:schemeClr val="tx1"/>
              </a:solidFill>
            </a:rPr>
            <a:t> </a:t>
          </a:r>
          <a:r>
            <a:rPr lang="de-DE" sz="2000" kern="1200" dirty="0" err="1">
              <a:solidFill>
                <a:schemeClr val="tx1"/>
              </a:solidFill>
            </a:rPr>
            <a:t>probleem-oplossing</a:t>
          </a:r>
          <a:endParaRPr lang="de-DE" sz="2000" kern="1200" dirty="0">
            <a:solidFill>
              <a:schemeClr val="tx1"/>
            </a:solidFill>
          </a:endParaRPr>
        </a:p>
      </dsp:txBody>
      <dsp:txXfrm>
        <a:off x="64660" y="2848265"/>
        <a:ext cx="1559851" cy="1195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A6721-644A-4E7A-B1D8-40774BCCA23F}">
      <dsp:nvSpPr>
        <dsp:cNvPr id="0" name=""/>
        <dsp:cNvSpPr/>
      </dsp:nvSpPr>
      <dsp:spPr>
        <a:xfrm>
          <a:off x="868816" y="0"/>
          <a:ext cx="7651314" cy="431897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0C4B0-7422-481D-94F5-9D96F8482C25}">
      <dsp:nvSpPr>
        <dsp:cNvPr id="0" name=""/>
        <dsp:cNvSpPr/>
      </dsp:nvSpPr>
      <dsp:spPr>
        <a:xfrm>
          <a:off x="666496" y="0"/>
          <a:ext cx="2855156" cy="2466127"/>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Wat is de beste manier voor het individu om een beslissing te nemen?</a:t>
          </a:r>
        </a:p>
      </dsp:txBody>
      <dsp:txXfrm>
        <a:off x="786882" y="120386"/>
        <a:ext cx="2614384" cy="2225355"/>
      </dsp:txXfrm>
    </dsp:sp>
    <dsp:sp modelId="{64DAAD21-71A2-473E-90CA-083B2E62CEB6}">
      <dsp:nvSpPr>
        <dsp:cNvPr id="0" name=""/>
        <dsp:cNvSpPr/>
      </dsp:nvSpPr>
      <dsp:spPr>
        <a:xfrm>
          <a:off x="5877136" y="1464"/>
          <a:ext cx="2855156" cy="2466127"/>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Observaties van hoe beslissingen echt worden genomen!</a:t>
          </a:r>
        </a:p>
      </dsp:txBody>
      <dsp:txXfrm>
        <a:off x="5997522" y="121850"/>
        <a:ext cx="2614384" cy="2225355"/>
      </dsp:txXfrm>
    </dsp:sp>
    <dsp:sp modelId="{CA87408A-DDA1-4163-84AE-377E14971B89}">
      <dsp:nvSpPr>
        <dsp:cNvPr id="0" name=""/>
        <dsp:cNvSpPr/>
      </dsp:nvSpPr>
      <dsp:spPr>
        <a:xfrm>
          <a:off x="1993928" y="2260046"/>
          <a:ext cx="2479922" cy="2038121"/>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err="1"/>
            <a:t>Voorschrijvend</a:t>
          </a:r>
          <a:endParaRPr lang="de-DE" sz="2400" kern="1200" dirty="0"/>
        </a:p>
        <a:p>
          <a:pPr marL="0" lvl="0" indent="0" algn="ctr" defTabSz="1066800">
            <a:lnSpc>
              <a:spcPct val="90000"/>
            </a:lnSpc>
            <a:spcBef>
              <a:spcPct val="0"/>
            </a:spcBef>
            <a:spcAft>
              <a:spcPct val="35000"/>
            </a:spcAft>
            <a:buNone/>
          </a:pPr>
          <a:r>
            <a:rPr lang="de-DE" sz="1800" i="1" kern="1200" dirty="0" err="1"/>
            <a:t>aanbodgericht</a:t>
          </a:r>
          <a:endParaRPr lang="de-DE" sz="1800" i="1" kern="1200" dirty="0"/>
        </a:p>
      </dsp:txBody>
      <dsp:txXfrm>
        <a:off x="2093421" y="2359539"/>
        <a:ext cx="2280936" cy="1839135"/>
      </dsp:txXfrm>
    </dsp:sp>
    <dsp:sp modelId="{0B81652B-5FB0-4594-9D02-5481E3D8FE0A}">
      <dsp:nvSpPr>
        <dsp:cNvPr id="0" name=""/>
        <dsp:cNvSpPr/>
      </dsp:nvSpPr>
      <dsp:spPr>
        <a:xfrm>
          <a:off x="5155456" y="2260046"/>
          <a:ext cx="2038121" cy="2038121"/>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err="1"/>
            <a:t>Beschrijvend</a:t>
          </a:r>
          <a:endParaRPr lang="de-DE" sz="2400" kern="1200" dirty="0"/>
        </a:p>
        <a:p>
          <a:pPr marL="0" lvl="0" indent="0" algn="ctr" defTabSz="1066800">
            <a:lnSpc>
              <a:spcPct val="90000"/>
            </a:lnSpc>
            <a:spcBef>
              <a:spcPct val="0"/>
            </a:spcBef>
            <a:spcAft>
              <a:spcPct val="35000"/>
            </a:spcAft>
            <a:buNone/>
          </a:pPr>
          <a:r>
            <a:rPr lang="de-DE" sz="1800" i="1" kern="1200" dirty="0" err="1"/>
            <a:t>vraaggericht</a:t>
          </a:r>
          <a:endParaRPr lang="de-DE" sz="2400" i="1" kern="1200" dirty="0"/>
        </a:p>
      </dsp:txBody>
      <dsp:txXfrm>
        <a:off x="5254949" y="2359539"/>
        <a:ext cx="1839135" cy="1839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85963" cy="500860"/>
          </a:xfrm>
          <a:prstGeom prst="rect">
            <a:avLst/>
          </a:prstGeom>
        </p:spPr>
        <p:txBody>
          <a:bodyPr vert="horz" lIns="92456" tIns="46229" rIns="92456" bIns="46229" rtlCol="0"/>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3" name="Datumsplatzhalter 2"/>
          <p:cNvSpPr>
            <a:spLocks noGrp="1"/>
          </p:cNvSpPr>
          <p:nvPr>
            <p:ph type="dt" sz="quarter" idx="1"/>
          </p:nvPr>
        </p:nvSpPr>
        <p:spPr>
          <a:xfrm>
            <a:off x="3901584" y="1"/>
            <a:ext cx="2987063" cy="500860"/>
          </a:xfrm>
          <a:prstGeom prst="rect">
            <a:avLst/>
          </a:prstGeom>
        </p:spPr>
        <p:txBody>
          <a:bodyPr vert="horz" lIns="92456" tIns="46229" rIns="92456" bIns="46229" rtlCol="0"/>
          <a:lstStyle>
            <a:lvl1pPr algn="r" eaLnBrk="1" hangingPunct="1">
              <a:lnSpc>
                <a:spcPct val="90000"/>
              </a:lnSpc>
              <a:spcBef>
                <a:spcPct val="50000"/>
              </a:spcBef>
              <a:defRPr sz="1200">
                <a:latin typeface="Arial" charset="0"/>
                <a:cs typeface="+mn-cs"/>
              </a:defRPr>
            </a:lvl1pPr>
          </a:lstStyle>
          <a:p>
            <a:pPr>
              <a:defRPr/>
            </a:pPr>
            <a:fld id="{4919D824-BF56-4F94-A267-DE4D1EAF3B49}" type="datetimeFigureOut">
              <a:rPr lang="de-DE"/>
              <a:pPr>
                <a:defRPr/>
              </a:pPr>
              <a:t>08.01.2025</a:t>
            </a:fld>
            <a:endParaRPr lang="de-DE"/>
          </a:p>
        </p:txBody>
      </p:sp>
      <p:sp>
        <p:nvSpPr>
          <p:cNvPr id="4" name="Fußzeilenplatzhalter 3"/>
          <p:cNvSpPr>
            <a:spLocks noGrp="1"/>
          </p:cNvSpPr>
          <p:nvPr>
            <p:ph type="ftr" sz="quarter" idx="2"/>
          </p:nvPr>
        </p:nvSpPr>
        <p:spPr>
          <a:xfrm>
            <a:off x="0" y="9521028"/>
            <a:ext cx="2985963" cy="498521"/>
          </a:xfrm>
          <a:prstGeom prst="rect">
            <a:avLst/>
          </a:prstGeom>
        </p:spPr>
        <p:txBody>
          <a:bodyPr vert="horz" lIns="92456" tIns="46229" rIns="92456" bIns="46229" rtlCol="0" anchor="b"/>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5" name="Foliennummernplatzhalter 4"/>
          <p:cNvSpPr>
            <a:spLocks noGrp="1"/>
          </p:cNvSpPr>
          <p:nvPr>
            <p:ph type="sldNum" sz="quarter" idx="3"/>
          </p:nvPr>
        </p:nvSpPr>
        <p:spPr>
          <a:xfrm>
            <a:off x="3901584" y="9521028"/>
            <a:ext cx="2987063" cy="498521"/>
          </a:xfrm>
          <a:prstGeom prst="rect">
            <a:avLst/>
          </a:prstGeom>
        </p:spPr>
        <p:txBody>
          <a:bodyPr vert="horz" wrap="square" lIns="92456" tIns="46229" rIns="92456" bIns="46229" numCol="1" anchor="b" anchorCtr="0" compatLnSpc="1">
            <a:prstTxWarp prst="textNoShape">
              <a:avLst/>
            </a:prstTxWarp>
          </a:bodyPr>
          <a:lstStyle>
            <a:lvl1pPr algn="r" eaLnBrk="1" hangingPunct="1">
              <a:lnSpc>
                <a:spcPct val="90000"/>
              </a:lnSpc>
              <a:spcBef>
                <a:spcPct val="50000"/>
              </a:spcBef>
              <a:defRPr sz="1200"/>
            </a:lvl1pPr>
          </a:lstStyle>
          <a:p>
            <a:pPr>
              <a:defRPr/>
            </a:pPr>
            <a:fld id="{2F308548-310C-4E50-9B79-FA503B2D16C8}" type="slidenum">
              <a:rPr lang="de-DE" altLang="de-DE"/>
              <a:pPr>
                <a:defRPr/>
              </a:pPr>
              <a:t>‹Nr.›</a:t>
            </a:fld>
            <a:endParaRPr lang="de-DE" altLang="de-DE"/>
          </a:p>
        </p:txBody>
      </p:sp>
    </p:spTree>
    <p:extLst>
      <p:ext uri="{BB962C8B-B14F-4D97-AF65-F5344CB8AC3E}">
        <p14:creationId xmlns:p14="http://schemas.microsoft.com/office/powerpoint/2010/main" val="156556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03188" y="747713"/>
            <a:ext cx="6686550" cy="376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689747" y="4760515"/>
            <a:ext cx="5510257" cy="4510085"/>
          </a:xfrm>
          <a:prstGeom prst="rect">
            <a:avLst/>
          </a:prstGeom>
          <a:noFill/>
          <a:ln w="9525">
            <a:noFill/>
            <a:miter lim="800000"/>
            <a:headEnd/>
            <a:tailEnd/>
          </a:ln>
          <a:effectLst/>
        </p:spPr>
        <p:txBody>
          <a:bodyPr vert="horz" wrap="square" lIns="92456" tIns="46229" rIns="92456" bIns="46229" numCol="1" anchor="t" anchorCtr="0" compatLnSpc="1">
            <a:prstTxWarp prst="textNoShape">
              <a:avLst/>
            </a:prstTxWarp>
          </a:bodyPr>
          <a:lstStyle/>
          <a:p>
            <a:pPr lvl="0"/>
            <a:endParaRPr lang="de-DE" noProof="0" dirty="0"/>
          </a:p>
        </p:txBody>
      </p:sp>
      <p:sp>
        <p:nvSpPr>
          <p:cNvPr id="2" name="Fußzeilenplatzhalter 1"/>
          <p:cNvSpPr>
            <a:spLocks noGrp="1"/>
          </p:cNvSpPr>
          <p:nvPr>
            <p:ph type="ftr" sz="quarter" idx="4"/>
          </p:nvPr>
        </p:nvSpPr>
        <p:spPr>
          <a:xfrm>
            <a:off x="0" y="9521028"/>
            <a:ext cx="2985963" cy="498521"/>
          </a:xfrm>
          <a:prstGeom prst="rect">
            <a:avLst/>
          </a:prstGeom>
        </p:spPr>
        <p:txBody>
          <a:bodyPr vert="horz" lIns="92456" tIns="46229" rIns="92456" bIns="46229" rtlCol="0" anchor="b"/>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3" name="Kopfzeilenplatzhalter 2"/>
          <p:cNvSpPr>
            <a:spLocks noGrp="1"/>
          </p:cNvSpPr>
          <p:nvPr>
            <p:ph type="hdr" sz="quarter"/>
          </p:nvPr>
        </p:nvSpPr>
        <p:spPr>
          <a:xfrm>
            <a:off x="0" y="1"/>
            <a:ext cx="2985963" cy="500860"/>
          </a:xfrm>
          <a:prstGeom prst="rect">
            <a:avLst/>
          </a:prstGeom>
        </p:spPr>
        <p:txBody>
          <a:bodyPr vert="horz" lIns="92456" tIns="46229" rIns="92456" bIns="46229" rtlCol="0"/>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4" name="Datumsplatzhalter 3"/>
          <p:cNvSpPr>
            <a:spLocks noGrp="1"/>
          </p:cNvSpPr>
          <p:nvPr>
            <p:ph type="dt" idx="1"/>
          </p:nvPr>
        </p:nvSpPr>
        <p:spPr>
          <a:xfrm>
            <a:off x="3901584" y="1"/>
            <a:ext cx="2987063" cy="500860"/>
          </a:xfrm>
          <a:prstGeom prst="rect">
            <a:avLst/>
          </a:prstGeom>
        </p:spPr>
        <p:txBody>
          <a:bodyPr vert="horz" lIns="92456" tIns="46229" rIns="92456" bIns="46229" rtlCol="0"/>
          <a:lstStyle>
            <a:lvl1pPr algn="r" eaLnBrk="1" hangingPunct="1">
              <a:lnSpc>
                <a:spcPct val="90000"/>
              </a:lnSpc>
              <a:spcBef>
                <a:spcPct val="50000"/>
              </a:spcBef>
              <a:defRPr sz="1200">
                <a:latin typeface="Arial" charset="0"/>
                <a:cs typeface="+mn-cs"/>
              </a:defRPr>
            </a:lvl1pPr>
          </a:lstStyle>
          <a:p>
            <a:pPr>
              <a:defRPr/>
            </a:pPr>
            <a:fld id="{58077F91-98F0-44E9-81AE-BEE7C0164486}" type="datetimeFigureOut">
              <a:rPr lang="de-DE"/>
              <a:t>08.01.2025</a:t>
            </a:fld>
            <a:endParaRPr lang="de-DE"/>
          </a:p>
        </p:txBody>
      </p:sp>
      <p:sp>
        <p:nvSpPr>
          <p:cNvPr id="5" name="Foliennummernplatzhalter 4"/>
          <p:cNvSpPr>
            <a:spLocks noGrp="1"/>
          </p:cNvSpPr>
          <p:nvPr>
            <p:ph type="sldNum" sz="quarter" idx="5"/>
          </p:nvPr>
        </p:nvSpPr>
        <p:spPr>
          <a:xfrm>
            <a:off x="3901584" y="9521028"/>
            <a:ext cx="2987063" cy="498521"/>
          </a:xfrm>
          <a:prstGeom prst="rect">
            <a:avLst/>
          </a:prstGeom>
        </p:spPr>
        <p:txBody>
          <a:bodyPr vert="horz" wrap="square" lIns="92456" tIns="46229" rIns="92456" bIns="46229" numCol="1" anchor="b" anchorCtr="0" compatLnSpc="1">
            <a:prstTxWarp prst="textNoShape">
              <a:avLst/>
            </a:prstTxWarp>
          </a:bodyPr>
          <a:lstStyle>
            <a:lvl1pPr algn="r" eaLnBrk="1" hangingPunct="1">
              <a:lnSpc>
                <a:spcPct val="90000"/>
              </a:lnSpc>
              <a:spcBef>
                <a:spcPct val="50000"/>
              </a:spcBef>
              <a:defRPr sz="1200"/>
            </a:lvl1pPr>
          </a:lstStyle>
          <a:p>
            <a:pPr>
              <a:defRPr/>
            </a:pPr>
            <a:fld id="{BC7AC071-9144-4285-B109-B85513419153}" type="slidenum">
              <a:rPr lang="de-DE" altLang="de-DE"/>
              <a:t>‹Nr.›</a:t>
            </a:fld>
            <a:endParaRPr lang="de-DE" altLang="de-DE"/>
          </a:p>
        </p:txBody>
      </p:sp>
    </p:spTree>
    <p:extLst>
      <p:ext uri="{BB962C8B-B14F-4D97-AF65-F5344CB8AC3E}">
        <p14:creationId xmlns:p14="http://schemas.microsoft.com/office/powerpoint/2010/main" val="616459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BC7AC071-9144-4285-B109-B85513419153}" type="slidenum">
              <a:rPr lang="de-DE" altLang="de-DE" smtClean="0"/>
              <a:t>26</a:t>
            </a:fld>
            <a:endParaRPr lang="de-DE" altLang="de-DE"/>
          </a:p>
        </p:txBody>
      </p:sp>
    </p:spTree>
    <p:extLst>
      <p:ext uri="{BB962C8B-B14F-4D97-AF65-F5344CB8AC3E}">
        <p14:creationId xmlns:p14="http://schemas.microsoft.com/office/powerpoint/2010/main" val="154165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8.xml"/><Relationship Id="rId6" Type="http://schemas.openxmlformats.org/officeDocument/2006/relationships/image" Target="../media/image25.png"/><Relationship Id="rId11" Type="http://schemas.openxmlformats.org/officeDocument/2006/relationships/hyperlink" Target="https://creativecommons.org/licenses/by-nc-sa/4.0/" TargetMode="External"/><Relationship Id="rId5" Type="http://schemas.openxmlformats.org/officeDocument/2006/relationships/image" Target="../media/image24.jpeg"/><Relationship Id="rId10" Type="http://schemas.openxmlformats.org/officeDocument/2006/relationships/hyperlink" Target="https://digi-gen.eu/" TargetMode="External"/><Relationship Id="rId4" Type="http://schemas.openxmlformats.org/officeDocument/2006/relationships/image" Target="../media/image23.png"/><Relationship Id="rId9" Type="http://schemas.openxmlformats.org/officeDocument/2006/relationships/hyperlink" Target="mailto:hochschule.digigen@arbeitsagentur.de"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8.pn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9.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9.xml"/><Relationship Id="rId6" Type="http://schemas.openxmlformats.org/officeDocument/2006/relationships/image" Target="../media/image29.png"/><Relationship Id="rId11" Type="http://schemas.openxmlformats.org/officeDocument/2006/relationships/hyperlink" Target="https://creativecommons.org/licenses/by-nc-sa/4.0/" TargetMode="External"/><Relationship Id="rId5" Type="http://schemas.openxmlformats.org/officeDocument/2006/relationships/image" Target="../media/image24.jpeg"/><Relationship Id="rId10" Type="http://schemas.openxmlformats.org/officeDocument/2006/relationships/hyperlink" Target="https://digi-gen.eu/" TargetMode="External"/><Relationship Id="rId4" Type="http://schemas.openxmlformats.org/officeDocument/2006/relationships/image" Target="../media/image23.png"/><Relationship Id="rId9" Type="http://schemas.openxmlformats.org/officeDocument/2006/relationships/hyperlink" Target="mailto:hochschule.digigen@arbeitsagentur.de"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 Id="rId5" Type="http://schemas.openxmlformats.org/officeDocument/2006/relationships/image" Target="../media/image18.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 Id="rId5" Type="http://schemas.openxmlformats.org/officeDocument/2006/relationships/image" Target="../media/image31.pn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0.xml"/><Relationship Id="rId6" Type="http://schemas.openxmlformats.org/officeDocument/2006/relationships/image" Target="../media/image32.png"/><Relationship Id="rId11" Type="http://schemas.openxmlformats.org/officeDocument/2006/relationships/hyperlink" Target="https://creativecommons.org/licenses/by-nc-sa/4.0/" TargetMode="External"/><Relationship Id="rId5" Type="http://schemas.openxmlformats.org/officeDocument/2006/relationships/image" Target="../media/image24.jpeg"/><Relationship Id="rId10" Type="http://schemas.openxmlformats.org/officeDocument/2006/relationships/hyperlink" Target="https://digi-gen.eu/" TargetMode="External"/><Relationship Id="rId4" Type="http://schemas.openxmlformats.org/officeDocument/2006/relationships/image" Target="../media/image23.png"/><Relationship Id="rId9" Type="http://schemas.openxmlformats.org/officeDocument/2006/relationships/hyperlink" Target="mailto:hochschule.digigen@arbeitsagentur.de"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itel 4"/>
          <p:cNvSpPr>
            <a:spLocks noGrp="1"/>
          </p:cNvSpPr>
          <p:nvPr>
            <p:ph type="title"/>
          </p:nvPr>
        </p:nvSpPr>
        <p:spPr>
          <a:xfrm>
            <a:off x="960415" y="924015"/>
            <a:ext cx="10180399" cy="507831"/>
          </a:xfrm>
          <a:prstGeom prst="rect">
            <a:avLst/>
          </a:prstGeom>
        </p:spPr>
        <p:txBody>
          <a:bodyPr wrap="square" lIns="0" tIns="0" rIns="0" bIns="0" anchor="t">
            <a:spAutoFit/>
          </a:bodyPr>
          <a:lstStyle>
            <a:lvl1pPr algn="l">
              <a:lnSpc>
                <a:spcPct val="100000"/>
              </a:lnSpc>
              <a:spcAft>
                <a:spcPts val="500"/>
              </a:spcAft>
              <a:defRPr lang="de-DE" sz="3300" b="1" kern="1200" baseline="0" dirty="0"/>
            </a:lvl1pPr>
          </a:lstStyle>
          <a:p>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10180399"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34416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2" name="Titel 1"/>
          <p:cNvSpPr>
            <a:spLocks noGrp="1"/>
          </p:cNvSpPr>
          <p:nvPr>
            <p:ph type="title"/>
          </p:nvPr>
        </p:nvSpPr>
        <p:spPr>
          <a:xfrm>
            <a:off x="960415" y="540375"/>
            <a:ext cx="10180399" cy="720499"/>
          </a:xfrm>
          <a:prstGeom prst="rect">
            <a:avLst/>
          </a:prstGeom>
        </p:spPr>
        <p:txBody>
          <a:bodyPr lIns="0" tIns="0" rIns="0" bIns="0"/>
          <a:lstStyle>
            <a:lvl1pPr>
              <a:lnSpc>
                <a:spcPct val="100000"/>
              </a:lnSpc>
              <a:spcAft>
                <a:spcPts val="500"/>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7" name="Textplatzhalter 6"/>
          <p:cNvSpPr>
            <a:spLocks noGrp="1"/>
          </p:cNvSpPr>
          <p:nvPr>
            <p:ph type="body" sz="quarter" idx="11"/>
          </p:nvPr>
        </p:nvSpPr>
        <p:spPr>
          <a:xfrm>
            <a:off x="960415" y="2016000"/>
            <a:ext cx="5042179" cy="307777"/>
          </a:xfrm>
          <a:prstGeom prst="rect">
            <a:avLst/>
          </a:prstGeom>
        </p:spPr>
        <p:txBody>
          <a:bodyPr wrap="square" lIns="0" tIns="0" rIns="0" bIns="0">
            <a:spAutoFit/>
          </a:bodyPr>
          <a:lstStyle>
            <a:lvl1pPr marL="0" indent="0">
              <a:lnSpc>
                <a:spcPct val="100000"/>
              </a:lnSpc>
              <a:spcBef>
                <a:spcPts val="0"/>
              </a:spcBef>
              <a:spcAft>
                <a:spcPts val="400"/>
              </a:spcAft>
              <a:buClr>
                <a:srgbClr val="E2001A"/>
              </a:buClr>
              <a:buFontTx/>
              <a:buNone/>
              <a:defRPr b="0" baseline="0"/>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a:t>Textmasterformat bearbeiten</a:t>
            </a:r>
          </a:p>
        </p:txBody>
      </p:sp>
      <p:sp>
        <p:nvSpPr>
          <p:cNvPr id="5" name="Bildplatzhalter 4"/>
          <p:cNvSpPr>
            <a:spLocks noGrp="1"/>
          </p:cNvSpPr>
          <p:nvPr>
            <p:ph type="pic" sz="quarter" idx="13"/>
          </p:nvPr>
        </p:nvSpPr>
        <p:spPr>
          <a:xfrm>
            <a:off x="6113459" y="2088001"/>
            <a:ext cx="5067372" cy="4325500"/>
          </a:xfrm>
          <a:prstGeom prst="rect">
            <a:avLst/>
          </a:prstGeom>
        </p:spPr>
        <p:txBody>
          <a:bodyPr/>
          <a:lstStyle>
            <a:lvl1pPr marL="0" indent="0">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40868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2" name="Titel 1"/>
          <p:cNvSpPr>
            <a:spLocks noGrp="1"/>
          </p:cNvSpPr>
          <p:nvPr>
            <p:ph type="title"/>
          </p:nvPr>
        </p:nvSpPr>
        <p:spPr>
          <a:xfrm>
            <a:off x="960415" y="540375"/>
            <a:ext cx="10180399" cy="720499"/>
          </a:xfrm>
          <a:prstGeom prst="rect">
            <a:avLst/>
          </a:prstGeom>
        </p:spPr>
        <p:txBody>
          <a:bodyPr lIns="0" tIns="0" rIns="0" bIns="0"/>
          <a:lstStyle>
            <a:lvl1pPr>
              <a:lnSpc>
                <a:spcPct val="100000"/>
              </a:lnSpc>
              <a:spcAft>
                <a:spcPts val="500"/>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5" name="Bildplatzhalter 4"/>
          <p:cNvSpPr>
            <a:spLocks noGrp="1"/>
          </p:cNvSpPr>
          <p:nvPr>
            <p:ph type="pic" sz="quarter" idx="13"/>
          </p:nvPr>
        </p:nvSpPr>
        <p:spPr>
          <a:xfrm>
            <a:off x="978323" y="2025651"/>
            <a:ext cx="9942046" cy="4387849"/>
          </a:xfrm>
          <a:prstGeom prst="rect">
            <a:avLst/>
          </a:prstGeom>
        </p:spPr>
        <p:txBody>
          <a:bodyPr/>
          <a:lstStyle>
            <a:lvl1pPr marL="0" indent="0">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4147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entriertes Textfe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1120140" y="2358428"/>
            <a:ext cx="10220416" cy="4109500"/>
          </a:xfrm>
          <a:prstGeom prst="rect">
            <a:avLst/>
          </a:prstGeom>
        </p:spPr>
        <p:txBody>
          <a:bodyPr wrap="square" lIns="0" tIns="0" rIns="0" bIns="0">
            <a:noAutofit/>
          </a:bodyPr>
          <a:lstStyle>
            <a:lvl1pPr marL="0" indent="0" algn="ctr">
              <a:lnSpc>
                <a:spcPct val="100000"/>
              </a:lnSpc>
              <a:spcBef>
                <a:spcPts val="0"/>
              </a:spcBef>
              <a:spcAft>
                <a:spcPts val="500"/>
              </a:spcAft>
              <a:buClr>
                <a:srgbClr val="E2001A"/>
              </a:buClr>
              <a:buFontTx/>
              <a:buNone/>
              <a:defRPr sz="3300" b="1" baseline="0">
                <a:solidFill>
                  <a:srgbClr val="E2001A"/>
                </a:solidFill>
              </a:defRPr>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a:t>Textmasterformat bearbeiten</a:t>
            </a:r>
          </a:p>
        </p:txBody>
      </p:sp>
    </p:spTree>
    <p:extLst>
      <p:ext uri="{BB962C8B-B14F-4D97-AF65-F5344CB8AC3E}">
        <p14:creationId xmlns:p14="http://schemas.microsoft.com/office/powerpoint/2010/main" val="19588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p:nvPr>
        </p:nvSpPr>
        <p:spPr>
          <a:xfrm>
            <a:off x="960415" y="5472001"/>
            <a:ext cx="10180399" cy="369332"/>
          </a:xfrm>
          <a:prstGeom prst="rect">
            <a:avLst/>
          </a:prstGeom>
        </p:spPr>
        <p:txBody>
          <a:bodyPr lIns="0" tIns="0" rIns="0" bIns="0" anchor="t">
            <a:spAutoFit/>
          </a:bodyPr>
          <a:lstStyle>
            <a:lvl1pPr marL="0" indent="0">
              <a:lnSpc>
                <a:spcPct val="100000"/>
              </a:lnSpc>
              <a:spcAft>
                <a:spcPts val="500"/>
              </a:spcAft>
              <a:buFontTx/>
              <a:buNone/>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960415" y="6372000"/>
            <a:ext cx="1018039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a:t>Textmasterformat bearbeiten</a:t>
            </a:r>
          </a:p>
        </p:txBody>
      </p:sp>
    </p:spTree>
    <p:extLst>
      <p:ext uri="{BB962C8B-B14F-4D97-AF65-F5344CB8AC3E}">
        <p14:creationId xmlns:p14="http://schemas.microsoft.com/office/powerpoint/2010/main" val="230856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rnaussage">
    <p:spTree>
      <p:nvGrpSpPr>
        <p:cNvPr id="1" name=""/>
        <p:cNvGrpSpPr/>
        <p:nvPr/>
      </p:nvGrpSpPr>
      <p:grpSpPr>
        <a:xfrm>
          <a:off x="0" y="0"/>
          <a:ext cx="0" cy="0"/>
          <a:chOff x="0" y="0"/>
          <a:chExt cx="0" cy="0"/>
        </a:xfrm>
      </p:grpSpPr>
      <p:sp>
        <p:nvSpPr>
          <p:cNvPr id="2" name="Titel 1"/>
          <p:cNvSpPr>
            <a:spLocks noGrp="1"/>
          </p:cNvSpPr>
          <p:nvPr>
            <p:ph type="title"/>
          </p:nvPr>
        </p:nvSpPr>
        <p:spPr>
          <a:xfrm>
            <a:off x="960415" y="2448000"/>
            <a:ext cx="10180399" cy="507831"/>
          </a:xfrm>
          <a:prstGeom prst="rect">
            <a:avLst/>
          </a:prstGeom>
        </p:spPr>
        <p:txBody>
          <a:bodyPr wrap="square" lIns="0" tIns="0" rIns="0" bIns="0">
            <a:spAutoFit/>
          </a:bodyPr>
          <a:lstStyle>
            <a:lvl1pPr marL="0" indent="0" algn="ctr">
              <a:lnSpc>
                <a:spcPct val="100000"/>
              </a:lnSpc>
              <a:spcAft>
                <a:spcPts val="500"/>
              </a:spcAft>
              <a:buFontTx/>
              <a:buNone/>
              <a:defRPr sz="3300" b="1">
                <a:solidFill>
                  <a:srgbClr val="FFFFFF"/>
                </a:solidFill>
                <a:latin typeface="Arial" pitchFamily="34" charset="0"/>
                <a:cs typeface="Arial"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141321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21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12450" y="-936771"/>
            <a:ext cx="8421073" cy="7682824"/>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903852" y="1601663"/>
            <a:ext cx="5017221" cy="4577377"/>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1861542"/>
            <a:ext cx="9184482" cy="1805003"/>
          </a:xfrm>
        </p:spPr>
        <p:txBody>
          <a:bodyPr anchor="b"/>
          <a:lstStyle>
            <a:lvl1pPr algn="ctr">
              <a:defRPr sz="4518"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2" y="3890353"/>
            <a:ext cx="9184482" cy="650589"/>
          </a:xfrm>
        </p:spPr>
        <p:txBody>
          <a:bodyPr/>
          <a:lstStyle>
            <a:lvl1pPr marL="0" indent="0" algn="ctr">
              <a:buNone/>
              <a:defRPr sz="1807" b="0" i="1"/>
            </a:lvl1pPr>
            <a:lvl2pPr marL="344272" indent="0" algn="ctr">
              <a:buNone/>
              <a:defRPr sz="1506"/>
            </a:lvl2pPr>
            <a:lvl3pPr marL="688543" indent="0" algn="ctr">
              <a:buNone/>
              <a:defRPr sz="1355"/>
            </a:lvl3pPr>
            <a:lvl4pPr marL="1032815" indent="0" algn="ctr">
              <a:buNone/>
              <a:defRPr sz="1205"/>
            </a:lvl4pPr>
            <a:lvl5pPr marL="1377086" indent="0" algn="ctr">
              <a:buNone/>
              <a:defRPr sz="1205"/>
            </a:lvl5pPr>
            <a:lvl6pPr marL="1721358" indent="0" algn="ctr">
              <a:buNone/>
              <a:defRPr sz="1205"/>
            </a:lvl6pPr>
            <a:lvl7pPr marL="2065630" indent="0" algn="ctr">
              <a:buNone/>
              <a:defRPr sz="1205"/>
            </a:lvl7pPr>
            <a:lvl8pPr marL="2409901" indent="0" algn="ctr">
              <a:buNone/>
              <a:defRPr sz="1205"/>
            </a:lvl8pPr>
            <a:lvl9pPr marL="2754173" indent="0" algn="ctr">
              <a:buNone/>
              <a:defRPr sz="1205"/>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9877" y="6353256"/>
            <a:ext cx="4133016" cy="366731"/>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57600" y="5065034"/>
            <a:ext cx="1545304" cy="1409833"/>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4E52C7A-63D0-32E8-574F-06A7CB18F7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20528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108" y="5902751"/>
            <a:ext cx="12294227" cy="1285889"/>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2488543"/>
            <a:ext cx="9184482" cy="1805003"/>
          </a:xfrm>
        </p:spPr>
        <p:txBody>
          <a:bodyPr anchor="b"/>
          <a:lstStyle>
            <a:lvl1pPr algn="ctr">
              <a:defRPr sz="4518"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2" y="4517353"/>
            <a:ext cx="9184482" cy="650589"/>
          </a:xfrm>
        </p:spPr>
        <p:txBody>
          <a:bodyPr/>
          <a:lstStyle>
            <a:lvl1pPr marL="0" indent="0" algn="ctr">
              <a:buNone/>
              <a:defRPr sz="1807" b="0" i="1"/>
            </a:lvl1pPr>
            <a:lvl2pPr marL="344272" indent="0" algn="ctr">
              <a:buNone/>
              <a:defRPr sz="1506"/>
            </a:lvl2pPr>
            <a:lvl3pPr marL="688543" indent="0" algn="ctr">
              <a:buNone/>
              <a:defRPr sz="1355"/>
            </a:lvl3pPr>
            <a:lvl4pPr marL="1032815" indent="0" algn="ctr">
              <a:buNone/>
              <a:defRPr sz="1205"/>
            </a:lvl4pPr>
            <a:lvl5pPr marL="1377086" indent="0" algn="ctr">
              <a:buNone/>
              <a:defRPr sz="1205"/>
            </a:lvl5pPr>
            <a:lvl6pPr marL="1721358" indent="0" algn="ctr">
              <a:buNone/>
              <a:defRPr sz="1205"/>
            </a:lvl6pPr>
            <a:lvl7pPr marL="2065630" indent="0" algn="ctr">
              <a:buNone/>
              <a:defRPr sz="1205"/>
            </a:lvl7pPr>
            <a:lvl8pPr marL="2409901" indent="0" algn="ctr">
              <a:buNone/>
              <a:defRPr sz="1205"/>
            </a:lvl8pPr>
            <a:lvl9pPr marL="2754173" indent="0" algn="ctr">
              <a:buNone/>
              <a:defRPr sz="1205"/>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56479" y="6379323"/>
            <a:ext cx="4133016" cy="366731"/>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3903" y="-473222"/>
            <a:ext cx="13121656"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311" y="51076"/>
            <a:ext cx="11805205"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41911" y="6384308"/>
            <a:ext cx="2755344" cy="366731"/>
          </a:xfrm>
        </p:spPr>
        <p:txBody>
          <a:bodyPr/>
          <a:lstStyle/>
          <a:p>
            <a:fld id="{1BD53905-E96D-42F0-A435-9FC73A716FA7}" type="datetime1">
              <a:rPr lang="en-GB" noProof="0" smtClean="0"/>
              <a:t>08/01/2025</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4338" y="75728"/>
            <a:ext cx="1080604" cy="985872"/>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4418" y="276854"/>
            <a:ext cx="680453" cy="640046"/>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C548D6D-2AD5-E70D-A47A-23625E8903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47781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5533" y="1717258"/>
            <a:ext cx="10562153" cy="2865284"/>
          </a:xfrm>
        </p:spPr>
        <p:txBody>
          <a:bodyPr anchor="b">
            <a:normAutofit/>
          </a:bodyPr>
          <a:lstStyle>
            <a:lvl1pPr>
              <a:defRPr sz="6024"/>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5533" y="4609650"/>
            <a:ext cx="10562153" cy="1506785"/>
          </a:xfrm>
        </p:spPr>
        <p:txBody>
          <a:bodyPr/>
          <a:lstStyle>
            <a:lvl1pPr marL="0" indent="0">
              <a:buNone/>
              <a:defRPr sz="1807" i="1">
                <a:solidFill>
                  <a:schemeClr val="tx1">
                    <a:tint val="75000"/>
                  </a:schemeClr>
                </a:solidFill>
              </a:defRPr>
            </a:lvl1pPr>
            <a:lvl2pPr marL="344272" indent="0">
              <a:buNone/>
              <a:defRPr sz="1506">
                <a:solidFill>
                  <a:schemeClr val="tx1">
                    <a:tint val="75000"/>
                  </a:schemeClr>
                </a:solidFill>
              </a:defRPr>
            </a:lvl2pPr>
            <a:lvl3pPr marL="688543" indent="0">
              <a:buNone/>
              <a:defRPr sz="1355">
                <a:solidFill>
                  <a:schemeClr val="tx1">
                    <a:tint val="75000"/>
                  </a:schemeClr>
                </a:solidFill>
              </a:defRPr>
            </a:lvl3pPr>
            <a:lvl4pPr marL="1032815" indent="0">
              <a:buNone/>
              <a:defRPr sz="1205">
                <a:solidFill>
                  <a:schemeClr val="tx1">
                    <a:tint val="75000"/>
                  </a:schemeClr>
                </a:solidFill>
              </a:defRPr>
            </a:lvl4pPr>
            <a:lvl5pPr marL="1377086" indent="0">
              <a:buNone/>
              <a:defRPr sz="1205">
                <a:solidFill>
                  <a:schemeClr val="tx1">
                    <a:tint val="75000"/>
                  </a:schemeClr>
                </a:solidFill>
              </a:defRPr>
            </a:lvl5pPr>
            <a:lvl6pPr marL="1721358" indent="0">
              <a:buNone/>
              <a:defRPr sz="1205">
                <a:solidFill>
                  <a:schemeClr val="tx1">
                    <a:tint val="75000"/>
                  </a:schemeClr>
                </a:solidFill>
              </a:defRPr>
            </a:lvl6pPr>
            <a:lvl7pPr marL="2065630" indent="0">
              <a:buNone/>
              <a:defRPr sz="1205">
                <a:solidFill>
                  <a:schemeClr val="tx1">
                    <a:tint val="75000"/>
                  </a:schemeClr>
                </a:solidFill>
              </a:defRPr>
            </a:lvl7pPr>
            <a:lvl8pPr marL="2409901" indent="0">
              <a:buNone/>
              <a:defRPr sz="1205">
                <a:solidFill>
                  <a:schemeClr val="tx1">
                    <a:tint val="75000"/>
                  </a:schemeClr>
                </a:solidFill>
              </a:defRPr>
            </a:lvl8pPr>
            <a:lvl9pPr marL="2754173" indent="0">
              <a:buNone/>
              <a:defRPr sz="1205">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08/01/2025</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1025751" y="6412141"/>
            <a:ext cx="76029" cy="27871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3903" y="-473222"/>
            <a:ext cx="13121656"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311" y="51076"/>
            <a:ext cx="11805205"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4338" y="75728"/>
            <a:ext cx="1080604" cy="985872"/>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4418" y="276854"/>
            <a:ext cx="680453" cy="640046"/>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78946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54413" y="-211958"/>
            <a:ext cx="7630325" cy="6961400"/>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302062" y="1000098"/>
            <a:ext cx="6199525" cy="4895060"/>
          </a:xfrm>
        </p:spPr>
        <p:txBody>
          <a:bodyPr/>
          <a:lstStyle>
            <a:lvl1pPr>
              <a:buClr>
                <a:srgbClr val="E86507"/>
              </a:buClr>
              <a:defRPr sz="2410"/>
            </a:lvl1pPr>
            <a:lvl2pPr>
              <a:buClr>
                <a:srgbClr val="E86507"/>
              </a:buClr>
              <a:defRPr sz="2108"/>
            </a:lvl2pPr>
            <a:lvl3pPr>
              <a:buClr>
                <a:srgbClr val="E86507"/>
              </a:buClr>
              <a:defRPr sz="1807"/>
            </a:lvl3pPr>
            <a:lvl4pPr>
              <a:buClr>
                <a:srgbClr val="E86507"/>
              </a:buClr>
              <a:defRPr sz="1506"/>
            </a:lvl4pPr>
            <a:lvl5pPr>
              <a:buClr>
                <a:srgbClr val="E86507"/>
              </a:buClr>
              <a:defRPr sz="1506"/>
            </a:lvl5pPr>
            <a:lvl6pPr>
              <a:defRPr sz="1506"/>
            </a:lvl6pPr>
            <a:lvl7pPr>
              <a:defRPr sz="1506"/>
            </a:lvl7pPr>
            <a:lvl8pPr>
              <a:defRPr sz="1506"/>
            </a:lvl8pPr>
            <a:lvl9pPr>
              <a:defRPr sz="1506"/>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9958" y="2600989"/>
            <a:ext cx="3603720" cy="1686185"/>
          </a:xfrm>
        </p:spPr>
        <p:txBody>
          <a:bodyPr>
            <a:normAutofit/>
          </a:bodyPr>
          <a:lstStyle>
            <a:lvl1pPr marL="0" indent="0">
              <a:buNone/>
              <a:defRPr sz="1506" i="1"/>
            </a:lvl1pPr>
            <a:lvl2pPr marL="344272" indent="0">
              <a:buNone/>
              <a:defRPr sz="1054"/>
            </a:lvl2pPr>
            <a:lvl3pPr marL="688543" indent="0">
              <a:buNone/>
              <a:defRPr sz="904"/>
            </a:lvl3pPr>
            <a:lvl4pPr marL="1032815" indent="0">
              <a:buNone/>
              <a:defRPr sz="753"/>
            </a:lvl4pPr>
            <a:lvl5pPr marL="1377086" indent="0">
              <a:buNone/>
              <a:defRPr sz="753"/>
            </a:lvl5pPr>
            <a:lvl6pPr marL="1721358" indent="0">
              <a:buNone/>
              <a:defRPr sz="753"/>
            </a:lvl6pPr>
            <a:lvl7pPr marL="2065630" indent="0">
              <a:buNone/>
              <a:defRPr sz="753"/>
            </a:lvl7pPr>
            <a:lvl8pPr marL="2409901" indent="0">
              <a:buNone/>
              <a:defRPr sz="753"/>
            </a:lvl8pPr>
            <a:lvl9pPr marL="2754173" indent="0">
              <a:buNone/>
              <a:defRPr sz="753"/>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4338" y="75728"/>
            <a:ext cx="1080604" cy="985872"/>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4418" y="276854"/>
            <a:ext cx="680453" cy="640046"/>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19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00864" y="454025"/>
            <a:ext cx="21599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a:xfrm>
            <a:off x="960415" y="924015"/>
            <a:ext cx="10180399" cy="507831"/>
          </a:xfrm>
          <a:prstGeom prst="rect">
            <a:avLst/>
          </a:prstGeom>
        </p:spPr>
        <p:txBody>
          <a:bodyPr wrap="square" lIns="0" tIns="0" rIns="0" bIns="0" anchor="t">
            <a:spAutoFit/>
          </a:bodyPr>
          <a:lstStyle>
            <a:lvl1pPr algn="l">
              <a:lnSpc>
                <a:spcPct val="100000"/>
              </a:lnSpc>
              <a:spcAft>
                <a:spcPts val="500"/>
              </a:spcAft>
              <a:defRPr lang="de-DE" sz="3300" b="1" kern="1200" baseline="0" dirty="0">
                <a:latin typeface="Arial" pitchFamily="34" charset="0"/>
                <a:cs typeface="Arial" pitchFamily="34" charset="0"/>
              </a:defRPr>
            </a:lvl1pPr>
          </a:lstStyle>
          <a:p>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9123942"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1682333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80052" y="2100954"/>
            <a:ext cx="4546202" cy="4147651"/>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7" y="3037603"/>
            <a:ext cx="3603720" cy="1686185"/>
          </a:xfrm>
        </p:spPr>
        <p:txBody>
          <a:bodyPr>
            <a:normAutofit/>
          </a:bodyPr>
          <a:lstStyle>
            <a:lvl1pPr marL="0" indent="0">
              <a:buNone/>
              <a:defRPr sz="1506" i="1"/>
            </a:lvl1pPr>
            <a:lvl2pPr marL="344272" indent="0">
              <a:buNone/>
              <a:defRPr sz="1054"/>
            </a:lvl2pPr>
            <a:lvl3pPr marL="688543" indent="0">
              <a:buNone/>
              <a:defRPr sz="904"/>
            </a:lvl3pPr>
            <a:lvl4pPr marL="1032815" indent="0">
              <a:buNone/>
              <a:defRPr sz="753"/>
            </a:lvl4pPr>
            <a:lvl5pPr marL="1377086" indent="0">
              <a:buNone/>
              <a:defRPr sz="753"/>
            </a:lvl5pPr>
            <a:lvl6pPr marL="1721358" indent="0">
              <a:buNone/>
              <a:defRPr sz="753"/>
            </a:lvl6pPr>
            <a:lvl7pPr marL="2065630" indent="0">
              <a:buNone/>
              <a:defRPr sz="753"/>
            </a:lvl7pPr>
            <a:lvl8pPr marL="2409901" indent="0">
              <a:buNone/>
              <a:defRPr sz="753"/>
            </a:lvl8pPr>
            <a:lvl9pPr marL="2754173" indent="0">
              <a:buNone/>
              <a:defRPr sz="753"/>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24502" y="715544"/>
            <a:ext cx="5917739" cy="5398952"/>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607440" y="252731"/>
            <a:ext cx="3904644" cy="3562336"/>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080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9249" y="-1241781"/>
            <a:ext cx="10577435" cy="9650147"/>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7" y="3037603"/>
            <a:ext cx="3603720" cy="1686185"/>
          </a:xfrm>
        </p:spPr>
        <p:txBody>
          <a:bodyPr>
            <a:normAutofit/>
          </a:bodyPr>
          <a:lstStyle>
            <a:lvl1pPr marL="0" indent="0">
              <a:buNone/>
              <a:defRPr sz="1506" i="1"/>
            </a:lvl1pPr>
            <a:lvl2pPr marL="344272" indent="0">
              <a:buNone/>
              <a:defRPr sz="1054"/>
            </a:lvl2pPr>
            <a:lvl3pPr marL="688543" indent="0">
              <a:buNone/>
              <a:defRPr sz="904"/>
            </a:lvl3pPr>
            <a:lvl4pPr marL="1032815" indent="0">
              <a:buNone/>
              <a:defRPr sz="753"/>
            </a:lvl4pPr>
            <a:lvl5pPr marL="1377086" indent="0">
              <a:buNone/>
              <a:defRPr sz="753"/>
            </a:lvl5pPr>
            <a:lvl6pPr marL="1721358" indent="0">
              <a:buNone/>
              <a:defRPr sz="753"/>
            </a:lvl6pPr>
            <a:lvl7pPr marL="2065630" indent="0">
              <a:buNone/>
              <a:defRPr sz="753"/>
            </a:lvl7pPr>
            <a:lvl8pPr marL="2409901" indent="0">
              <a:buNone/>
              <a:defRPr sz="753"/>
            </a:lvl8pPr>
            <a:lvl9pPr marL="2754173" indent="0">
              <a:buNone/>
              <a:defRPr sz="753"/>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56480" y="6382713"/>
            <a:ext cx="4133016" cy="366731"/>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02787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1" y="1"/>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1010017" y="282593"/>
            <a:ext cx="1161547" cy="105971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75424" y="466056"/>
            <a:ext cx="680453" cy="640046"/>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56480" y="6382713"/>
            <a:ext cx="4133016" cy="366731"/>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4518"/>
            </a:lvl1pPr>
          </a:lstStyle>
          <a:p>
            <a:r>
              <a:rPr lang="nl-NL" noProof="0"/>
              <a:t>Klik om stijl te bewerken</a:t>
            </a:r>
            <a:endParaRPr lang="en-GB" noProof="0"/>
          </a:p>
        </p:txBody>
      </p:sp>
    </p:spTree>
    <p:extLst>
      <p:ext uri="{BB962C8B-B14F-4D97-AF65-F5344CB8AC3E}">
        <p14:creationId xmlns:p14="http://schemas.microsoft.com/office/powerpoint/2010/main" val="2558468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1" y="1"/>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endParaRPr lang="de-DE" sz="1506"/>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1010017" y="282593"/>
            <a:ext cx="1161547" cy="105971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4"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4518"/>
            </a:lvl1pPr>
          </a:lstStyle>
          <a:p>
            <a:r>
              <a:rPr lang="nl-NL" noProof="0"/>
              <a:t>Klik om stijl te bewerken</a:t>
            </a:r>
            <a:endParaRPr lang="en-GB" noProof="0"/>
          </a:p>
        </p:txBody>
      </p:sp>
    </p:spTree>
    <p:extLst>
      <p:ext uri="{BB962C8B-B14F-4D97-AF65-F5344CB8AC3E}">
        <p14:creationId xmlns:p14="http://schemas.microsoft.com/office/powerpoint/2010/main" val="1247629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1025751"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ctr">
              <a:lnSpc>
                <a:spcPct val="130000"/>
              </a:lnSpc>
              <a:spcAft>
                <a:spcPts val="602"/>
              </a:spcAft>
            </a:pPr>
            <a:r>
              <a:rPr lang="de-DE" sz="904"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4111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10352" y="229606"/>
            <a:ext cx="7096005" cy="6473921"/>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82746" y="1655170"/>
            <a:ext cx="4274636" cy="3899892"/>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1011" y="4545111"/>
            <a:ext cx="921637" cy="998146"/>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2986" y="3642487"/>
            <a:ext cx="1597717" cy="6266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2" y="78977"/>
            <a:ext cx="139117" cy="3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endParaRPr lang="de-DE" sz="1506"/>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2" y="341276"/>
            <a:ext cx="139117" cy="69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pPr marL="0" marR="0" lvl="0" indent="0" algn="l" defTabSz="688543" rtl="0" eaLnBrk="0" fontAlgn="base" latinLnBrk="0" hangingPunct="0">
              <a:lnSpc>
                <a:spcPct val="100000"/>
              </a:lnSpc>
              <a:spcBef>
                <a:spcPct val="0"/>
              </a:spcBef>
              <a:spcAft>
                <a:spcPct val="0"/>
              </a:spcAft>
              <a:buClrTx/>
              <a:buSzTx/>
              <a:buFontTx/>
              <a:buNone/>
              <a:tabLst/>
            </a:pPr>
            <a:br>
              <a:rPr kumimoji="0" lang="de-DE" altLang="de-DE" sz="1355" b="0" i="0" u="none" strike="noStrike" cap="none" normalizeH="0" baseline="0">
                <a:ln>
                  <a:noFill/>
                </a:ln>
                <a:solidFill>
                  <a:schemeClr val="tx1"/>
                </a:solidFill>
                <a:effectLst/>
                <a:latin typeface="Arial" panose="020B0604020202020204" pitchFamily="34" charset="0"/>
              </a:rPr>
            </a:br>
            <a:endParaRPr kumimoji="0" lang="de-DE" altLang="de-DE" sz="1355" b="0" i="0" u="none" strike="noStrike" cap="none" normalizeH="0" baseline="0">
              <a:ln>
                <a:noFill/>
              </a:ln>
              <a:solidFill>
                <a:schemeClr val="tx1"/>
              </a:solidFill>
              <a:effectLst/>
              <a:latin typeface="Arial" panose="020B0604020202020204" pitchFamily="34" charset="0"/>
            </a:endParaRPr>
          </a:p>
          <a:p>
            <a:pPr marL="0" marR="0" lvl="0" indent="0" algn="l" defTabSz="688543" rtl="0" eaLnBrk="0" fontAlgn="base" latinLnBrk="0" hangingPunct="0">
              <a:lnSpc>
                <a:spcPct val="100000"/>
              </a:lnSpc>
              <a:spcBef>
                <a:spcPct val="0"/>
              </a:spcBef>
              <a:spcAft>
                <a:spcPct val="0"/>
              </a:spcAft>
              <a:buClrTx/>
              <a:buSzTx/>
              <a:buFontTx/>
              <a:buNone/>
              <a:tabLst/>
            </a:pPr>
            <a:endParaRPr kumimoji="0" lang="de-DE" altLang="de-DE" sz="1355"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2" y="466622"/>
            <a:ext cx="139117" cy="90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pPr marL="0" marR="0" lvl="0" indent="0" algn="l" defTabSz="688543" rtl="0" eaLnBrk="0" fontAlgn="base" latinLnBrk="0" hangingPunct="0">
              <a:lnSpc>
                <a:spcPct val="100000"/>
              </a:lnSpc>
              <a:spcBef>
                <a:spcPct val="0"/>
              </a:spcBef>
              <a:spcAft>
                <a:spcPct val="0"/>
              </a:spcAft>
              <a:buClrTx/>
              <a:buSzTx/>
              <a:buFontTx/>
              <a:buNone/>
              <a:tabLst/>
            </a:pPr>
            <a:endParaRPr kumimoji="0" lang="de-DE" altLang="de-DE" sz="1355" b="0" i="0" u="none" strike="noStrike" cap="none" normalizeH="0" baseline="0">
              <a:ln>
                <a:noFill/>
              </a:ln>
              <a:solidFill>
                <a:schemeClr val="tx1"/>
              </a:solidFill>
              <a:effectLst/>
              <a:latin typeface="Arial" panose="020B0604020202020204" pitchFamily="34" charset="0"/>
            </a:endParaRPr>
          </a:p>
          <a:p>
            <a:pPr marL="0" marR="0" lvl="0" indent="0" algn="l" defTabSz="688543" rtl="0" eaLnBrk="0" fontAlgn="base" latinLnBrk="0" hangingPunct="0">
              <a:lnSpc>
                <a:spcPct val="100000"/>
              </a:lnSpc>
              <a:spcBef>
                <a:spcPct val="0"/>
              </a:spcBef>
              <a:spcAft>
                <a:spcPct val="0"/>
              </a:spcAft>
              <a:buClrTx/>
              <a:buSzTx/>
              <a:buFontTx/>
              <a:buNone/>
              <a:tabLst/>
            </a:pPr>
            <a:br>
              <a:rPr kumimoji="0" lang="de-DE" altLang="de-DE" sz="1355" b="0" i="0" u="none" strike="noStrike" cap="none" normalizeH="0" baseline="0">
                <a:ln>
                  <a:noFill/>
                </a:ln>
                <a:solidFill>
                  <a:schemeClr val="tx1"/>
                </a:solidFill>
                <a:effectLst/>
                <a:latin typeface="Arial" panose="020B0604020202020204" pitchFamily="34" charset="0"/>
              </a:rPr>
            </a:br>
            <a:endParaRPr kumimoji="0" lang="de-DE" altLang="de-DE" sz="1355" b="0" i="0" u="none" strike="noStrike" cap="none" normalizeH="0" baseline="0">
              <a:ln>
                <a:noFill/>
              </a:ln>
              <a:solidFill>
                <a:schemeClr val="tx1"/>
              </a:solidFill>
              <a:effectLst/>
              <a:latin typeface="Arial" panose="020B0604020202020204" pitchFamily="34" charset="0"/>
            </a:endParaRPr>
          </a:p>
          <a:p>
            <a:pPr marL="0" marR="0" lvl="0" indent="0" algn="l" defTabSz="688543" rtl="0" eaLnBrk="0" fontAlgn="base" latinLnBrk="0" hangingPunct="0">
              <a:lnSpc>
                <a:spcPct val="100000"/>
              </a:lnSpc>
              <a:spcBef>
                <a:spcPct val="0"/>
              </a:spcBef>
              <a:spcAft>
                <a:spcPct val="0"/>
              </a:spcAft>
              <a:buClrTx/>
              <a:buSzTx/>
              <a:buFontTx/>
              <a:buNone/>
              <a:tabLst/>
            </a:pPr>
            <a:endParaRPr kumimoji="0" lang="de-DE" altLang="de-DE" sz="1355"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2" y="675140"/>
            <a:ext cx="139117" cy="48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pPr marL="0" marR="0" lvl="0" indent="0" algn="l" defTabSz="688543" rtl="0" eaLnBrk="0" fontAlgn="base" latinLnBrk="0" hangingPunct="0">
              <a:lnSpc>
                <a:spcPct val="100000"/>
              </a:lnSpc>
              <a:spcBef>
                <a:spcPct val="0"/>
              </a:spcBef>
              <a:spcAft>
                <a:spcPct val="0"/>
              </a:spcAft>
              <a:buClrTx/>
              <a:buSzTx/>
              <a:buFontTx/>
              <a:buNone/>
              <a:tabLst/>
            </a:pPr>
            <a:endParaRPr kumimoji="0" lang="de-DE" altLang="de-DE" sz="1355" b="0" i="0" u="none" strike="noStrike" cap="none" normalizeH="0" baseline="0">
              <a:ln>
                <a:noFill/>
              </a:ln>
              <a:solidFill>
                <a:schemeClr val="tx1"/>
              </a:solidFill>
              <a:effectLst/>
              <a:latin typeface="Arial" panose="020B0604020202020204" pitchFamily="34" charset="0"/>
            </a:endParaRPr>
          </a:p>
          <a:p>
            <a:pPr marL="0" marR="0" lvl="0" indent="0" algn="l" defTabSz="688543" rtl="0" eaLnBrk="0" fontAlgn="base" latinLnBrk="0" hangingPunct="0">
              <a:lnSpc>
                <a:spcPct val="100000"/>
              </a:lnSpc>
              <a:spcBef>
                <a:spcPct val="0"/>
              </a:spcBef>
              <a:spcAft>
                <a:spcPct val="0"/>
              </a:spcAft>
              <a:buClrTx/>
              <a:buSzTx/>
              <a:buFontTx/>
              <a:buNone/>
              <a:tabLst/>
            </a:pPr>
            <a:endParaRPr kumimoji="0" lang="de-DE" altLang="de-DE" sz="1355"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2" y="997399"/>
            <a:ext cx="139117" cy="3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endParaRPr lang="de-DE" sz="1506"/>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2" y="1456610"/>
            <a:ext cx="139117" cy="3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endParaRPr lang="de-DE" sz="1506"/>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2" y="1915821"/>
            <a:ext cx="139117" cy="3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endParaRPr lang="de-DE" sz="1506"/>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53266" y="3585616"/>
            <a:ext cx="1569015" cy="755147"/>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06744" y="4478364"/>
            <a:ext cx="1132752" cy="110083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36476" y="3589890"/>
            <a:ext cx="1762910" cy="660116"/>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708345" y="4765053"/>
            <a:ext cx="1352798" cy="52745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68551" y="2999558"/>
            <a:ext cx="98206" cy="5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854" tIns="34427" rIns="68854" bIns="34427" numCol="1" anchor="ctr" anchorCtr="0" compatLnSpc="1">
            <a:prstTxWarp prst="textNoShape">
              <a:avLst/>
            </a:prstTxWarp>
            <a:noAutofit/>
          </a:bodyPr>
          <a:lstStyle/>
          <a:p>
            <a:pPr algn="r"/>
            <a:endParaRPr lang="de-DE" sz="1506"/>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61063" y="12335315"/>
            <a:ext cx="4109648" cy="2066556"/>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854" tIns="34427" rIns="68854" bIns="34427" numCol="1" spcCol="0" rtlCol="0" fromWordArt="0" anchor="ctr" anchorCtr="0" forceAA="0" compatLnSpc="1">
            <a:prstTxWarp prst="textNoShape">
              <a:avLst/>
            </a:prstTxWarp>
            <a:noAutofit/>
          </a:bodyPr>
          <a:lstStyle/>
          <a:p>
            <a:pPr algn="r"/>
            <a:endParaRPr lang="de-DE" sz="1506"/>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62038" y="5827822"/>
            <a:ext cx="5615928" cy="114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854" tIns="34427" rIns="68854" bIns="34427" numCol="1" anchor="ctr" anchorCtr="0" compatLnSpc="1">
            <a:prstTxWarp prst="textNoShape">
              <a:avLst/>
            </a:prstTxWarp>
            <a:noAutofit/>
          </a:bodyPr>
          <a:lstStyle/>
          <a:p>
            <a:pPr marL="0" marR="0" lvl="0" indent="0" algn="ctr" defTabSz="688543" rtl="0" eaLnBrk="0" fontAlgn="base" latinLnBrk="0" hangingPunct="0">
              <a:lnSpc>
                <a:spcPct val="100000"/>
              </a:lnSpc>
              <a:spcBef>
                <a:spcPct val="0"/>
              </a:spcBef>
              <a:spcAft>
                <a:spcPct val="0"/>
              </a:spcAft>
              <a:buClrTx/>
              <a:buSzTx/>
              <a:buFontTx/>
              <a:buNone/>
              <a:tabLst/>
            </a:pPr>
            <a:r>
              <a:rPr kumimoji="0" lang="de-DE" altLang="de-DE" sz="828"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828"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828"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828"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828"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828"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8407" y="1566344"/>
            <a:ext cx="5359894" cy="1698273"/>
          </a:xfrm>
          <a:prstGeom prst="rect">
            <a:avLst/>
          </a:prstGeom>
          <a:noFill/>
        </p:spPr>
        <p:txBody>
          <a:bodyPr wrap="square" rtlCol="0">
            <a:noAutofit/>
          </a:bodyPr>
          <a:lstStyle/>
          <a:p>
            <a:pPr marL="0" marR="0" lvl="0" indent="0" algn="l" defTabSz="688543" rtl="0" eaLnBrk="1" fontAlgn="auto" latinLnBrk="0" hangingPunct="1">
              <a:lnSpc>
                <a:spcPct val="100000"/>
              </a:lnSpc>
              <a:spcBef>
                <a:spcPts val="0"/>
              </a:spcBef>
              <a:spcAft>
                <a:spcPts val="0"/>
              </a:spcAft>
              <a:buClrTx/>
              <a:buSzTx/>
              <a:buFontTx/>
              <a:buNone/>
              <a:tabLst/>
              <a:defRPr/>
            </a:pPr>
            <a:r>
              <a:rPr lang="en-GB" sz="1054" b="1" noProof="0" dirty="0">
                <a:effectLst/>
                <a:latin typeface="+mn-lt"/>
                <a:ea typeface="Calibri" panose="020F0502020204030204" pitchFamily="34" charset="0"/>
                <a:cs typeface="Times New Roman" panose="02020603050405020304" pitchFamily="18" charset="0"/>
              </a:rPr>
              <a:t>DISCLAIMER:</a:t>
            </a:r>
          </a:p>
          <a:p>
            <a:pPr marL="0" marR="0" lvl="0" indent="0" algn="l" defTabSz="688543" rtl="0" eaLnBrk="1" fontAlgn="auto" latinLnBrk="0" hangingPunct="1">
              <a:lnSpc>
                <a:spcPct val="100000"/>
              </a:lnSpc>
              <a:spcBef>
                <a:spcPts val="0"/>
              </a:spcBef>
              <a:spcAft>
                <a:spcPts val="0"/>
              </a:spcAft>
              <a:buClrTx/>
              <a:buSzTx/>
              <a:buFontTx/>
              <a:buNone/>
              <a:tabLst/>
              <a:defRPr/>
            </a:pPr>
            <a:endParaRPr lang="en-GB" sz="1054"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688543" rtl="0" eaLnBrk="1" fontAlgn="auto" latinLnBrk="0" hangingPunct="1">
              <a:lnSpc>
                <a:spcPct val="100000"/>
              </a:lnSpc>
              <a:spcBef>
                <a:spcPts val="0"/>
              </a:spcBef>
              <a:spcAft>
                <a:spcPts val="0"/>
              </a:spcAft>
              <a:buClrTx/>
              <a:buSzTx/>
              <a:buFontTx/>
              <a:buNone/>
              <a:tabLst/>
              <a:defRPr/>
            </a:pPr>
            <a:r>
              <a:rPr lang="en-GB" sz="1054"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1506"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74410" y="2192296"/>
            <a:ext cx="3077319" cy="271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35539" rtlCol="0" anchor="t"/>
          <a:lstStyle/>
          <a:p>
            <a:pPr algn="l"/>
            <a:r>
              <a:rPr lang="en-GB" sz="1355" b="1" noProof="0" dirty="0">
                <a:solidFill>
                  <a:schemeClr val="tx2">
                    <a:lumMod val="75000"/>
                  </a:schemeClr>
                </a:solidFill>
                <a:latin typeface="+mj-lt"/>
                <a:ea typeface="Jost Bold Roman" pitchFamily="2" charset="0"/>
              </a:rPr>
              <a:t>PROJECT INFORMATION</a:t>
            </a:r>
          </a:p>
          <a:p>
            <a:pPr algn="l">
              <a:spcAft>
                <a:spcPts val="452"/>
              </a:spcAft>
            </a:pPr>
            <a:r>
              <a:rPr lang="en-GB" sz="979"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979" b="0" i="1" u="none" noProof="0" dirty="0">
              <a:solidFill>
                <a:schemeClr val="tx1"/>
              </a:solidFill>
              <a:latin typeface="+mj-lt"/>
              <a:ea typeface="Jost Bold Italic" pitchFamily="2" charset="0"/>
            </a:endParaRPr>
          </a:p>
          <a:p>
            <a:pPr algn="l"/>
            <a:r>
              <a:rPr lang="en-GB" sz="979"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979" b="0" i="1" u="none" noProof="0" dirty="0">
              <a:solidFill>
                <a:schemeClr val="tx1"/>
              </a:solidFill>
              <a:latin typeface="+mj-lt"/>
              <a:ea typeface="Jost Bold Italic" pitchFamily="2" charset="0"/>
            </a:endParaRPr>
          </a:p>
          <a:p>
            <a:pPr algn="l"/>
            <a:endParaRPr lang="en-GB" sz="979" b="0" i="1" u="none" noProof="0" dirty="0">
              <a:solidFill>
                <a:schemeClr val="tx1"/>
              </a:solidFill>
              <a:latin typeface="+mj-lt"/>
              <a:ea typeface="Jost Bold Italic" pitchFamily="2" charset="0"/>
            </a:endParaRPr>
          </a:p>
          <a:p>
            <a:pPr marL="0" algn="l" defTabSz="688543" rtl="0" eaLnBrk="1" latinLnBrk="0" hangingPunct="1"/>
            <a:r>
              <a:rPr lang="en-GB" sz="1355" b="1" kern="1200" noProof="0" dirty="0">
                <a:solidFill>
                  <a:schemeClr val="tx2">
                    <a:lumMod val="75000"/>
                  </a:schemeClr>
                </a:solidFill>
                <a:latin typeface="+mj-lt"/>
                <a:ea typeface="Jost Bold Italic" pitchFamily="2" charset="0"/>
                <a:cs typeface="+mn-cs"/>
              </a:rPr>
              <a:t>LICENCE</a:t>
            </a:r>
          </a:p>
          <a:p>
            <a:pPr marL="0" marR="0" lvl="0" indent="0" algn="l" defTabSz="688543" rtl="0" eaLnBrk="0" fontAlgn="base" latinLnBrk="0" hangingPunct="0">
              <a:lnSpc>
                <a:spcPct val="100000"/>
              </a:lnSpc>
              <a:spcBef>
                <a:spcPct val="0"/>
              </a:spcBef>
              <a:spcAft>
                <a:spcPct val="0"/>
              </a:spcAft>
              <a:buClrTx/>
              <a:buSzTx/>
              <a:buFontTx/>
              <a:buNone/>
              <a:tabLst/>
            </a:pPr>
            <a:r>
              <a:rPr lang="de-DE" altLang="de-DE" sz="979" b="0" i="1" u="none" kern="1200" dirty="0">
                <a:solidFill>
                  <a:schemeClr val="tx1"/>
                </a:solidFill>
                <a:latin typeface="+mj-lt"/>
                <a:ea typeface="Jost Bold Italic" pitchFamily="2" charset="0"/>
                <a:cs typeface="+mn-cs"/>
              </a:rPr>
              <a:t>DIGIGEN © 2023 </a:t>
            </a:r>
            <a:r>
              <a:rPr lang="de-DE" altLang="de-DE" sz="979" b="0" i="1" u="none" kern="1200" dirty="0" err="1">
                <a:solidFill>
                  <a:schemeClr val="tx1"/>
                </a:solidFill>
                <a:latin typeface="+mj-lt"/>
                <a:ea typeface="Jost Bold Italic" pitchFamily="2" charset="0"/>
                <a:cs typeface="+mn-cs"/>
              </a:rPr>
              <a:t>is</a:t>
            </a:r>
            <a:r>
              <a:rPr lang="de-DE" altLang="de-DE" sz="979" b="0" i="1" u="none" kern="1200" dirty="0">
                <a:solidFill>
                  <a:schemeClr val="tx1"/>
                </a:solidFill>
                <a:latin typeface="+mj-lt"/>
                <a:ea typeface="Jost Bold Italic" pitchFamily="2" charset="0"/>
                <a:cs typeface="+mn-cs"/>
              </a:rPr>
              <a:t> </a:t>
            </a:r>
            <a:r>
              <a:rPr lang="de-DE" altLang="de-DE" sz="979" b="0" i="1" u="none" kern="1200" dirty="0" err="1">
                <a:solidFill>
                  <a:schemeClr val="tx1"/>
                </a:solidFill>
                <a:latin typeface="+mj-lt"/>
                <a:ea typeface="Jost Bold Italic" pitchFamily="2" charset="0"/>
                <a:cs typeface="+mn-cs"/>
              </a:rPr>
              <a:t>licensed</a:t>
            </a:r>
            <a:r>
              <a:rPr lang="de-DE" altLang="de-DE" sz="979" b="0" i="1" u="none" kern="1200" dirty="0">
                <a:solidFill>
                  <a:schemeClr val="tx1"/>
                </a:solidFill>
                <a:latin typeface="+mj-lt"/>
                <a:ea typeface="Jost Bold Italic" pitchFamily="2" charset="0"/>
                <a:cs typeface="+mn-cs"/>
              </a:rPr>
              <a:t> </a:t>
            </a:r>
            <a:r>
              <a:rPr lang="de-DE" altLang="de-DE" sz="979" b="0" i="1" u="none" kern="1200" dirty="0" err="1">
                <a:solidFill>
                  <a:schemeClr val="tx1"/>
                </a:solidFill>
                <a:latin typeface="+mj-lt"/>
                <a:ea typeface="Jost Bold Italic" pitchFamily="2" charset="0"/>
                <a:cs typeface="+mn-cs"/>
              </a:rPr>
              <a:t>under</a:t>
            </a:r>
            <a:r>
              <a:rPr lang="de-DE" altLang="de-DE" sz="979" b="0" i="1" u="none" kern="1200" dirty="0">
                <a:solidFill>
                  <a:schemeClr val="tx1"/>
                </a:solidFill>
                <a:latin typeface="+mj-lt"/>
                <a:ea typeface="Jost Bold Italic" pitchFamily="2" charset="0"/>
                <a:cs typeface="+mn-cs"/>
              </a:rPr>
              <a:t> </a:t>
            </a:r>
          </a:p>
          <a:p>
            <a:pPr marL="0" marR="0" lvl="0" indent="0" algn="l" defTabSz="688543" rtl="0" eaLnBrk="0" fontAlgn="base" latinLnBrk="0" hangingPunct="0">
              <a:lnSpc>
                <a:spcPct val="100000"/>
              </a:lnSpc>
              <a:spcBef>
                <a:spcPct val="0"/>
              </a:spcBef>
              <a:spcAft>
                <a:spcPct val="0"/>
              </a:spcAft>
              <a:buClrTx/>
              <a:buSzTx/>
              <a:buFontTx/>
              <a:buNone/>
              <a:tabLst/>
            </a:pPr>
            <a:r>
              <a:rPr lang="de-DE" altLang="de-DE" sz="979" b="0" i="1" u="none" kern="1200" dirty="0">
                <a:solidFill>
                  <a:schemeClr val="tx1"/>
                </a:solidFill>
                <a:latin typeface="+mj-lt"/>
                <a:ea typeface="Jost Bold Italic" pitchFamily="2" charset="0"/>
                <a:cs typeface="+mn-cs"/>
              </a:rPr>
              <a:t>CC BY-NC-SA 4.0.</a:t>
            </a:r>
          </a:p>
          <a:p>
            <a:pPr marL="0" marR="0" lvl="0" indent="0" algn="l" defTabSz="688543" rtl="0" eaLnBrk="0" fontAlgn="base" latinLnBrk="0" hangingPunct="0">
              <a:lnSpc>
                <a:spcPct val="100000"/>
              </a:lnSpc>
              <a:spcBef>
                <a:spcPct val="0"/>
              </a:spcBef>
              <a:spcAft>
                <a:spcPct val="0"/>
              </a:spcAft>
              <a:buClrTx/>
              <a:buSzTx/>
              <a:buFontTx/>
              <a:buNone/>
              <a:tabLst/>
            </a:pPr>
            <a:endParaRPr lang="de-DE" altLang="de-DE" sz="979" b="0" i="1" u="none" kern="1200" dirty="0">
              <a:solidFill>
                <a:schemeClr val="tx1"/>
              </a:solidFill>
              <a:latin typeface="+mj-lt"/>
              <a:ea typeface="Jost Bold Italic" pitchFamily="2" charset="0"/>
              <a:cs typeface="+mn-cs"/>
            </a:endParaRPr>
          </a:p>
          <a:p>
            <a:pPr marL="0" marR="0" lvl="0" indent="0" algn="l" defTabSz="688543" rtl="0" eaLnBrk="0" fontAlgn="base" latinLnBrk="0" hangingPunct="0">
              <a:lnSpc>
                <a:spcPct val="100000"/>
              </a:lnSpc>
              <a:spcBef>
                <a:spcPct val="0"/>
              </a:spcBef>
              <a:spcAft>
                <a:spcPct val="0"/>
              </a:spcAft>
              <a:buClrTx/>
              <a:buSzTx/>
              <a:buFontTx/>
              <a:buNone/>
              <a:tabLst/>
            </a:pPr>
            <a:r>
              <a:rPr lang="de-DE" altLang="de-DE" sz="979" b="0" i="1" u="none" kern="1200" dirty="0">
                <a:solidFill>
                  <a:schemeClr val="tx1"/>
                </a:solidFill>
                <a:latin typeface="+mj-lt"/>
                <a:ea typeface="Jost Bold Italic" pitchFamily="2" charset="0"/>
                <a:cs typeface="+mn-cs"/>
              </a:rPr>
              <a:t>To </a:t>
            </a:r>
            <a:r>
              <a:rPr lang="de-DE" altLang="de-DE" sz="979" b="0" i="1" u="none" kern="1200" dirty="0" err="1">
                <a:solidFill>
                  <a:schemeClr val="tx1"/>
                </a:solidFill>
                <a:latin typeface="+mj-lt"/>
                <a:ea typeface="Jost Bold Italic" pitchFamily="2" charset="0"/>
                <a:cs typeface="+mn-cs"/>
              </a:rPr>
              <a:t>view</a:t>
            </a:r>
            <a:r>
              <a:rPr lang="de-DE" altLang="de-DE" sz="979" b="0" i="1" u="none" kern="1200" dirty="0">
                <a:solidFill>
                  <a:schemeClr val="tx1"/>
                </a:solidFill>
                <a:latin typeface="+mj-lt"/>
                <a:ea typeface="Jost Bold Italic" pitchFamily="2" charset="0"/>
                <a:cs typeface="+mn-cs"/>
              </a:rPr>
              <a:t> </a:t>
            </a:r>
            <a:r>
              <a:rPr lang="de-DE" altLang="de-DE" sz="979" b="0" i="1" u="none" kern="1200" dirty="0" err="1">
                <a:solidFill>
                  <a:schemeClr val="tx1"/>
                </a:solidFill>
                <a:latin typeface="+mj-lt"/>
                <a:ea typeface="Jost Bold Italic" pitchFamily="2" charset="0"/>
                <a:cs typeface="+mn-cs"/>
              </a:rPr>
              <a:t>this</a:t>
            </a:r>
            <a:r>
              <a:rPr lang="de-DE" altLang="de-DE" sz="979" b="0" i="1" u="none" kern="1200" dirty="0">
                <a:solidFill>
                  <a:schemeClr val="tx1"/>
                </a:solidFill>
                <a:latin typeface="+mj-lt"/>
                <a:ea typeface="Jost Bold Italic" pitchFamily="2" charset="0"/>
                <a:cs typeface="+mn-cs"/>
              </a:rPr>
              <a:t> </a:t>
            </a:r>
            <a:r>
              <a:rPr lang="de-DE" altLang="de-DE" sz="979" b="0" i="1" u="none" kern="1200" dirty="0" err="1">
                <a:solidFill>
                  <a:schemeClr val="tx1"/>
                </a:solidFill>
                <a:latin typeface="+mj-lt"/>
                <a:ea typeface="Jost Bold Italic" pitchFamily="2" charset="0"/>
                <a:cs typeface="+mn-cs"/>
              </a:rPr>
              <a:t>license</a:t>
            </a:r>
            <a:r>
              <a:rPr lang="de-DE" altLang="de-DE" sz="979" b="0" i="1" u="none" kern="1200" dirty="0">
                <a:solidFill>
                  <a:schemeClr val="tx1"/>
                </a:solidFill>
                <a:latin typeface="+mj-lt"/>
                <a:ea typeface="Jost Bold Italic" pitchFamily="2" charset="0"/>
                <a:cs typeface="+mn-cs"/>
              </a:rPr>
              <a:t>, </a:t>
            </a:r>
            <a:r>
              <a:rPr lang="de-DE" altLang="de-DE" sz="979" b="0" i="1" u="none" kern="1200" dirty="0" err="1">
                <a:solidFill>
                  <a:schemeClr val="tx1"/>
                </a:solidFill>
                <a:latin typeface="+mj-lt"/>
                <a:ea typeface="Jost Bold Italic" pitchFamily="2" charset="0"/>
                <a:cs typeface="+mn-cs"/>
              </a:rPr>
              <a:t>visit</a:t>
            </a:r>
            <a:r>
              <a:rPr lang="de-DE" altLang="de-DE" sz="979" b="0" i="1" u="none" kern="1200" dirty="0">
                <a:solidFill>
                  <a:schemeClr val="tx1"/>
                </a:solidFill>
                <a:latin typeface="+mj-lt"/>
                <a:ea typeface="Jost Bold Italic" pitchFamily="2" charset="0"/>
                <a:cs typeface="+mn-cs"/>
              </a:rPr>
              <a:t> </a:t>
            </a:r>
            <a:r>
              <a:rPr lang="de-DE" altLang="de-DE" sz="979"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979"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979"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979"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979" b="0" i="1" u="none" kern="1200" dirty="0">
              <a:solidFill>
                <a:schemeClr val="tx1"/>
              </a:solidFill>
              <a:latin typeface="+mj-lt"/>
              <a:ea typeface="Jost Bold Italic" pitchFamily="2" charset="0"/>
              <a:cs typeface="+mn-cs"/>
            </a:endParaRPr>
          </a:p>
          <a:p>
            <a:pPr algn="r"/>
            <a:r>
              <a:rPr lang="en-GB" sz="979"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404496" y="1072414"/>
            <a:ext cx="4239425" cy="3867769"/>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55189E27-03AC-8565-EE9B-1F0F11107CA8}"/>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830161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12450" y="-936771"/>
            <a:ext cx="8421072" cy="7682824"/>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903853" y="1601663"/>
            <a:ext cx="5017221" cy="4577377"/>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1861541"/>
            <a:ext cx="9184481" cy="1805003"/>
          </a:xfrm>
        </p:spPr>
        <p:txBody>
          <a:bodyPr anchor="b"/>
          <a:lstStyle>
            <a:lvl1pPr algn="ctr">
              <a:defRPr sz="6026"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1" y="3890352"/>
            <a:ext cx="9184481" cy="650589"/>
          </a:xfrm>
        </p:spPr>
        <p:txBody>
          <a:bodyPr/>
          <a:lstStyle>
            <a:lvl1pPr marL="0" indent="0" algn="ctr">
              <a:buNone/>
              <a:defRPr sz="2411" b="0" i="1"/>
            </a:lvl1pPr>
            <a:lvl2pPr marL="459212" indent="0" algn="ctr">
              <a:buNone/>
              <a:defRPr sz="2009"/>
            </a:lvl2pPr>
            <a:lvl3pPr marL="918423" indent="0" algn="ctr">
              <a:buNone/>
              <a:defRPr sz="1808"/>
            </a:lvl3pPr>
            <a:lvl4pPr marL="1377635" indent="0" algn="ctr">
              <a:buNone/>
              <a:defRPr sz="1607"/>
            </a:lvl4pPr>
            <a:lvl5pPr marL="1836847" indent="0" algn="ctr">
              <a:buNone/>
              <a:defRPr sz="1607"/>
            </a:lvl5pPr>
            <a:lvl6pPr marL="2296058" indent="0" algn="ctr">
              <a:buNone/>
              <a:defRPr sz="1607"/>
            </a:lvl6pPr>
            <a:lvl7pPr marL="2755270" indent="0" algn="ctr">
              <a:buNone/>
              <a:defRPr sz="1607"/>
            </a:lvl7pPr>
            <a:lvl8pPr marL="3214482" indent="0" algn="ctr">
              <a:buNone/>
              <a:defRPr sz="1607"/>
            </a:lvl8pPr>
            <a:lvl9pPr marL="3673693" indent="0" algn="ctr">
              <a:buNone/>
              <a:defRPr sz="1607"/>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9876" y="6353255"/>
            <a:ext cx="4133017" cy="366731"/>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57600" y="5065033"/>
            <a:ext cx="1545304" cy="1409833"/>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BA634EC-C469-EBDC-66DD-37882ABA43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159826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107" y="5902750"/>
            <a:ext cx="12294227" cy="1285889"/>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2488542"/>
            <a:ext cx="9184481" cy="1805003"/>
          </a:xfrm>
        </p:spPr>
        <p:txBody>
          <a:bodyPr anchor="b"/>
          <a:lstStyle>
            <a:lvl1pPr algn="ctr">
              <a:defRPr sz="6026"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1" y="4517352"/>
            <a:ext cx="9184481" cy="650589"/>
          </a:xfrm>
        </p:spPr>
        <p:txBody>
          <a:bodyPr/>
          <a:lstStyle>
            <a:lvl1pPr marL="0" indent="0" algn="ctr">
              <a:buNone/>
              <a:defRPr sz="2411" b="0" i="1"/>
            </a:lvl1pPr>
            <a:lvl2pPr marL="459212" indent="0" algn="ctr">
              <a:buNone/>
              <a:defRPr sz="2009"/>
            </a:lvl2pPr>
            <a:lvl3pPr marL="918423" indent="0" algn="ctr">
              <a:buNone/>
              <a:defRPr sz="1808"/>
            </a:lvl3pPr>
            <a:lvl4pPr marL="1377635" indent="0" algn="ctr">
              <a:buNone/>
              <a:defRPr sz="1607"/>
            </a:lvl4pPr>
            <a:lvl5pPr marL="1836847" indent="0" algn="ctr">
              <a:buNone/>
              <a:defRPr sz="1607"/>
            </a:lvl5pPr>
            <a:lvl6pPr marL="2296058" indent="0" algn="ctr">
              <a:buNone/>
              <a:defRPr sz="1607"/>
            </a:lvl6pPr>
            <a:lvl7pPr marL="2755270" indent="0" algn="ctr">
              <a:buNone/>
              <a:defRPr sz="1607"/>
            </a:lvl7pPr>
            <a:lvl8pPr marL="3214482" indent="0" algn="ctr">
              <a:buNone/>
              <a:defRPr sz="1607"/>
            </a:lvl8pPr>
            <a:lvl9pPr marL="3673693" indent="0" algn="ctr">
              <a:buNone/>
              <a:defRPr sz="1607"/>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56478" y="6379322"/>
            <a:ext cx="4133017" cy="366731"/>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3904" y="-473222"/>
            <a:ext cx="13121657"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311" y="51075"/>
            <a:ext cx="11805204"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41911" y="6384307"/>
            <a:ext cx="2755344" cy="366731"/>
          </a:xfrm>
        </p:spPr>
        <p:txBody>
          <a:bodyPr/>
          <a:lstStyle/>
          <a:p>
            <a:fld id="{1BD53905-E96D-42F0-A435-9FC73A716FA7}" type="datetime1">
              <a:rPr lang="en-GB" noProof="0" smtClean="0"/>
              <a:t>08/01/2025</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4337" y="75728"/>
            <a:ext cx="1080605" cy="985872"/>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4418" y="276854"/>
            <a:ext cx="680453" cy="640046"/>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0EF36381-ADEC-9E3F-FFF7-D75271C0FD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325060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5533" y="1717258"/>
            <a:ext cx="10562153" cy="2865284"/>
          </a:xfrm>
        </p:spPr>
        <p:txBody>
          <a:bodyPr anchor="b">
            <a:normAutofit/>
          </a:bodyPr>
          <a:lstStyle>
            <a:lvl1pPr>
              <a:defRPr sz="8035"/>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5533" y="4609649"/>
            <a:ext cx="10562153" cy="1506785"/>
          </a:xfrm>
        </p:spPr>
        <p:txBody>
          <a:bodyPr/>
          <a:lstStyle>
            <a:lvl1pPr marL="0" indent="0">
              <a:buNone/>
              <a:defRPr sz="2411" i="1">
                <a:solidFill>
                  <a:schemeClr val="tx1">
                    <a:tint val="75000"/>
                  </a:schemeClr>
                </a:solidFill>
              </a:defRPr>
            </a:lvl1pPr>
            <a:lvl2pPr marL="459212" indent="0">
              <a:buNone/>
              <a:defRPr sz="2009">
                <a:solidFill>
                  <a:schemeClr val="tx1">
                    <a:tint val="75000"/>
                  </a:schemeClr>
                </a:solidFill>
              </a:defRPr>
            </a:lvl2pPr>
            <a:lvl3pPr marL="918423" indent="0">
              <a:buNone/>
              <a:defRPr sz="1808">
                <a:solidFill>
                  <a:schemeClr val="tx1">
                    <a:tint val="75000"/>
                  </a:schemeClr>
                </a:solidFill>
              </a:defRPr>
            </a:lvl3pPr>
            <a:lvl4pPr marL="1377635" indent="0">
              <a:buNone/>
              <a:defRPr sz="1607">
                <a:solidFill>
                  <a:schemeClr val="tx1">
                    <a:tint val="75000"/>
                  </a:schemeClr>
                </a:solidFill>
              </a:defRPr>
            </a:lvl4pPr>
            <a:lvl5pPr marL="1836847" indent="0">
              <a:buNone/>
              <a:defRPr sz="1607">
                <a:solidFill>
                  <a:schemeClr val="tx1">
                    <a:tint val="75000"/>
                  </a:schemeClr>
                </a:solidFill>
              </a:defRPr>
            </a:lvl5pPr>
            <a:lvl6pPr marL="2296058" indent="0">
              <a:buNone/>
              <a:defRPr sz="1607">
                <a:solidFill>
                  <a:schemeClr val="tx1">
                    <a:tint val="75000"/>
                  </a:schemeClr>
                </a:solidFill>
              </a:defRPr>
            </a:lvl6pPr>
            <a:lvl7pPr marL="2755270" indent="0">
              <a:buNone/>
              <a:defRPr sz="1607">
                <a:solidFill>
                  <a:schemeClr val="tx1">
                    <a:tint val="75000"/>
                  </a:schemeClr>
                </a:solidFill>
              </a:defRPr>
            </a:lvl7pPr>
            <a:lvl8pPr marL="3214482" indent="0">
              <a:buNone/>
              <a:defRPr sz="1607">
                <a:solidFill>
                  <a:schemeClr val="tx1">
                    <a:tint val="75000"/>
                  </a:schemeClr>
                </a:solidFill>
              </a:defRPr>
            </a:lvl8pPr>
            <a:lvl9pPr marL="3673693" indent="0">
              <a:buNone/>
              <a:defRPr sz="1607">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08/01/2025</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1025750" y="6412141"/>
            <a:ext cx="76029" cy="27871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3904" y="-473222"/>
            <a:ext cx="13121657"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311" y="51075"/>
            <a:ext cx="11805204"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4337" y="75728"/>
            <a:ext cx="1080605" cy="985872"/>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4418" y="276854"/>
            <a:ext cx="680453" cy="640046"/>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31736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54414" y="-211958"/>
            <a:ext cx="7630325" cy="6961400"/>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302061" y="1000098"/>
            <a:ext cx="6199525" cy="4895060"/>
          </a:xfrm>
        </p:spPr>
        <p:txBody>
          <a:bodyPr/>
          <a:lstStyle>
            <a:lvl1pPr>
              <a:buClr>
                <a:srgbClr val="E86507"/>
              </a:buClr>
              <a:defRPr sz="3214"/>
            </a:lvl1pPr>
            <a:lvl2pPr>
              <a:buClr>
                <a:srgbClr val="E86507"/>
              </a:buClr>
              <a:defRPr sz="2812"/>
            </a:lvl2pPr>
            <a:lvl3pPr>
              <a:buClr>
                <a:srgbClr val="E86507"/>
              </a:buClr>
              <a:defRPr sz="2411"/>
            </a:lvl3pPr>
            <a:lvl4pPr>
              <a:buClr>
                <a:srgbClr val="E86507"/>
              </a:buClr>
              <a:defRPr sz="2009"/>
            </a:lvl4pPr>
            <a:lvl5pPr>
              <a:buClr>
                <a:srgbClr val="E86507"/>
              </a:buClr>
              <a:defRPr sz="2009"/>
            </a:lvl5pPr>
            <a:lvl6pPr>
              <a:defRPr sz="2009"/>
            </a:lvl6pPr>
            <a:lvl7pPr>
              <a:defRPr sz="2009"/>
            </a:lvl7pPr>
            <a:lvl8pPr>
              <a:defRPr sz="2009"/>
            </a:lvl8pPr>
            <a:lvl9pPr>
              <a:defRPr sz="200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9959" y="2600989"/>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4337" y="75728"/>
            <a:ext cx="1080605" cy="985872"/>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4418" y="276854"/>
            <a:ext cx="680453" cy="640046"/>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6515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60413" y="2053420"/>
            <a:ext cx="10180399" cy="230832"/>
          </a:xfrm>
          <a:prstGeom prst="rect">
            <a:avLst/>
          </a:prstGeom>
        </p:spPr>
        <p:txBody>
          <a:bodyPr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5" name="Titel 4"/>
          <p:cNvSpPr>
            <a:spLocks noGrp="1"/>
          </p:cNvSpPr>
          <p:nvPr>
            <p:ph type="title"/>
          </p:nvPr>
        </p:nvSpPr>
        <p:spPr>
          <a:xfrm>
            <a:off x="960415" y="924015"/>
            <a:ext cx="10180399" cy="1016366"/>
          </a:xfrm>
          <a:prstGeom prst="rect">
            <a:avLst/>
          </a:prstGeom>
        </p:spPr>
        <p:txBody>
          <a:bodyPr wrap="square" lIns="0" tIns="0" rIns="0" bIns="0" anchor="t">
            <a:noAutofit/>
          </a:bodyPr>
          <a:lstStyle>
            <a:lvl1pPr algn="l">
              <a:lnSpc>
                <a:spcPct val="100000"/>
              </a:lnSpc>
              <a:spcAft>
                <a:spcPts val="500"/>
              </a:spcAft>
              <a:defRPr lang="de-DE" sz="3300" b="1" kern="1200" baseline="0" dirty="0">
                <a:latin typeface="Arial" pitchFamily="34" charset="0"/>
                <a:cs typeface="Arial" pitchFamily="34" charset="0"/>
              </a:defRPr>
            </a:lvl1pPr>
          </a:lstStyle>
          <a:p>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10180399"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124841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80053" y="2100953"/>
            <a:ext cx="4546202" cy="4147651"/>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24501" y="715544"/>
            <a:ext cx="5917740" cy="5398952"/>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607440" y="252731"/>
            <a:ext cx="3904644" cy="3562336"/>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14576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9248" y="-1241781"/>
            <a:ext cx="10577436" cy="9650147"/>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8769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1010018" y="282592"/>
            <a:ext cx="1161547" cy="105971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75423" y="466056"/>
            <a:ext cx="680453" cy="640046"/>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dirty="0"/>
              <a:t>Klik om stijl te bewerken</a:t>
            </a:r>
            <a:endParaRPr lang="en-GB" noProof="0" dirty="0"/>
          </a:p>
        </p:txBody>
      </p:sp>
    </p:spTree>
    <p:extLst>
      <p:ext uri="{BB962C8B-B14F-4D97-AF65-F5344CB8AC3E}">
        <p14:creationId xmlns:p14="http://schemas.microsoft.com/office/powerpoint/2010/main" val="2635315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1010018" y="282592"/>
            <a:ext cx="1161547" cy="105971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3"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a:t>Klik om stijl te bewerken</a:t>
            </a:r>
            <a:endParaRPr lang="en-GB" noProof="0"/>
          </a:p>
        </p:txBody>
      </p:sp>
    </p:spTree>
    <p:extLst>
      <p:ext uri="{BB962C8B-B14F-4D97-AF65-F5344CB8AC3E}">
        <p14:creationId xmlns:p14="http://schemas.microsoft.com/office/powerpoint/2010/main" val="1842786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3273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10352" y="229605"/>
            <a:ext cx="7096004" cy="6473921"/>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82747" y="1655170"/>
            <a:ext cx="4274636" cy="3899892"/>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1010" y="4545111"/>
            <a:ext cx="921637" cy="998146"/>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2986" y="3642486"/>
            <a:ext cx="1597717" cy="6266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27962"/>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223286"/>
            <a:ext cx="185549" cy="9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313170"/>
            <a:ext cx="185549" cy="121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592613"/>
            <a:ext cx="185549" cy="65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46384"/>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405595"/>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64806"/>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53265" y="3585616"/>
            <a:ext cx="1569016" cy="755147"/>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3311640" y="4478364"/>
            <a:ext cx="1122957" cy="110083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36476" y="3589890"/>
            <a:ext cx="1762910" cy="660116"/>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708345" y="4765052"/>
            <a:ext cx="1352798" cy="52745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68550" y="2999558"/>
            <a:ext cx="98206" cy="5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algn="r"/>
            <a:endParaRPr lang="de-DE" sz="2009"/>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61064" y="12335315"/>
            <a:ext cx="4109648" cy="2066556"/>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r"/>
            <a:endParaRPr lang="de-DE" sz="2009"/>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62038" y="5827821"/>
            <a:ext cx="5615928" cy="114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marL="0" marR="0" lvl="0" indent="0" algn="ctr" defTabSz="918423" rtl="0" eaLnBrk="0" fontAlgn="base" latinLnBrk="0" hangingPunct="0">
              <a:lnSpc>
                <a:spcPct val="100000"/>
              </a:lnSpc>
              <a:spcBef>
                <a:spcPct val="0"/>
              </a:spcBef>
              <a:spcAft>
                <a:spcPct val="0"/>
              </a:spcAft>
              <a:buClrTx/>
              <a:buSzTx/>
              <a:buFontTx/>
              <a:buNone/>
              <a:tabLst/>
            </a:pP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8406" y="1566343"/>
            <a:ext cx="5359895" cy="1698273"/>
          </a:xfrm>
          <a:prstGeom prst="rect">
            <a:avLst/>
          </a:prstGeom>
          <a:noFill/>
        </p:spPr>
        <p:txBody>
          <a:bodyPr wrap="square" rtlCol="0">
            <a:noAutofit/>
          </a:bodyPr>
          <a:lstStyle/>
          <a:p>
            <a:pPr marL="0" marR="0" lvl="0" indent="0" algn="l" defTabSz="918423" rtl="0" eaLnBrk="1" fontAlgn="auto" latinLnBrk="0" hangingPunct="1">
              <a:lnSpc>
                <a:spcPct val="100000"/>
              </a:lnSpc>
              <a:spcBef>
                <a:spcPts val="0"/>
              </a:spcBef>
              <a:spcAft>
                <a:spcPts val="0"/>
              </a:spcAft>
              <a:buClrTx/>
              <a:buSzTx/>
              <a:buFontTx/>
              <a:buNone/>
              <a:tabLst/>
              <a:defRPr/>
            </a:pPr>
            <a:r>
              <a:rPr lang="en-GB" sz="1406" b="1" noProof="0" dirty="0">
                <a:effectLst/>
                <a:latin typeface="+mn-lt"/>
                <a:ea typeface="Calibri" panose="020F0502020204030204" pitchFamily="34" charset="0"/>
                <a:cs typeface="Times New Roman" panose="02020603050405020304" pitchFamily="18" charset="0"/>
              </a:rPr>
              <a:t>DISCLAIMER:</a:t>
            </a:r>
          </a:p>
          <a:p>
            <a:pPr marL="0" marR="0" lvl="0" indent="0" algn="l" defTabSz="918423" rtl="0" eaLnBrk="1" fontAlgn="auto" latinLnBrk="0" hangingPunct="1">
              <a:lnSpc>
                <a:spcPct val="100000"/>
              </a:lnSpc>
              <a:spcBef>
                <a:spcPts val="0"/>
              </a:spcBef>
              <a:spcAft>
                <a:spcPts val="0"/>
              </a:spcAft>
              <a:buClrTx/>
              <a:buSzTx/>
              <a:buFontTx/>
              <a:buNone/>
              <a:tabLst/>
              <a:defRPr/>
            </a:pPr>
            <a:endParaRPr lang="en-GB" sz="1406"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8423" rtl="0" eaLnBrk="1" fontAlgn="auto" latinLnBrk="0" hangingPunct="1">
              <a:lnSpc>
                <a:spcPct val="100000"/>
              </a:lnSpc>
              <a:spcBef>
                <a:spcPts val="0"/>
              </a:spcBef>
              <a:spcAft>
                <a:spcPts val="0"/>
              </a:spcAft>
              <a:buClrTx/>
              <a:buSzTx/>
              <a:buFontTx/>
              <a:buNone/>
              <a:tabLst/>
              <a:defRPr/>
            </a:pPr>
            <a:r>
              <a:rPr lang="en-GB" sz="1406"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9"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74411" y="2192296"/>
            <a:ext cx="3077318" cy="271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792" rtlCol="0" anchor="t"/>
          <a:lstStyle/>
          <a:p>
            <a:pPr algn="l"/>
            <a:r>
              <a:rPr lang="en-GB" sz="1808" b="1" noProof="0" dirty="0">
                <a:solidFill>
                  <a:schemeClr val="tx2">
                    <a:lumMod val="75000"/>
                  </a:schemeClr>
                </a:solidFill>
                <a:latin typeface="+mj-lt"/>
                <a:ea typeface="Jost Bold Roman" pitchFamily="2" charset="0"/>
              </a:rPr>
              <a:t>PROJECT INFORMATION</a:t>
            </a:r>
          </a:p>
          <a:p>
            <a:pPr algn="l">
              <a:spcAft>
                <a:spcPts val="603"/>
              </a:spcAft>
            </a:pPr>
            <a:r>
              <a:rPr lang="en-GB" sz="1306"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6" b="0" i="1" u="none" noProof="0" dirty="0">
              <a:solidFill>
                <a:schemeClr val="tx1"/>
              </a:solidFill>
              <a:latin typeface="+mj-lt"/>
              <a:ea typeface="Jost Bold Italic" pitchFamily="2" charset="0"/>
            </a:endParaRPr>
          </a:p>
          <a:p>
            <a:pPr algn="l"/>
            <a:r>
              <a:rPr lang="en-GB" sz="1306"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6" b="0" i="1" u="none" noProof="0" dirty="0">
              <a:solidFill>
                <a:schemeClr val="tx1"/>
              </a:solidFill>
              <a:latin typeface="+mj-lt"/>
              <a:ea typeface="Jost Bold Italic" pitchFamily="2" charset="0"/>
            </a:endParaRPr>
          </a:p>
          <a:p>
            <a:pPr algn="l"/>
            <a:endParaRPr lang="en-GB" sz="1306" b="0" i="1" u="none" noProof="0" dirty="0">
              <a:solidFill>
                <a:schemeClr val="tx1"/>
              </a:solidFill>
              <a:latin typeface="+mj-lt"/>
              <a:ea typeface="Jost Bold Italic" pitchFamily="2" charset="0"/>
            </a:endParaRPr>
          </a:p>
          <a:p>
            <a:pPr marL="0" algn="l" defTabSz="918423" rtl="0" eaLnBrk="1" latinLnBrk="0" hangingPunct="1"/>
            <a:r>
              <a:rPr lang="en-GB" sz="1808" b="1" kern="1200" noProof="0" dirty="0">
                <a:solidFill>
                  <a:schemeClr val="tx2">
                    <a:lumMod val="75000"/>
                  </a:schemeClr>
                </a:solidFill>
                <a:latin typeface="+mj-lt"/>
                <a:ea typeface="Jost Bold Italic" pitchFamily="2" charset="0"/>
                <a:cs typeface="+mn-cs"/>
              </a:rPr>
              <a:t>LICENCE</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DIGIGEN © 2023 </a:t>
            </a:r>
            <a:r>
              <a:rPr lang="de-DE" altLang="de-DE" sz="1306" b="0" i="1" u="none" kern="1200" dirty="0" err="1">
                <a:solidFill>
                  <a:schemeClr val="tx1"/>
                </a:solidFill>
                <a:latin typeface="+mj-lt"/>
                <a:ea typeface="Jost Bold Italic" pitchFamily="2" charset="0"/>
                <a:cs typeface="+mn-cs"/>
              </a:rPr>
              <a:t>is</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licensed</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under</a:t>
            </a:r>
            <a:r>
              <a:rPr lang="de-DE" altLang="de-DE" sz="1306" b="0" i="1" u="none" kern="1200" dirty="0">
                <a:solidFill>
                  <a:schemeClr val="tx1"/>
                </a:solidFill>
                <a:latin typeface="+mj-lt"/>
                <a:ea typeface="Jost Bold Italic" pitchFamily="2" charset="0"/>
                <a:cs typeface="+mn-cs"/>
              </a:rPr>
              <a:t> </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CC BY-NC-SA 4.0.</a:t>
            </a:r>
          </a:p>
          <a:p>
            <a:pPr marL="0" marR="0" lvl="0" indent="0" algn="l" defTabSz="918423" rtl="0" eaLnBrk="0" fontAlgn="base" latinLnBrk="0" hangingPunct="0">
              <a:lnSpc>
                <a:spcPct val="100000"/>
              </a:lnSpc>
              <a:spcBef>
                <a:spcPct val="0"/>
              </a:spcBef>
              <a:spcAft>
                <a:spcPct val="0"/>
              </a:spcAft>
              <a:buClrTx/>
              <a:buSzTx/>
              <a:buFontTx/>
              <a:buNone/>
              <a:tabLst/>
            </a:pPr>
            <a:endParaRPr lang="de-DE" altLang="de-DE" sz="1306" b="0" i="1" u="none" kern="1200" dirty="0">
              <a:solidFill>
                <a:schemeClr val="tx1"/>
              </a:solidFill>
              <a:latin typeface="+mj-lt"/>
              <a:ea typeface="Jost Bold Italic" pitchFamily="2" charset="0"/>
              <a:cs typeface="+mn-cs"/>
            </a:endParaRP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To </a:t>
            </a:r>
            <a:r>
              <a:rPr lang="de-DE" altLang="de-DE" sz="1306" b="0" i="1" u="none" kern="1200" dirty="0" err="1">
                <a:solidFill>
                  <a:schemeClr val="tx1"/>
                </a:solidFill>
                <a:latin typeface="+mj-lt"/>
                <a:ea typeface="Jost Bold Italic" pitchFamily="2" charset="0"/>
                <a:cs typeface="+mn-cs"/>
              </a:rPr>
              <a:t>view</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this</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license</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visit</a:t>
            </a:r>
            <a:r>
              <a:rPr lang="de-DE" altLang="de-DE" sz="1306" b="0" i="1" u="none" kern="1200" dirty="0">
                <a:solidFill>
                  <a:schemeClr val="tx1"/>
                </a:solidFill>
                <a:latin typeface="+mj-lt"/>
                <a:ea typeface="Jost Bold Italic" pitchFamily="2" charset="0"/>
                <a:cs typeface="+mn-cs"/>
              </a:rPr>
              <a:t> </a:t>
            </a:r>
            <a: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6"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6" b="0" i="1" u="none" kern="1200" dirty="0">
              <a:solidFill>
                <a:schemeClr val="tx1"/>
              </a:solidFill>
              <a:latin typeface="+mj-lt"/>
              <a:ea typeface="Jost Bold Italic" pitchFamily="2" charset="0"/>
              <a:cs typeface="+mn-cs"/>
            </a:endParaRPr>
          </a:p>
          <a:p>
            <a:pPr algn="r"/>
            <a:r>
              <a:rPr lang="en-GB" sz="1306"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404495" y="1072413"/>
            <a:ext cx="4239426" cy="3867769"/>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906F833D-247A-1A17-A947-5D350E84D5D1}"/>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144141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806119" y="0"/>
            <a:ext cx="1439856" cy="1479675"/>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9"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08/01/2025</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endParaRPr lang="en-GB" noProof="0" dirty="0"/>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4419"/>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75423" y="466056"/>
            <a:ext cx="680453" cy="640046"/>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176268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806119" y="0"/>
            <a:ext cx="1439856" cy="1479675"/>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9"/>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3"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4419"/>
            </a:lvl1pPr>
          </a:lstStyle>
          <a:p>
            <a:r>
              <a:rPr lang="de-DE" noProof="0"/>
              <a:t>Mastertitelformat bearbeiten</a:t>
            </a:r>
            <a:endParaRPr lang="en-GB" noProof="0"/>
          </a:p>
        </p:txBody>
      </p:sp>
    </p:spTree>
    <p:extLst>
      <p:ext uri="{BB962C8B-B14F-4D97-AF65-F5344CB8AC3E}">
        <p14:creationId xmlns:p14="http://schemas.microsoft.com/office/powerpoint/2010/main" val="1772569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12450" y="-936771"/>
            <a:ext cx="8421072" cy="7682824"/>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903853" y="1601663"/>
            <a:ext cx="5017221" cy="4577377"/>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1861541"/>
            <a:ext cx="9184481" cy="1805003"/>
          </a:xfrm>
        </p:spPr>
        <p:txBody>
          <a:bodyPr anchor="b"/>
          <a:lstStyle>
            <a:lvl1pPr algn="ctr">
              <a:defRPr sz="6026"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1" y="3890352"/>
            <a:ext cx="9184481" cy="650589"/>
          </a:xfrm>
        </p:spPr>
        <p:txBody>
          <a:bodyPr/>
          <a:lstStyle>
            <a:lvl1pPr marL="0" indent="0" algn="ctr">
              <a:buNone/>
              <a:defRPr sz="2411" b="0" i="1"/>
            </a:lvl1pPr>
            <a:lvl2pPr marL="459212" indent="0" algn="ctr">
              <a:buNone/>
              <a:defRPr sz="2009"/>
            </a:lvl2pPr>
            <a:lvl3pPr marL="918423" indent="0" algn="ctr">
              <a:buNone/>
              <a:defRPr sz="1808"/>
            </a:lvl3pPr>
            <a:lvl4pPr marL="1377635" indent="0" algn="ctr">
              <a:buNone/>
              <a:defRPr sz="1607"/>
            </a:lvl4pPr>
            <a:lvl5pPr marL="1836847" indent="0" algn="ctr">
              <a:buNone/>
              <a:defRPr sz="1607"/>
            </a:lvl5pPr>
            <a:lvl6pPr marL="2296058" indent="0" algn="ctr">
              <a:buNone/>
              <a:defRPr sz="1607"/>
            </a:lvl6pPr>
            <a:lvl7pPr marL="2755270" indent="0" algn="ctr">
              <a:buNone/>
              <a:defRPr sz="1607"/>
            </a:lvl7pPr>
            <a:lvl8pPr marL="3214482" indent="0" algn="ctr">
              <a:buNone/>
              <a:defRPr sz="1607"/>
            </a:lvl8pPr>
            <a:lvl9pPr marL="3673693" indent="0" algn="ctr">
              <a:buNone/>
              <a:defRPr sz="1607"/>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9876" y="6353255"/>
            <a:ext cx="4133017" cy="366731"/>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57600" y="5065033"/>
            <a:ext cx="1545304" cy="1409833"/>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83934DF6-D357-6B21-45EB-AE7E47E8F5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107" y="5902750"/>
            <a:ext cx="12294227" cy="1285889"/>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2488542"/>
            <a:ext cx="9184481" cy="1805003"/>
          </a:xfrm>
        </p:spPr>
        <p:txBody>
          <a:bodyPr anchor="b"/>
          <a:lstStyle>
            <a:lvl1pPr algn="ctr">
              <a:defRPr sz="6026"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1" y="4517352"/>
            <a:ext cx="9184481" cy="650589"/>
          </a:xfrm>
        </p:spPr>
        <p:txBody>
          <a:bodyPr/>
          <a:lstStyle>
            <a:lvl1pPr marL="0" indent="0" algn="ctr">
              <a:buNone/>
              <a:defRPr sz="2411" b="0" i="1"/>
            </a:lvl1pPr>
            <a:lvl2pPr marL="459212" indent="0" algn="ctr">
              <a:buNone/>
              <a:defRPr sz="2009"/>
            </a:lvl2pPr>
            <a:lvl3pPr marL="918423" indent="0" algn="ctr">
              <a:buNone/>
              <a:defRPr sz="1808"/>
            </a:lvl3pPr>
            <a:lvl4pPr marL="1377635" indent="0" algn="ctr">
              <a:buNone/>
              <a:defRPr sz="1607"/>
            </a:lvl4pPr>
            <a:lvl5pPr marL="1836847" indent="0" algn="ctr">
              <a:buNone/>
              <a:defRPr sz="1607"/>
            </a:lvl5pPr>
            <a:lvl6pPr marL="2296058" indent="0" algn="ctr">
              <a:buNone/>
              <a:defRPr sz="1607"/>
            </a:lvl6pPr>
            <a:lvl7pPr marL="2755270" indent="0" algn="ctr">
              <a:buNone/>
              <a:defRPr sz="1607"/>
            </a:lvl7pPr>
            <a:lvl8pPr marL="3214482" indent="0" algn="ctr">
              <a:buNone/>
              <a:defRPr sz="1607"/>
            </a:lvl8pPr>
            <a:lvl9pPr marL="3673693" indent="0" algn="ctr">
              <a:buNone/>
              <a:defRPr sz="1607"/>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56478" y="6379322"/>
            <a:ext cx="4133017" cy="366731"/>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3904" y="-473222"/>
            <a:ext cx="13121657"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311" y="51075"/>
            <a:ext cx="11805204"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41911" y="6384307"/>
            <a:ext cx="2755344" cy="366731"/>
          </a:xfrm>
        </p:spPr>
        <p:txBody>
          <a:bodyPr/>
          <a:lstStyle/>
          <a:p>
            <a:fld id="{1BD53905-E96D-42F0-A435-9FC73A716FA7}" type="datetime1">
              <a:rPr lang="en-GB" noProof="0" smtClean="0"/>
              <a:t>08/01/2025</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4337" y="75728"/>
            <a:ext cx="1080605" cy="985872"/>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4418" y="276854"/>
            <a:ext cx="680453" cy="640046"/>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10867B5A-E2DF-328B-3464-98A3A20E8F9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00864" y="454025"/>
            <a:ext cx="21599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p:cNvSpPr>
            <a:spLocks noGrp="1"/>
          </p:cNvSpPr>
          <p:nvPr>
            <p:ph type="subTitle" idx="1"/>
          </p:nvPr>
        </p:nvSpPr>
        <p:spPr>
          <a:xfrm>
            <a:off x="960415" y="2053420"/>
            <a:ext cx="10180399" cy="230832"/>
          </a:xfrm>
          <a:prstGeom prst="rect">
            <a:avLst/>
          </a:prstGeom>
        </p:spPr>
        <p:txBody>
          <a:bodyPr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5" name="Titel 4"/>
          <p:cNvSpPr>
            <a:spLocks noGrp="1"/>
          </p:cNvSpPr>
          <p:nvPr>
            <p:ph type="title"/>
          </p:nvPr>
        </p:nvSpPr>
        <p:spPr>
          <a:xfrm>
            <a:off x="960415" y="924015"/>
            <a:ext cx="10180399" cy="1016366"/>
          </a:xfrm>
          <a:prstGeom prst="rect">
            <a:avLst/>
          </a:prstGeom>
        </p:spPr>
        <p:txBody>
          <a:bodyPr wrap="square" lIns="0" tIns="0" rIns="0" bIns="0" anchor="t">
            <a:noAutofit/>
          </a:bodyPr>
          <a:lstStyle>
            <a:lvl1pPr algn="l">
              <a:lnSpc>
                <a:spcPct val="100000"/>
              </a:lnSpc>
              <a:spcAft>
                <a:spcPts val="500"/>
              </a:spcAft>
              <a:defRPr lang="de-DE" sz="3300" b="1" kern="1200" baseline="0" dirty="0">
                <a:latin typeface="Arial" pitchFamily="34" charset="0"/>
                <a:cs typeface="Arial" pitchFamily="34" charset="0"/>
              </a:defRPr>
            </a:lvl1pPr>
          </a:lstStyle>
          <a:p>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9123942"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422369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5533" y="1717258"/>
            <a:ext cx="10562153" cy="2865284"/>
          </a:xfrm>
        </p:spPr>
        <p:txBody>
          <a:bodyPr anchor="b">
            <a:normAutofit/>
          </a:bodyPr>
          <a:lstStyle>
            <a:lvl1pPr>
              <a:defRPr sz="8035"/>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5533" y="4609649"/>
            <a:ext cx="10562153" cy="1506785"/>
          </a:xfrm>
        </p:spPr>
        <p:txBody>
          <a:bodyPr/>
          <a:lstStyle>
            <a:lvl1pPr marL="0" indent="0">
              <a:buNone/>
              <a:defRPr sz="2411" i="1">
                <a:solidFill>
                  <a:schemeClr val="tx1">
                    <a:tint val="75000"/>
                  </a:schemeClr>
                </a:solidFill>
              </a:defRPr>
            </a:lvl1pPr>
            <a:lvl2pPr marL="459212" indent="0">
              <a:buNone/>
              <a:defRPr sz="2009">
                <a:solidFill>
                  <a:schemeClr val="tx1">
                    <a:tint val="75000"/>
                  </a:schemeClr>
                </a:solidFill>
              </a:defRPr>
            </a:lvl2pPr>
            <a:lvl3pPr marL="918423" indent="0">
              <a:buNone/>
              <a:defRPr sz="1808">
                <a:solidFill>
                  <a:schemeClr val="tx1">
                    <a:tint val="75000"/>
                  </a:schemeClr>
                </a:solidFill>
              </a:defRPr>
            </a:lvl3pPr>
            <a:lvl4pPr marL="1377635" indent="0">
              <a:buNone/>
              <a:defRPr sz="1607">
                <a:solidFill>
                  <a:schemeClr val="tx1">
                    <a:tint val="75000"/>
                  </a:schemeClr>
                </a:solidFill>
              </a:defRPr>
            </a:lvl4pPr>
            <a:lvl5pPr marL="1836847" indent="0">
              <a:buNone/>
              <a:defRPr sz="1607">
                <a:solidFill>
                  <a:schemeClr val="tx1">
                    <a:tint val="75000"/>
                  </a:schemeClr>
                </a:solidFill>
              </a:defRPr>
            </a:lvl5pPr>
            <a:lvl6pPr marL="2296058" indent="0">
              <a:buNone/>
              <a:defRPr sz="1607">
                <a:solidFill>
                  <a:schemeClr val="tx1">
                    <a:tint val="75000"/>
                  </a:schemeClr>
                </a:solidFill>
              </a:defRPr>
            </a:lvl6pPr>
            <a:lvl7pPr marL="2755270" indent="0">
              <a:buNone/>
              <a:defRPr sz="1607">
                <a:solidFill>
                  <a:schemeClr val="tx1">
                    <a:tint val="75000"/>
                  </a:schemeClr>
                </a:solidFill>
              </a:defRPr>
            </a:lvl7pPr>
            <a:lvl8pPr marL="3214482" indent="0">
              <a:buNone/>
              <a:defRPr sz="1607">
                <a:solidFill>
                  <a:schemeClr val="tx1">
                    <a:tint val="75000"/>
                  </a:schemeClr>
                </a:solidFill>
              </a:defRPr>
            </a:lvl8pPr>
            <a:lvl9pPr marL="3673693" indent="0">
              <a:buNone/>
              <a:defRPr sz="1607">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08/01/2025</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1025750" y="6412141"/>
            <a:ext cx="76029" cy="27871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3904" y="-473222"/>
            <a:ext cx="13121657" cy="1106374"/>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249" y="35219"/>
            <a:ext cx="12289863" cy="609448"/>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311" y="51075"/>
            <a:ext cx="11805204" cy="526359"/>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4337" y="75728"/>
            <a:ext cx="1080605" cy="985872"/>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4418" y="276854"/>
            <a:ext cx="680453" cy="640046"/>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54414" y="-211958"/>
            <a:ext cx="7630325" cy="6961400"/>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302061" y="1000098"/>
            <a:ext cx="6199525" cy="4895060"/>
          </a:xfrm>
        </p:spPr>
        <p:txBody>
          <a:bodyPr/>
          <a:lstStyle>
            <a:lvl1pPr>
              <a:buClr>
                <a:srgbClr val="E86507"/>
              </a:buClr>
              <a:defRPr sz="3214"/>
            </a:lvl1pPr>
            <a:lvl2pPr>
              <a:buClr>
                <a:srgbClr val="E86507"/>
              </a:buClr>
              <a:defRPr sz="2812"/>
            </a:lvl2pPr>
            <a:lvl3pPr>
              <a:buClr>
                <a:srgbClr val="E86507"/>
              </a:buClr>
              <a:defRPr sz="2411"/>
            </a:lvl3pPr>
            <a:lvl4pPr>
              <a:buClr>
                <a:srgbClr val="E86507"/>
              </a:buClr>
              <a:defRPr sz="2009"/>
            </a:lvl4pPr>
            <a:lvl5pPr>
              <a:buClr>
                <a:srgbClr val="E86507"/>
              </a:buClr>
              <a:defRPr sz="2009"/>
            </a:lvl5pPr>
            <a:lvl6pPr>
              <a:defRPr sz="2009"/>
            </a:lvl6pPr>
            <a:lvl7pPr>
              <a:defRPr sz="2009"/>
            </a:lvl7pPr>
            <a:lvl8pPr>
              <a:defRPr sz="2009"/>
            </a:lvl8pPr>
            <a:lvl9pPr>
              <a:defRPr sz="200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9959" y="2600989"/>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4337" y="75728"/>
            <a:ext cx="1080605" cy="985872"/>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4418" y="276854"/>
            <a:ext cx="680453" cy="640046"/>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80053" y="2100953"/>
            <a:ext cx="4546202" cy="4147651"/>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24501" y="715544"/>
            <a:ext cx="5917740" cy="5398952"/>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607440" y="252731"/>
            <a:ext cx="3904644" cy="3562336"/>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9248" y="-1241781"/>
            <a:ext cx="10577436" cy="9650147"/>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1010018" y="282592"/>
            <a:ext cx="1161547" cy="105971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75423" y="466056"/>
            <a:ext cx="680453" cy="640046"/>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1010018" y="282592"/>
            <a:ext cx="1161547" cy="105971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3"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10352" y="229605"/>
            <a:ext cx="7096004" cy="6473921"/>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82747" y="1655170"/>
            <a:ext cx="4274636" cy="3899892"/>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1010" y="4545111"/>
            <a:ext cx="921637" cy="998146"/>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2986" y="3642486"/>
            <a:ext cx="1597717" cy="6266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245975" cy="4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endParaRPr lang="de-DE" sz="1808"/>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225121"/>
            <a:ext cx="12245975" cy="92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315618"/>
            <a:ext cx="12245975" cy="12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593836"/>
            <a:ext cx="12245975" cy="64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8422"/>
            <a:ext cx="12245975" cy="4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endParaRPr lang="de-DE" sz="1808"/>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7633"/>
            <a:ext cx="12245975" cy="4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endParaRPr lang="de-DE" sz="1808"/>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36843"/>
            <a:ext cx="12245975" cy="4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endParaRPr lang="de-DE" sz="1808"/>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53265" y="3585616"/>
            <a:ext cx="1569016" cy="755147"/>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311624" y="4478364"/>
            <a:ext cx="1122990" cy="110083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36476" y="3589890"/>
            <a:ext cx="1762910" cy="660116"/>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708345" y="4765052"/>
            <a:ext cx="1352798" cy="52745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68550" y="2999558"/>
            <a:ext cx="98206" cy="5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algn="r"/>
            <a:endParaRPr lang="de-DE" sz="1808"/>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61064" y="12335315"/>
            <a:ext cx="4109648" cy="2066556"/>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r"/>
            <a:endParaRPr lang="de-DE" sz="1808"/>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62038" y="5827821"/>
            <a:ext cx="5615928" cy="114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marL="0" marR="0" lvl="0" indent="0" algn="ctr" defTabSz="918423" rtl="0" eaLnBrk="0" fontAlgn="base" latinLnBrk="0" hangingPunct="0">
              <a:lnSpc>
                <a:spcPct val="100000"/>
              </a:lnSpc>
              <a:spcBef>
                <a:spcPct val="0"/>
              </a:spcBef>
              <a:spcAft>
                <a:spcPct val="0"/>
              </a:spcAft>
              <a:buClrTx/>
              <a:buSzTx/>
              <a:buFontTx/>
              <a:buNone/>
              <a:tabLst/>
            </a:pP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8406" y="1566343"/>
            <a:ext cx="5359895" cy="1698273"/>
          </a:xfrm>
          <a:prstGeom prst="rect">
            <a:avLst/>
          </a:prstGeom>
          <a:noFill/>
        </p:spPr>
        <p:txBody>
          <a:bodyPr wrap="square" rtlCol="0">
            <a:noAutofit/>
          </a:bodyPr>
          <a:lstStyle/>
          <a:p>
            <a:pPr marL="0" marR="0" lvl="0" indent="0" algn="l" defTabSz="918423" rtl="0" eaLnBrk="1" fontAlgn="auto" latinLnBrk="0" hangingPunct="1">
              <a:lnSpc>
                <a:spcPct val="100000"/>
              </a:lnSpc>
              <a:spcBef>
                <a:spcPts val="0"/>
              </a:spcBef>
              <a:spcAft>
                <a:spcPts val="0"/>
              </a:spcAft>
              <a:buClrTx/>
              <a:buSzTx/>
              <a:buFontTx/>
              <a:buNone/>
              <a:tabLst/>
              <a:defRPr/>
            </a:pPr>
            <a:r>
              <a:rPr lang="en-GB" sz="1406" b="1" noProof="0" dirty="0">
                <a:effectLst/>
                <a:latin typeface="+mn-lt"/>
                <a:ea typeface="Calibri" panose="020F0502020204030204" pitchFamily="34" charset="0"/>
                <a:cs typeface="Times New Roman" panose="02020603050405020304" pitchFamily="18" charset="0"/>
              </a:rPr>
              <a:t>DISCLAIMER:</a:t>
            </a:r>
          </a:p>
          <a:p>
            <a:pPr marL="0" marR="0" lvl="0" indent="0" algn="l" defTabSz="918423" rtl="0" eaLnBrk="1" fontAlgn="auto" latinLnBrk="0" hangingPunct="1">
              <a:lnSpc>
                <a:spcPct val="100000"/>
              </a:lnSpc>
              <a:spcBef>
                <a:spcPts val="0"/>
              </a:spcBef>
              <a:spcAft>
                <a:spcPts val="0"/>
              </a:spcAft>
              <a:buClrTx/>
              <a:buSzTx/>
              <a:buFontTx/>
              <a:buNone/>
              <a:tabLst/>
              <a:defRPr/>
            </a:pPr>
            <a:endParaRPr lang="en-GB" sz="1406"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srgbClr val="000000"/>
                </a:solidFill>
                <a:effectLst/>
                <a:highlight>
                  <a:srgbClr val="FDFDFD"/>
                </a:highlight>
                <a:uLnTx/>
                <a:uFillTx/>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kumimoji="0" lang="nl-NL" sz="1800" b="0" i="0" u="none" strike="noStrike" kern="1200" cap="none" spc="0" normalizeH="0" baseline="0" noProof="0" dirty="0">
              <a:ln>
                <a:noFill/>
              </a:ln>
              <a:solidFill>
                <a:prstClr val="black"/>
              </a:solidFill>
              <a:effectLst/>
              <a:highlight>
                <a:srgbClr val="FDFDFD"/>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527174" y="2080868"/>
            <a:ext cx="3077318" cy="271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792" rtlCol="0" anchor="t"/>
          <a:lstStyle/>
          <a:p>
            <a:pPr algn="l"/>
            <a:r>
              <a:rPr lang="en-GB" sz="1808" b="1" noProof="0" dirty="0">
                <a:solidFill>
                  <a:schemeClr val="tx2">
                    <a:lumMod val="75000"/>
                  </a:schemeClr>
                </a:solidFill>
                <a:latin typeface="+mj-lt"/>
                <a:ea typeface="Jost Bold Roman" pitchFamily="2" charset="0"/>
              </a:rPr>
              <a:t>PROJECTINFORMATIE</a:t>
            </a:r>
          </a:p>
          <a:p>
            <a:pPr algn="l"/>
            <a:r>
              <a:rPr lang="en-GB" sz="1306"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6" b="0" i="1" u="none" noProof="0" dirty="0">
              <a:solidFill>
                <a:schemeClr val="tx1"/>
              </a:solidFill>
              <a:latin typeface="+mj-lt"/>
              <a:ea typeface="Jost Bold Italic" pitchFamily="2" charset="0"/>
            </a:endParaRPr>
          </a:p>
          <a:p>
            <a:pPr algn="l"/>
            <a:r>
              <a:rPr lang="en-GB" sz="1306"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6" b="0" i="1" u="none" noProof="0" dirty="0">
              <a:solidFill>
                <a:schemeClr val="tx1"/>
              </a:solidFill>
              <a:latin typeface="+mj-lt"/>
              <a:ea typeface="Jost Bold Italic" pitchFamily="2" charset="0"/>
            </a:endParaRPr>
          </a:p>
          <a:p>
            <a:pPr algn="l"/>
            <a:endParaRPr lang="en-GB" sz="1306" b="0" i="1" u="none" noProof="0" dirty="0">
              <a:solidFill>
                <a:schemeClr val="tx1"/>
              </a:solidFill>
              <a:latin typeface="+mj-lt"/>
              <a:ea typeface="Jost Bold Italic" pitchFamily="2" charset="0"/>
            </a:endParaRPr>
          </a:p>
          <a:p>
            <a:pPr marL="0" algn="l" defTabSz="918423" rtl="0" eaLnBrk="1" latinLnBrk="0" hangingPunct="1"/>
            <a:r>
              <a:rPr lang="en-GB" sz="1808" b="1" kern="1200" noProof="0" dirty="0">
                <a:solidFill>
                  <a:schemeClr val="tx2">
                    <a:lumMod val="75000"/>
                  </a:schemeClr>
                </a:solidFill>
                <a:latin typeface="+mj-lt"/>
                <a:ea typeface="Jost Bold Italic" pitchFamily="2" charset="0"/>
                <a:cs typeface="+mn-cs"/>
              </a:rPr>
              <a:t>LICENTIE</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DIGIGEN © 2024 </a:t>
            </a:r>
            <a:r>
              <a:rPr lang="de-DE" altLang="de-DE" sz="1306" b="0" i="1" u="none" kern="1200" dirty="0" err="1">
                <a:solidFill>
                  <a:schemeClr val="tx1"/>
                </a:solidFill>
                <a:latin typeface="+mj-lt"/>
                <a:ea typeface="Jost Bold Italic" pitchFamily="2" charset="0"/>
                <a:cs typeface="+mn-cs"/>
              </a:rPr>
              <a:t>licentie</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onder</a:t>
            </a:r>
            <a:r>
              <a:rPr lang="de-DE" altLang="de-DE" sz="1306" b="0" i="1" u="none" kern="1200" dirty="0">
                <a:solidFill>
                  <a:schemeClr val="tx1"/>
                </a:solidFill>
                <a:latin typeface="+mj-lt"/>
                <a:ea typeface="Jost Bold Italic" pitchFamily="2" charset="0"/>
                <a:cs typeface="+mn-cs"/>
              </a:rPr>
              <a:t>  </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CC BY-NC-SA 4.0.</a:t>
            </a:r>
          </a:p>
          <a:p>
            <a:pPr marL="0" marR="0" lvl="0" indent="0" algn="l" defTabSz="918423" rtl="0" eaLnBrk="0" fontAlgn="base" latinLnBrk="0" hangingPunct="0">
              <a:lnSpc>
                <a:spcPct val="100000"/>
              </a:lnSpc>
              <a:spcBef>
                <a:spcPct val="0"/>
              </a:spcBef>
              <a:spcAft>
                <a:spcPct val="0"/>
              </a:spcAft>
              <a:buClrTx/>
              <a:buSzTx/>
              <a:buFontTx/>
              <a:buNone/>
              <a:tabLst/>
            </a:pPr>
            <a:endParaRPr lang="de-DE" altLang="de-DE" sz="1306" b="0" i="1" u="none" kern="1200" dirty="0">
              <a:solidFill>
                <a:schemeClr val="tx1"/>
              </a:solidFill>
              <a:latin typeface="+mj-lt"/>
              <a:ea typeface="Jost Bold Italic" pitchFamily="2" charset="0"/>
              <a:cs typeface="+mn-cs"/>
            </a:endParaRP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Om de </a:t>
            </a:r>
            <a:r>
              <a:rPr lang="de-DE" altLang="de-DE" sz="1306" b="0" i="1" u="none" kern="1200" dirty="0" err="1">
                <a:solidFill>
                  <a:schemeClr val="tx1"/>
                </a:solidFill>
                <a:latin typeface="+mj-lt"/>
                <a:ea typeface="Jost Bold Italic" pitchFamily="2" charset="0"/>
                <a:cs typeface="+mn-cs"/>
              </a:rPr>
              <a:t>licentie</a:t>
            </a:r>
            <a:r>
              <a:rPr lang="de-DE" altLang="de-DE" sz="1306" b="0" i="1" u="none" kern="1200" dirty="0">
                <a:solidFill>
                  <a:schemeClr val="tx1"/>
                </a:solidFill>
                <a:latin typeface="+mj-lt"/>
                <a:ea typeface="Jost Bold Italic" pitchFamily="2" charset="0"/>
                <a:cs typeface="+mn-cs"/>
              </a:rPr>
              <a:t> in </a:t>
            </a:r>
            <a:r>
              <a:rPr lang="de-DE" altLang="de-DE" sz="1306" b="0" i="1" u="none" kern="1200" dirty="0" err="1">
                <a:solidFill>
                  <a:schemeClr val="tx1"/>
                </a:solidFill>
                <a:latin typeface="+mj-lt"/>
                <a:ea typeface="Jost Bold Italic" pitchFamily="2" charset="0"/>
                <a:cs typeface="+mn-cs"/>
              </a:rPr>
              <a:t>te</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zien</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ga</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naar</a:t>
            </a:r>
            <a:r>
              <a:rPr lang="de-DE" altLang="de-DE" sz="1306" b="0" i="1" u="none" kern="1200" dirty="0">
                <a:solidFill>
                  <a:schemeClr val="tx1"/>
                </a:solidFill>
                <a:latin typeface="+mj-lt"/>
                <a:ea typeface="Jost Bold Italic" pitchFamily="2" charset="0"/>
                <a:cs typeface="+mn-cs"/>
              </a:rPr>
              <a:t>  </a:t>
            </a:r>
            <a: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6"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6"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6" b="0" i="1" u="none" kern="1200" dirty="0">
              <a:solidFill>
                <a:schemeClr val="tx1"/>
              </a:solidFill>
              <a:latin typeface="+mj-lt"/>
              <a:ea typeface="Jost Bold Italic" pitchFamily="2" charset="0"/>
              <a:cs typeface="+mn-cs"/>
            </a:endParaRPr>
          </a:p>
          <a:p>
            <a:pPr algn="r"/>
            <a:r>
              <a:rPr lang="en-GB" sz="1306"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37313" y="1021563"/>
            <a:ext cx="4239426" cy="3867769"/>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D8A45F83-635F-AB3D-D4D1-9C55B0252B23}"/>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806119" y="0"/>
            <a:ext cx="1439856" cy="1479675"/>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8"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08/01/2025</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4419"/>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75423" y="466056"/>
            <a:ext cx="680453" cy="640046"/>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1808"/>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806119" y="0"/>
            <a:ext cx="1439856" cy="1479675"/>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8"/>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3"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4419"/>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60415" y="2614561"/>
            <a:ext cx="10180399" cy="230832"/>
          </a:xfrm>
          <a:prstGeom prst="rect">
            <a:avLst/>
          </a:prstGeom>
        </p:spPr>
        <p:txBody>
          <a:bodyPr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5" name="Titel 4"/>
          <p:cNvSpPr>
            <a:spLocks noGrp="1"/>
          </p:cNvSpPr>
          <p:nvPr>
            <p:ph type="title"/>
          </p:nvPr>
        </p:nvSpPr>
        <p:spPr>
          <a:xfrm>
            <a:off x="960415" y="924014"/>
            <a:ext cx="10180399" cy="1524548"/>
          </a:xfrm>
          <a:prstGeom prst="rect">
            <a:avLst/>
          </a:prstGeom>
        </p:spPr>
        <p:txBody>
          <a:bodyPr wrap="square" lIns="0" tIns="0" rIns="0" bIns="0" anchor="t">
            <a:noAutofit/>
          </a:bodyPr>
          <a:lstStyle>
            <a:lvl1pPr algn="l">
              <a:lnSpc>
                <a:spcPct val="100000"/>
              </a:lnSpc>
              <a:spcAft>
                <a:spcPts val="500"/>
              </a:spcAft>
              <a:defRPr lang="de-DE" sz="3300" kern="1200" baseline="0" dirty="0">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10180399"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671231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80053" y="2100953"/>
            <a:ext cx="4546202" cy="4147651"/>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24501" y="715544"/>
            <a:ext cx="5917740" cy="5398952"/>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607440" y="252731"/>
            <a:ext cx="3904644" cy="3562336"/>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00864" y="454025"/>
            <a:ext cx="21599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p:cNvSpPr>
            <a:spLocks noGrp="1"/>
          </p:cNvSpPr>
          <p:nvPr>
            <p:ph type="subTitle" idx="1"/>
          </p:nvPr>
        </p:nvSpPr>
        <p:spPr>
          <a:xfrm>
            <a:off x="960415" y="2615410"/>
            <a:ext cx="10180399" cy="230832"/>
          </a:xfrm>
          <a:prstGeom prst="rect">
            <a:avLst/>
          </a:prstGeom>
        </p:spPr>
        <p:txBody>
          <a:bodyPr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5" name="Titel 4"/>
          <p:cNvSpPr>
            <a:spLocks noGrp="1"/>
          </p:cNvSpPr>
          <p:nvPr>
            <p:ph type="title"/>
          </p:nvPr>
        </p:nvSpPr>
        <p:spPr>
          <a:xfrm>
            <a:off x="960415" y="924014"/>
            <a:ext cx="10180399" cy="1524548"/>
          </a:xfrm>
          <a:prstGeom prst="rect">
            <a:avLst/>
          </a:prstGeom>
        </p:spPr>
        <p:txBody>
          <a:bodyPr wrap="square" lIns="0" tIns="0" rIns="0" bIns="0" anchor="t">
            <a:noAutofit/>
          </a:bodyPr>
          <a:lstStyle>
            <a:lvl1pPr>
              <a:defRPr lang="de-DE" sz="3300" kern="1200" baseline="0" dirty="0">
                <a:solidFill>
                  <a:srgbClr val="FFFFFF"/>
                </a:solidFill>
                <a:latin typeface="Arial" pitchFamily="34" charset="0"/>
                <a:cs typeface="Arial" pitchFamily="34" charset="0"/>
              </a:defRPr>
            </a:lvl1pPr>
          </a:lstStyle>
          <a:p>
            <a:pPr lvl="0"/>
            <a:r>
              <a:rPr lang="de-DE"/>
              <a:t>Titelmasterformat durch Klicken bearbeiten</a:t>
            </a:r>
            <a:endParaRPr lang="de-DE" dirty="0"/>
          </a:p>
        </p:txBody>
      </p:sp>
      <p:sp>
        <p:nvSpPr>
          <p:cNvPr id="12" name="Textplatzhalter 11"/>
          <p:cNvSpPr>
            <a:spLocks noGrp="1"/>
          </p:cNvSpPr>
          <p:nvPr>
            <p:ph type="body" sz="quarter" idx="11"/>
          </p:nvPr>
        </p:nvSpPr>
        <p:spPr>
          <a:xfrm>
            <a:off x="960415" y="467628"/>
            <a:ext cx="9123942"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lvl="0"/>
            <a:r>
              <a:rPr lang="de-DE" noProof="0"/>
              <a:t>Textmasterformat bearbeiten</a:t>
            </a:r>
          </a:p>
        </p:txBody>
      </p:sp>
    </p:spTree>
    <p:extLst>
      <p:ext uri="{BB962C8B-B14F-4D97-AF65-F5344CB8AC3E}">
        <p14:creationId xmlns:p14="http://schemas.microsoft.com/office/powerpoint/2010/main" val="16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960415" y="540375"/>
            <a:ext cx="10180399" cy="720499"/>
          </a:xfrm>
          <a:prstGeom prst="rect">
            <a:avLst/>
          </a:prstGeom>
        </p:spPr>
        <p:txBody>
          <a:bodyPr lIns="0" tIns="0" rIns="0" bIns="0"/>
          <a:lstStyle>
            <a:lvl1pPr>
              <a:lnSpc>
                <a:spcPct val="100000"/>
              </a:lnSpc>
              <a:spcAft>
                <a:spcPts val="500"/>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960415" y="2016000"/>
            <a:ext cx="10180399" cy="307777"/>
          </a:xfrm>
          <a:prstGeom prst="rect">
            <a:avLst/>
          </a:prstGeom>
        </p:spPr>
        <p:txBody>
          <a:bodyPr lIns="0" tIns="0" rIns="0" bIns="0">
            <a:spAutoFit/>
          </a:bodyPr>
          <a:lstStyle>
            <a:lvl1pPr marL="0" indent="0">
              <a:lnSpc>
                <a:spcPct val="100000"/>
              </a:lnSpc>
              <a:spcBef>
                <a:spcPts val="0"/>
              </a:spcBef>
              <a:spcAft>
                <a:spcPts val="400"/>
              </a:spcAft>
              <a:buClr>
                <a:srgbClr val="E2001A"/>
              </a:buClr>
              <a:buSzPct val="60000"/>
              <a:buFont typeface="Symbol" pitchFamily="18" charset="2"/>
              <a:buNone/>
              <a:defRPr b="0" baseline="0">
                <a:latin typeface="Arial" pitchFamily="34" charset="0"/>
                <a:cs typeface="Arial" pitchFamily="34" charset="0"/>
              </a:defRPr>
            </a:lvl1pPr>
          </a:lstStyle>
          <a:p>
            <a:pPr lvl="0"/>
            <a:r>
              <a:rPr lang="de-DE"/>
              <a:t>Textmasterformat bearbeiten</a:t>
            </a:r>
          </a:p>
        </p:txBody>
      </p:sp>
      <p:sp>
        <p:nvSpPr>
          <p:cNvPr id="7" name="Textplatzhalter 6"/>
          <p:cNvSpPr>
            <a:spLocks noGrp="1"/>
          </p:cNvSpPr>
          <p:nvPr>
            <p:ph type="body" sz="quarter" idx="11"/>
          </p:nvPr>
        </p:nvSpPr>
        <p:spPr>
          <a:xfrm>
            <a:off x="960415" y="2808000"/>
            <a:ext cx="10180399" cy="1995418"/>
          </a:xfrm>
          <a:prstGeom prst="rect">
            <a:avLst/>
          </a:prstGeom>
        </p:spPr>
        <p:txBody>
          <a:bodyPr lIns="0" rIns="0">
            <a:spAutoFit/>
          </a:bodyPr>
          <a:lstStyle>
            <a:lvl1pPr marL="342900" indent="-342900">
              <a:lnSpc>
                <a:spcPct val="100000"/>
              </a:lnSpc>
              <a:spcBef>
                <a:spcPts val="0"/>
              </a:spcBef>
              <a:spcAft>
                <a:spcPts val="400"/>
              </a:spcAft>
              <a:buClr>
                <a:srgbClr val="E2001A"/>
              </a:buClr>
              <a:buFont typeface="Arial" pitchFamily="34" charset="0"/>
              <a:buChar char="▬"/>
              <a:defRPr/>
            </a:lvl1pPr>
            <a:lvl2pPr marL="809625" indent="-285750">
              <a:spcBef>
                <a:spcPts val="0"/>
              </a:spcBef>
              <a:spcAft>
                <a:spcPts val="900"/>
              </a:spcAft>
              <a:buClr>
                <a:srgbClr val="58595B"/>
              </a:buClr>
              <a:buFont typeface="Arial" pitchFamily="34" charset="0"/>
              <a:buChar char="•"/>
              <a:defRPr sz="2000">
                <a:solidFill>
                  <a:srgbClr val="58595B"/>
                </a:solidFill>
                <a:latin typeface="Arial" pitchFamily="34" charset="0"/>
                <a:cs typeface="Arial" pitchFamily="34" charset="0"/>
              </a:defRPr>
            </a:lvl2pPr>
            <a:lvl3pPr marL="1123950" indent="-285750">
              <a:spcBef>
                <a:spcPts val="0"/>
              </a:spcBef>
              <a:spcAft>
                <a:spcPts val="1100"/>
              </a:spcAft>
              <a:buClr>
                <a:srgbClr val="58595B"/>
              </a:buClr>
              <a:buFont typeface="Arial" pitchFamily="34" charset="0"/>
              <a:buChar char="•"/>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9185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2" name="Titel 1"/>
          <p:cNvSpPr>
            <a:spLocks noGrp="1"/>
          </p:cNvSpPr>
          <p:nvPr>
            <p:ph type="title"/>
          </p:nvPr>
        </p:nvSpPr>
        <p:spPr>
          <a:xfrm>
            <a:off x="960415" y="540375"/>
            <a:ext cx="10180399" cy="720499"/>
          </a:xfrm>
          <a:prstGeom prst="rect">
            <a:avLst/>
          </a:prstGeom>
        </p:spPr>
        <p:txBody>
          <a:bodyPr lIns="0" tIns="0" rIns="0" bIns="0"/>
          <a:lstStyle>
            <a:lvl1pPr>
              <a:lnSpc>
                <a:spcPct val="100000"/>
              </a:lnSpc>
              <a:spcAft>
                <a:spcPts val="500"/>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7" name="Textplatzhalter 6"/>
          <p:cNvSpPr>
            <a:spLocks noGrp="1"/>
          </p:cNvSpPr>
          <p:nvPr>
            <p:ph type="body" sz="quarter" idx="11"/>
          </p:nvPr>
        </p:nvSpPr>
        <p:spPr>
          <a:xfrm>
            <a:off x="960415" y="2015999"/>
            <a:ext cx="5042179" cy="1834348"/>
          </a:xfrm>
          <a:prstGeom prst="rect">
            <a:avLst/>
          </a:prstGeom>
        </p:spPr>
        <p:txBody>
          <a:bodyPr wrap="square" lIns="0" tIns="0" rIns="0" bIns="0">
            <a:spAutoFit/>
          </a:bodyPr>
          <a:lstStyle>
            <a:lvl1pPr marL="342900" indent="-342900">
              <a:lnSpc>
                <a:spcPct val="100000"/>
              </a:lnSpc>
              <a:spcBef>
                <a:spcPts val="0"/>
              </a:spcBef>
              <a:spcAft>
                <a:spcPts val="400"/>
              </a:spcAft>
              <a:buClr>
                <a:srgbClr val="E2001A"/>
              </a:buClr>
              <a:buFont typeface="Arial" pitchFamily="34" charset="0"/>
              <a:buChar char="▬"/>
              <a:defRPr/>
            </a:lvl1pPr>
            <a:lvl2pPr marL="809625" indent="-285750">
              <a:spcBef>
                <a:spcPts val="0"/>
              </a:spcBef>
              <a:spcAft>
                <a:spcPts val="900"/>
              </a:spcAft>
              <a:buClr>
                <a:srgbClr val="58595B"/>
              </a:buClr>
              <a:buFont typeface="Arial" pitchFamily="34" charset="0"/>
              <a:buChar char="•"/>
              <a:defRPr sz="2000">
                <a:solidFill>
                  <a:srgbClr val="58595B"/>
                </a:solidFill>
                <a:latin typeface="Arial" pitchFamily="34" charset="0"/>
                <a:cs typeface="Arial" pitchFamily="34" charset="0"/>
              </a:defRPr>
            </a:lvl2pPr>
            <a:lvl3pPr marL="1123950" indent="-285750">
              <a:spcBef>
                <a:spcPts val="0"/>
              </a:spcBef>
              <a:spcAft>
                <a:spcPts val="1100"/>
              </a:spcAft>
              <a:buClr>
                <a:srgbClr val="58595B"/>
              </a:buClr>
              <a:buFont typeface="Arial" pitchFamily="34" charset="0"/>
              <a:buChar char="•"/>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5"/>
          <p:cNvSpPr>
            <a:spLocks noGrp="1"/>
          </p:cNvSpPr>
          <p:nvPr>
            <p:ph type="body" sz="quarter" idx="12"/>
          </p:nvPr>
        </p:nvSpPr>
        <p:spPr>
          <a:xfrm>
            <a:off x="6122645" y="2015999"/>
            <a:ext cx="5042179" cy="1680460"/>
          </a:xfrm>
          <a:prstGeom prst="rect">
            <a:avLst/>
          </a:prstGeom>
        </p:spPr>
        <p:txBody>
          <a:bodyPr wrap="square" lIns="0" tIns="0" rIns="0" bIns="0">
            <a:spAutoFit/>
          </a:bodyPr>
          <a:lstStyle>
            <a:lvl1pPr>
              <a:defRPr lang="de-DE" dirty="0" smtClean="0"/>
            </a:lvl1pPr>
            <a:lvl2pPr>
              <a:defRPr lang="de-DE" sz="2000" dirty="0" smtClean="0">
                <a:solidFill>
                  <a:srgbClr val="58595B"/>
                </a:solidFill>
                <a:latin typeface="Arial" pitchFamily="34" charset="0"/>
                <a:cs typeface="Arial" pitchFamily="34" charset="0"/>
              </a:defRPr>
            </a:lvl2pPr>
            <a:lvl3pPr>
              <a:defRPr lang="de-DE" sz="1600" dirty="0" smtClean="0">
                <a:solidFill>
                  <a:srgbClr val="58595B"/>
                </a:solidFill>
                <a:latin typeface="Arial" pitchFamily="34" charset="0"/>
                <a:cs typeface="Arial" pitchFamily="34" charset="0"/>
              </a:defRPr>
            </a:lvl3pPr>
            <a:lvl5pPr>
              <a:defRPr lang="de-DE" dirty="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108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960415" y="540375"/>
            <a:ext cx="10180399" cy="720499"/>
          </a:xfrm>
          <a:prstGeom prst="rect">
            <a:avLst/>
          </a:prstGeom>
        </p:spPr>
        <p:txBody>
          <a:bodyPr lIns="0" tIns="0" rIns="0" bIns="0"/>
          <a:lstStyle>
            <a:lvl1pPr>
              <a:lnSpc>
                <a:spcPct val="100000"/>
              </a:lnSpc>
              <a:spcAft>
                <a:spcPts val="500"/>
              </a:spcAft>
              <a:defRPr>
                <a:solidFill>
                  <a:srgbClr val="FFFFFF"/>
                </a:solidFill>
                <a:latin typeface="Arial" pitchFamily="34" charset="0"/>
                <a:cs typeface="Arial" pitchFamily="34" charset="0"/>
              </a:defRPr>
            </a:lvl1pPr>
          </a:lstStyle>
          <a:p>
            <a:r>
              <a:rPr lang="de-DE"/>
              <a:t>Titelmasterformat durch Klicken bearbeiten</a:t>
            </a:r>
            <a:endParaRPr lang="de-DE" dirty="0"/>
          </a:p>
        </p:txBody>
      </p:sp>
      <p:sp>
        <p:nvSpPr>
          <p:cNvPr id="7" name="Textplatzhalter 6"/>
          <p:cNvSpPr>
            <a:spLocks noGrp="1"/>
          </p:cNvSpPr>
          <p:nvPr>
            <p:ph type="body" sz="quarter" idx="11"/>
          </p:nvPr>
        </p:nvSpPr>
        <p:spPr>
          <a:xfrm>
            <a:off x="960415" y="2016001"/>
            <a:ext cx="5042179" cy="307777"/>
          </a:xfrm>
          <a:prstGeom prst="rect">
            <a:avLst/>
          </a:prstGeom>
        </p:spPr>
        <p:txBody>
          <a:bodyPr wrap="square" lIns="0" tIns="0" rIns="0" bIns="0">
            <a:spAutoFit/>
          </a:bodyPr>
          <a:lstStyle>
            <a:lvl1pPr marL="0" indent="0">
              <a:lnSpc>
                <a:spcPct val="100000"/>
              </a:lnSpc>
              <a:spcBef>
                <a:spcPts val="0"/>
              </a:spcBef>
              <a:spcAft>
                <a:spcPts val="400"/>
              </a:spcAft>
              <a:buClr>
                <a:srgbClr val="E2001A"/>
              </a:buClr>
              <a:buFontTx/>
              <a:buNone/>
              <a:defRPr b="0" baseline="0"/>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a:t>Textmasterformat bearbeiten</a:t>
            </a:r>
          </a:p>
        </p:txBody>
      </p:sp>
      <p:sp>
        <p:nvSpPr>
          <p:cNvPr id="5" name="Bildplatzhalter 4"/>
          <p:cNvSpPr>
            <a:spLocks noGrp="1"/>
          </p:cNvSpPr>
          <p:nvPr>
            <p:ph type="pic" sz="quarter" idx="13"/>
          </p:nvPr>
        </p:nvSpPr>
        <p:spPr>
          <a:xfrm>
            <a:off x="6113459" y="2088000"/>
            <a:ext cx="4806910" cy="2748368"/>
          </a:xfrm>
          <a:prstGeom prst="rect">
            <a:avLst/>
          </a:prstGeom>
        </p:spPr>
        <p:txBody>
          <a:bodyPr/>
          <a:lstStyle>
            <a:lvl1pPr marL="0" indent="0">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465998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8.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9.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2701" y="144463"/>
            <a:ext cx="12049039"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N:\BA-Ablagen\644\D1_IS-Personal\115_Projekte\1156.1_Falkenberg\IS-MA\IS-Qualifizierung\Fortbildung-Intern\Office-Schulungen\BA-Bilder\1400x640_px\an_einem_Strang_ziehen_1_034.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2701" y="2239964"/>
            <a:ext cx="12055391"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16"/>
          <p:cNvSpPr>
            <a:spLocks noChangeShapeType="1"/>
          </p:cNvSpPr>
          <p:nvPr userDrawn="1"/>
        </p:nvSpPr>
        <p:spPr bwMode="auto">
          <a:xfrm>
            <a:off x="961382" y="727075"/>
            <a:ext cx="1128459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DE" sz="2000"/>
          </a:p>
        </p:txBody>
      </p:sp>
      <p:sp>
        <p:nvSpPr>
          <p:cNvPr id="1029" name="Rechteck 14"/>
          <p:cNvSpPr>
            <a:spLocks noChangeArrowheads="1"/>
          </p:cNvSpPr>
          <p:nvPr userDrawn="1"/>
        </p:nvSpPr>
        <p:spPr bwMode="auto">
          <a:xfrm>
            <a:off x="0" y="1"/>
            <a:ext cx="192701" cy="276999"/>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defTabSz="917575" eaLnBrk="0" hangingPunct="0">
              <a:lnSpc>
                <a:spcPct val="90000"/>
              </a:lnSpc>
              <a:spcBef>
                <a:spcPct val="50000"/>
              </a:spcBef>
              <a:defRPr sz="2000">
                <a:solidFill>
                  <a:schemeClr val="tx1"/>
                </a:solidFill>
                <a:latin typeface="Arial" charset="0"/>
              </a:defRPr>
            </a:lvl1pPr>
            <a:lvl2pPr marL="742950" indent="-285750" defTabSz="917575" eaLnBrk="0" hangingPunct="0">
              <a:lnSpc>
                <a:spcPct val="90000"/>
              </a:lnSpc>
              <a:spcBef>
                <a:spcPct val="50000"/>
              </a:spcBef>
              <a:defRPr sz="2000">
                <a:solidFill>
                  <a:schemeClr val="tx1"/>
                </a:solidFill>
                <a:latin typeface="Arial" charset="0"/>
              </a:defRPr>
            </a:lvl2pPr>
            <a:lvl3pPr marL="1143000" indent="-228600" defTabSz="917575" eaLnBrk="0" hangingPunct="0">
              <a:lnSpc>
                <a:spcPct val="90000"/>
              </a:lnSpc>
              <a:spcBef>
                <a:spcPct val="50000"/>
              </a:spcBef>
              <a:defRPr sz="2000">
                <a:solidFill>
                  <a:schemeClr val="tx1"/>
                </a:solidFill>
                <a:latin typeface="Arial" charset="0"/>
              </a:defRPr>
            </a:lvl3pPr>
            <a:lvl4pPr marL="1600200" indent="-228600" defTabSz="917575" eaLnBrk="0" hangingPunct="0">
              <a:lnSpc>
                <a:spcPct val="90000"/>
              </a:lnSpc>
              <a:spcBef>
                <a:spcPct val="50000"/>
              </a:spcBef>
              <a:defRPr sz="2000">
                <a:solidFill>
                  <a:schemeClr val="tx1"/>
                </a:solidFill>
                <a:latin typeface="Arial" charset="0"/>
              </a:defRPr>
            </a:lvl4pPr>
            <a:lvl5pPr marL="2057400" indent="-228600" defTabSz="917575" eaLnBrk="0" hangingPunct="0">
              <a:lnSpc>
                <a:spcPct val="90000"/>
              </a:lnSpc>
              <a:spcBef>
                <a:spcPct val="50000"/>
              </a:spcBef>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pic>
        <p:nvPicPr>
          <p:cNvPr id="1030" name="Grafik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5400" y="6373813"/>
            <a:ext cx="1444191"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1" r:id="rId1"/>
    <p:sldLayoutId id="2147484223" r:id="rId2"/>
  </p:sldLayoutIdLst>
  <p:hf hdr="0" ftr="0" dt="0"/>
  <p:txStyles>
    <p:titleStyle>
      <a:lvl1pPr algn="r" defTabSz="917575" rtl="0" eaLnBrk="0" fontAlgn="base" hangingPunct="0">
        <a:lnSpc>
          <a:spcPct val="90000"/>
        </a:lnSpc>
        <a:spcBef>
          <a:spcPct val="0"/>
        </a:spcBef>
        <a:spcAft>
          <a:spcPct val="0"/>
        </a:spcAft>
        <a:defRPr sz="3100">
          <a:solidFill>
            <a:schemeClr val="bg1"/>
          </a:solidFill>
          <a:latin typeface="+mj-lt"/>
          <a:ea typeface="+mj-ea"/>
          <a:cs typeface="+mj-cs"/>
        </a:defRPr>
      </a:lvl1pPr>
      <a:lvl2pPr algn="r" defTabSz="917575" rtl="0" eaLnBrk="0" fontAlgn="base" hangingPunct="0">
        <a:lnSpc>
          <a:spcPct val="90000"/>
        </a:lnSpc>
        <a:spcBef>
          <a:spcPct val="0"/>
        </a:spcBef>
        <a:spcAft>
          <a:spcPct val="0"/>
        </a:spcAft>
        <a:defRPr sz="3100">
          <a:solidFill>
            <a:schemeClr val="bg1"/>
          </a:solidFill>
          <a:latin typeface="Arial" charset="0"/>
        </a:defRPr>
      </a:lvl2pPr>
      <a:lvl3pPr algn="r" defTabSz="917575" rtl="0" eaLnBrk="0" fontAlgn="base" hangingPunct="0">
        <a:lnSpc>
          <a:spcPct val="90000"/>
        </a:lnSpc>
        <a:spcBef>
          <a:spcPct val="0"/>
        </a:spcBef>
        <a:spcAft>
          <a:spcPct val="0"/>
        </a:spcAft>
        <a:defRPr sz="3100">
          <a:solidFill>
            <a:schemeClr val="bg1"/>
          </a:solidFill>
          <a:latin typeface="Arial" charset="0"/>
        </a:defRPr>
      </a:lvl3pPr>
      <a:lvl4pPr algn="r" defTabSz="917575" rtl="0" eaLnBrk="0" fontAlgn="base" hangingPunct="0">
        <a:lnSpc>
          <a:spcPct val="90000"/>
        </a:lnSpc>
        <a:spcBef>
          <a:spcPct val="0"/>
        </a:spcBef>
        <a:spcAft>
          <a:spcPct val="0"/>
        </a:spcAft>
        <a:defRPr sz="3100">
          <a:solidFill>
            <a:schemeClr val="bg1"/>
          </a:solidFill>
          <a:latin typeface="Arial" charset="0"/>
        </a:defRPr>
      </a:lvl4pPr>
      <a:lvl5pPr algn="r" defTabSz="917575" rtl="0" eaLnBrk="0" fontAlgn="base" hangingPunct="0">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41911" y="322086"/>
            <a:ext cx="10562153" cy="133139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41911" y="1833655"/>
            <a:ext cx="10562153" cy="4370476"/>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41911" y="6384307"/>
            <a:ext cx="2755344" cy="366731"/>
          </a:xfrm>
          <a:prstGeom prst="rect">
            <a:avLst/>
          </a:prstGeom>
        </p:spPr>
        <p:txBody>
          <a:bodyPr vert="horz" lIns="91440" tIns="45720" rIns="91440" bIns="45720" rtlCol="0" anchor="ctr"/>
          <a:lstStyle>
            <a:lvl1pPr algn="l">
              <a:defRPr sz="1205">
                <a:solidFill>
                  <a:schemeClr val="tx1">
                    <a:tint val="75000"/>
                  </a:schemeClr>
                </a:solidFill>
                <a:latin typeface="+mj-lt"/>
                <a:ea typeface="Jost Bold Italic" pitchFamily="2" charset="77"/>
              </a:defRPr>
            </a:lvl1pPr>
          </a:lstStyle>
          <a:p>
            <a:fld id="{7E49E33D-5237-4D07-98E2-291C3214B919}" type="datetime1">
              <a:rPr lang="en-GB" smtClean="0"/>
              <a:pPr/>
              <a:t>08/01/2025</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56479" y="6384307"/>
            <a:ext cx="4133017" cy="366731"/>
          </a:xfrm>
          <a:prstGeom prst="rect">
            <a:avLst/>
          </a:prstGeom>
        </p:spPr>
        <p:txBody>
          <a:bodyPr vert="horz" lIns="91440" tIns="45720" rIns="91440" bIns="45720" rtlCol="0" anchor="ctr"/>
          <a:lstStyle>
            <a:lvl1pPr algn="ctr">
              <a:defRPr sz="1205">
                <a:solidFill>
                  <a:schemeClr val="tx1">
                    <a:tint val="75000"/>
                  </a:schemeClr>
                </a:solidFill>
                <a:latin typeface="+mj-lt"/>
                <a:ea typeface="Jost Bold Italic" pitchFamily="2" charset="77"/>
              </a:defRPr>
            </a:lvl1pPr>
          </a:lstStyle>
          <a:p>
            <a:r>
              <a:rPr lang="en-GB" sz="1105"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806117" y="6382712"/>
            <a:ext cx="597947" cy="366731"/>
          </a:xfrm>
          <a:prstGeom prst="rect">
            <a:avLst/>
          </a:prstGeom>
        </p:spPr>
        <p:txBody>
          <a:bodyPr vert="horz" lIns="91440" tIns="45720" rIns="91440" bIns="45720" rtlCol="0" anchor="ctr"/>
          <a:lstStyle>
            <a:lvl1pPr algn="r">
              <a:defRPr sz="1205">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82212" y="6582023"/>
            <a:ext cx="185549" cy="370956"/>
          </a:xfrm>
          <a:prstGeom prst="rect">
            <a:avLst/>
          </a:prstGeom>
          <a:noFill/>
        </p:spPr>
        <p:txBody>
          <a:bodyPr wrap="square" rtlCol="0">
            <a:spAutoFit/>
          </a:bodyPr>
          <a:lstStyle/>
          <a:p>
            <a:endParaRPr lang="en-GB" sz="1808"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4127"/>
            <a:ext cx="185549" cy="37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spAutoFit/>
          </a:bodyPr>
          <a:lstStyle/>
          <a:p>
            <a:endParaRPr lang="en-GB" sz="1808"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2701" y="127001"/>
            <a:ext cx="12082921"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r_txtBox"/>
          <p:cNvSpPr txBox="1">
            <a:spLocks noChangeArrowheads="1"/>
          </p:cNvSpPr>
          <p:nvPr userDrawn="1"/>
        </p:nvSpPr>
        <p:spPr bwMode="auto">
          <a:xfrm>
            <a:off x="1588187" y="2654300"/>
            <a:ext cx="984675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917575" eaLnBrk="0" hangingPunct="0">
              <a:lnSpc>
                <a:spcPct val="90000"/>
              </a:lnSpc>
              <a:spcBef>
                <a:spcPct val="50000"/>
              </a:spcBef>
              <a:defRPr sz="2000">
                <a:solidFill>
                  <a:schemeClr val="tx1"/>
                </a:solidFill>
                <a:latin typeface="Arial" charset="0"/>
              </a:defRPr>
            </a:lvl1pPr>
            <a:lvl2pPr marL="742950" indent="-285750" defTabSz="917575" eaLnBrk="0" hangingPunct="0">
              <a:lnSpc>
                <a:spcPct val="90000"/>
              </a:lnSpc>
              <a:spcBef>
                <a:spcPct val="50000"/>
              </a:spcBef>
              <a:defRPr sz="2000">
                <a:solidFill>
                  <a:schemeClr val="tx1"/>
                </a:solidFill>
                <a:latin typeface="Arial" charset="0"/>
              </a:defRPr>
            </a:lvl2pPr>
            <a:lvl3pPr marL="1143000" indent="-228600" defTabSz="917575" eaLnBrk="0" hangingPunct="0">
              <a:lnSpc>
                <a:spcPct val="90000"/>
              </a:lnSpc>
              <a:spcBef>
                <a:spcPct val="50000"/>
              </a:spcBef>
              <a:defRPr sz="2000">
                <a:solidFill>
                  <a:schemeClr val="tx1"/>
                </a:solidFill>
                <a:latin typeface="Arial" charset="0"/>
              </a:defRPr>
            </a:lvl3pPr>
            <a:lvl4pPr marL="1600200" indent="-228600" defTabSz="917575" eaLnBrk="0" hangingPunct="0">
              <a:lnSpc>
                <a:spcPct val="90000"/>
              </a:lnSpc>
              <a:spcBef>
                <a:spcPct val="50000"/>
              </a:spcBef>
              <a:defRPr sz="2000">
                <a:solidFill>
                  <a:schemeClr val="tx1"/>
                </a:solidFill>
                <a:latin typeface="Arial" charset="0"/>
              </a:defRPr>
            </a:lvl4pPr>
            <a:lvl5pPr marL="2057400" indent="-228600" defTabSz="917575" eaLnBrk="0" hangingPunct="0">
              <a:lnSpc>
                <a:spcPct val="90000"/>
              </a:lnSpc>
              <a:spcBef>
                <a:spcPct val="50000"/>
              </a:spcBef>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r>
              <a:rPr lang="de-DE" altLang="de-DE" sz="2000">
                <a:cs typeface="Arial" charset="0"/>
              </a:rPr>
              <a:t>FotolijstPlaatje plaatsen:</a:t>
            </a:r>
          </a:p>
          <a:p>
            <a:pPr eaLnBrk="1" hangingPunct="1">
              <a:defRPr/>
            </a:pPr>
            <a:r>
              <a:rPr lang="de-DE" altLang="de-DE" sz="2000">
                <a:cs typeface="Arial" charset="0"/>
              </a:rPr>
              <a:t>Menu tab: "Afbeelding/logo invoegen" &gt; Selecteer afbeelding voor titeldia</a:t>
            </a:r>
          </a:p>
          <a:p>
            <a:pPr eaLnBrk="1" hangingPunct="1">
              <a:defRPr/>
            </a:pPr>
            <a:r>
              <a:rPr lang="de-DE" altLang="de-DE" sz="2000">
                <a:cs typeface="Arial" charset="0"/>
              </a:rPr>
              <a:t>Logo voor de speciale diensten en RDn:</a:t>
            </a:r>
          </a:p>
          <a:p>
            <a:pPr eaLnBrk="1" hangingPunct="1">
              <a:defRPr/>
            </a:pPr>
            <a:r>
              <a:rPr lang="de-DE" altLang="de-DE" sz="2000">
                <a:cs typeface="Arial" charset="0"/>
              </a:rPr>
              <a:t>Menu tabblad: "Afbeelding/logo invoegen" &gt; Logo selecteren</a:t>
            </a:r>
          </a:p>
        </p:txBody>
      </p:sp>
      <p:pic>
        <p:nvPicPr>
          <p:cNvPr id="2052" name="newpicture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3289" y="2663826"/>
            <a:ext cx="120426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6"/>
          <p:cNvSpPr>
            <a:spLocks noChangeShapeType="1"/>
          </p:cNvSpPr>
          <p:nvPr userDrawn="1"/>
        </p:nvSpPr>
        <p:spPr bwMode="auto">
          <a:xfrm>
            <a:off x="961382" y="727075"/>
            <a:ext cx="1128459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DE" sz="2000"/>
          </a:p>
        </p:txBody>
      </p:sp>
      <p:sp>
        <p:nvSpPr>
          <p:cNvPr id="2054" name="Rechteck 14"/>
          <p:cNvSpPr>
            <a:spLocks noChangeArrowheads="1"/>
          </p:cNvSpPr>
          <p:nvPr userDrawn="1"/>
        </p:nvSpPr>
        <p:spPr bwMode="auto">
          <a:xfrm>
            <a:off x="0" y="1"/>
            <a:ext cx="192701" cy="276999"/>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defTabSz="917575" eaLnBrk="0" hangingPunct="0">
              <a:lnSpc>
                <a:spcPct val="90000"/>
              </a:lnSpc>
              <a:spcBef>
                <a:spcPct val="50000"/>
              </a:spcBef>
              <a:defRPr sz="2000">
                <a:solidFill>
                  <a:schemeClr val="tx1"/>
                </a:solidFill>
                <a:latin typeface="Arial" charset="0"/>
              </a:defRPr>
            </a:lvl1pPr>
            <a:lvl2pPr marL="742950" indent="-285750" defTabSz="917575" eaLnBrk="0" hangingPunct="0">
              <a:lnSpc>
                <a:spcPct val="90000"/>
              </a:lnSpc>
              <a:spcBef>
                <a:spcPct val="50000"/>
              </a:spcBef>
              <a:defRPr sz="2000">
                <a:solidFill>
                  <a:schemeClr val="tx1"/>
                </a:solidFill>
                <a:latin typeface="Arial" charset="0"/>
              </a:defRPr>
            </a:lvl2pPr>
            <a:lvl3pPr marL="1143000" indent="-228600" defTabSz="917575" eaLnBrk="0" hangingPunct="0">
              <a:lnSpc>
                <a:spcPct val="90000"/>
              </a:lnSpc>
              <a:spcBef>
                <a:spcPct val="50000"/>
              </a:spcBef>
              <a:defRPr sz="2000">
                <a:solidFill>
                  <a:schemeClr val="tx1"/>
                </a:solidFill>
                <a:latin typeface="Arial" charset="0"/>
              </a:defRPr>
            </a:lvl3pPr>
            <a:lvl4pPr marL="1600200" indent="-228600" defTabSz="917575" eaLnBrk="0" hangingPunct="0">
              <a:lnSpc>
                <a:spcPct val="90000"/>
              </a:lnSpc>
              <a:spcBef>
                <a:spcPct val="50000"/>
              </a:spcBef>
              <a:defRPr sz="2000">
                <a:solidFill>
                  <a:schemeClr val="tx1"/>
                </a:solidFill>
                <a:latin typeface="Arial" charset="0"/>
              </a:defRPr>
            </a:lvl4pPr>
            <a:lvl5pPr marL="2057400" indent="-228600" defTabSz="917575" eaLnBrk="0" hangingPunct="0">
              <a:lnSpc>
                <a:spcPct val="90000"/>
              </a:lnSpc>
              <a:spcBef>
                <a:spcPct val="50000"/>
              </a:spcBef>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pic>
        <p:nvPicPr>
          <p:cNvPr id="2055" name="Grafik 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5400" y="6373813"/>
            <a:ext cx="1444191"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2" r:id="rId1"/>
    <p:sldLayoutId id="2147484224" r:id="rId2"/>
  </p:sldLayoutIdLst>
  <p:hf hdr="0" ftr="0" dt="0"/>
  <p:txStyles>
    <p:titleStyle>
      <a:lvl1pPr algn="r" defTabSz="917575" rtl="0" eaLnBrk="0" fontAlgn="base" hangingPunct="0">
        <a:lnSpc>
          <a:spcPct val="90000"/>
        </a:lnSpc>
        <a:spcBef>
          <a:spcPct val="0"/>
        </a:spcBef>
        <a:spcAft>
          <a:spcPct val="0"/>
        </a:spcAft>
        <a:defRPr sz="3100">
          <a:solidFill>
            <a:schemeClr val="bg1"/>
          </a:solidFill>
          <a:latin typeface="+mj-lt"/>
          <a:ea typeface="+mj-ea"/>
          <a:cs typeface="+mj-cs"/>
        </a:defRPr>
      </a:lvl1pPr>
      <a:lvl2pPr algn="r" defTabSz="917575" rtl="0" eaLnBrk="0" fontAlgn="base" hangingPunct="0">
        <a:lnSpc>
          <a:spcPct val="90000"/>
        </a:lnSpc>
        <a:spcBef>
          <a:spcPct val="0"/>
        </a:spcBef>
        <a:spcAft>
          <a:spcPct val="0"/>
        </a:spcAft>
        <a:defRPr sz="3100">
          <a:solidFill>
            <a:schemeClr val="bg1"/>
          </a:solidFill>
          <a:latin typeface="Arial" charset="0"/>
        </a:defRPr>
      </a:lvl2pPr>
      <a:lvl3pPr algn="r" defTabSz="917575" rtl="0" eaLnBrk="0" fontAlgn="base" hangingPunct="0">
        <a:lnSpc>
          <a:spcPct val="90000"/>
        </a:lnSpc>
        <a:spcBef>
          <a:spcPct val="0"/>
        </a:spcBef>
        <a:spcAft>
          <a:spcPct val="0"/>
        </a:spcAft>
        <a:defRPr sz="3100">
          <a:solidFill>
            <a:schemeClr val="bg1"/>
          </a:solidFill>
          <a:latin typeface="Arial" charset="0"/>
        </a:defRPr>
      </a:lvl3pPr>
      <a:lvl4pPr algn="r" defTabSz="917575" rtl="0" eaLnBrk="0" fontAlgn="base" hangingPunct="0">
        <a:lnSpc>
          <a:spcPct val="90000"/>
        </a:lnSpc>
        <a:spcBef>
          <a:spcPct val="0"/>
        </a:spcBef>
        <a:spcAft>
          <a:spcPct val="0"/>
        </a:spcAft>
        <a:defRPr sz="3100">
          <a:solidFill>
            <a:schemeClr val="bg1"/>
          </a:solidFill>
          <a:latin typeface="Arial" charset="0"/>
        </a:defRPr>
      </a:lvl4pPr>
      <a:lvl5pPr algn="r" defTabSz="917575" rtl="0" eaLnBrk="0" fontAlgn="base" hangingPunct="0">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0349" y="123826"/>
            <a:ext cx="12095626"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16"/>
          <p:cNvSpPr>
            <a:spLocks noChangeShapeType="1"/>
          </p:cNvSpPr>
          <p:nvPr userDrawn="1"/>
        </p:nvSpPr>
        <p:spPr bwMode="auto">
          <a:xfrm>
            <a:off x="961382" y="727075"/>
            <a:ext cx="1128459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DE" sz="2000"/>
          </a:p>
        </p:txBody>
      </p:sp>
      <p:pic>
        <p:nvPicPr>
          <p:cNvPr id="3076" name="Grafik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400" y="6191251"/>
            <a:ext cx="1444191"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3" r:id="rId1"/>
    <p:sldLayoutId id="2147484225" r:id="rId2"/>
  </p:sldLayoutIdLst>
  <p:hf hdr="0" ftr="0" dt="0"/>
  <p:txStyles>
    <p:titleStyle>
      <a:lvl1pPr algn="l" defTabSz="917575" rtl="0" eaLnBrk="0" fontAlgn="base" hangingPunct="0">
        <a:lnSpc>
          <a:spcPct val="90000"/>
        </a:lnSpc>
        <a:spcBef>
          <a:spcPct val="0"/>
        </a:spcBef>
        <a:spcAft>
          <a:spcPct val="0"/>
        </a:spcAft>
        <a:defRPr sz="3100" b="1">
          <a:solidFill>
            <a:schemeClr val="tx1"/>
          </a:solidFill>
          <a:latin typeface="+mj-lt"/>
          <a:ea typeface="+mj-ea"/>
          <a:cs typeface="+mj-cs"/>
        </a:defRPr>
      </a:lvl1pPr>
      <a:lvl2pPr algn="l" defTabSz="917575" rtl="0" eaLnBrk="0" fontAlgn="base" hangingPunct="0">
        <a:lnSpc>
          <a:spcPct val="90000"/>
        </a:lnSpc>
        <a:spcBef>
          <a:spcPct val="0"/>
        </a:spcBef>
        <a:spcAft>
          <a:spcPct val="0"/>
        </a:spcAft>
        <a:defRPr sz="3100" b="1">
          <a:solidFill>
            <a:schemeClr val="tx1"/>
          </a:solidFill>
          <a:latin typeface="Arial" charset="0"/>
        </a:defRPr>
      </a:lvl2pPr>
      <a:lvl3pPr algn="l" defTabSz="917575" rtl="0" eaLnBrk="0" fontAlgn="base" hangingPunct="0">
        <a:lnSpc>
          <a:spcPct val="90000"/>
        </a:lnSpc>
        <a:spcBef>
          <a:spcPct val="0"/>
        </a:spcBef>
        <a:spcAft>
          <a:spcPct val="0"/>
        </a:spcAft>
        <a:defRPr sz="3100" b="1">
          <a:solidFill>
            <a:schemeClr val="tx1"/>
          </a:solidFill>
          <a:latin typeface="Arial" charset="0"/>
        </a:defRPr>
      </a:lvl3pPr>
      <a:lvl4pPr algn="l" defTabSz="917575" rtl="0" eaLnBrk="0" fontAlgn="base" hangingPunct="0">
        <a:lnSpc>
          <a:spcPct val="90000"/>
        </a:lnSpc>
        <a:spcBef>
          <a:spcPct val="0"/>
        </a:spcBef>
        <a:spcAft>
          <a:spcPct val="0"/>
        </a:spcAft>
        <a:defRPr sz="3100" b="1">
          <a:solidFill>
            <a:schemeClr val="tx1"/>
          </a:solidFill>
          <a:latin typeface="Arial" charset="0"/>
        </a:defRPr>
      </a:lvl4pPr>
      <a:lvl5pPr algn="l" defTabSz="917575" rtl="0" eaLnBrk="0" fontAlgn="base" hangingPunct="0">
        <a:lnSpc>
          <a:spcPct val="90000"/>
        </a:lnSpc>
        <a:spcBef>
          <a:spcPct val="0"/>
        </a:spcBef>
        <a:spcAft>
          <a:spcPct val="0"/>
        </a:spcAft>
        <a:defRPr sz="3100" b="1">
          <a:solidFill>
            <a:schemeClr val="tx1"/>
          </a:solidFill>
          <a:latin typeface="Arial" charset="0"/>
        </a:defRPr>
      </a:lvl5pPr>
      <a:lvl6pPr marL="457200" algn="l" defTabSz="917575" rtl="0" fontAlgn="base">
        <a:lnSpc>
          <a:spcPct val="90000"/>
        </a:lnSpc>
        <a:spcBef>
          <a:spcPct val="0"/>
        </a:spcBef>
        <a:spcAft>
          <a:spcPct val="0"/>
        </a:spcAft>
        <a:defRPr sz="3100" b="1">
          <a:solidFill>
            <a:schemeClr val="tx1"/>
          </a:solidFill>
          <a:latin typeface="Arial" charset="0"/>
        </a:defRPr>
      </a:lvl6pPr>
      <a:lvl7pPr marL="914400" algn="l" defTabSz="917575" rtl="0" fontAlgn="base">
        <a:lnSpc>
          <a:spcPct val="90000"/>
        </a:lnSpc>
        <a:spcBef>
          <a:spcPct val="0"/>
        </a:spcBef>
        <a:spcAft>
          <a:spcPct val="0"/>
        </a:spcAft>
        <a:defRPr sz="3100" b="1">
          <a:solidFill>
            <a:schemeClr val="tx1"/>
          </a:solidFill>
          <a:latin typeface="Arial" charset="0"/>
        </a:defRPr>
      </a:lvl7pPr>
      <a:lvl8pPr marL="1371600" algn="l" defTabSz="917575" rtl="0" fontAlgn="base">
        <a:lnSpc>
          <a:spcPct val="90000"/>
        </a:lnSpc>
        <a:spcBef>
          <a:spcPct val="0"/>
        </a:spcBef>
        <a:spcAft>
          <a:spcPct val="0"/>
        </a:spcAft>
        <a:defRPr sz="3100" b="1">
          <a:solidFill>
            <a:schemeClr val="tx1"/>
          </a:solidFill>
          <a:latin typeface="Arial" charset="0"/>
        </a:defRPr>
      </a:lvl8pPr>
      <a:lvl9pPr marL="1828800" algn="l" defTabSz="917575" rtl="0" fontAlgn="base">
        <a:lnSpc>
          <a:spcPct val="90000"/>
        </a:lnSpc>
        <a:spcBef>
          <a:spcPct val="0"/>
        </a:spcBef>
        <a:spcAft>
          <a:spcPct val="0"/>
        </a:spcAft>
        <a:defRPr sz="3100" b="1">
          <a:solidFill>
            <a:schemeClr val="tx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Grafik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2701" y="131763"/>
            <a:ext cx="1205751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McK Slide Elements"/>
          <p:cNvGrpSpPr>
            <a:grpSpLocks/>
          </p:cNvGrpSpPr>
          <p:nvPr userDrawn="1"/>
        </p:nvGrpSpPr>
        <p:grpSpPr bwMode="auto">
          <a:xfrm>
            <a:off x="717861" y="1149351"/>
            <a:ext cx="11310003" cy="5711825"/>
            <a:chOff x="331" y="706"/>
            <a:chExt cx="5213" cy="3511"/>
          </a:xfrm>
        </p:grpSpPr>
        <p:sp>
          <p:nvSpPr>
            <p:cNvPr id="4103" name="McK Source" hidden="1"/>
            <p:cNvSpPr txBox="1">
              <a:spLocks noChangeArrowheads="1"/>
            </p:cNvSpPr>
            <p:nvPr userDrawn="1"/>
          </p:nvSpPr>
          <p:spPr bwMode="auto">
            <a:xfrm>
              <a:off x="399" y="4104"/>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solidFill>
                    <a:schemeClr val="bg1"/>
                  </a:solidFill>
                  <a:cs typeface="Arial" charset="0"/>
                </a:rPr>
                <a:t>	Bron: Projectgroep 5.1, LAA Saksen IIc</a:t>
              </a:r>
            </a:p>
          </p:txBody>
        </p:sp>
        <p:sp>
          <p:nvSpPr>
            <p:cNvPr id="4104" name="McK Measure" hidden="1"/>
            <p:cNvSpPr txBox="1">
              <a:spLocks noChangeArrowheads="1"/>
            </p:cNvSpPr>
            <p:nvPr userDrawn="1"/>
          </p:nvSpPr>
          <p:spPr bwMode="auto">
            <a:xfrm>
              <a:off x="331" y="706"/>
              <a:ext cx="50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4" tIns="0" rIns="95484" bIns="0">
              <a:spAutoFit/>
            </a:bodyPr>
            <a:lstStyle>
              <a:lvl1pPr defTabSz="935038" eaLnBrk="0" hangingPunct="0">
                <a:lnSpc>
                  <a:spcPct val="90000"/>
                </a:lnSpc>
                <a:spcBef>
                  <a:spcPct val="50000"/>
                </a:spcBef>
                <a:defRPr sz="2000">
                  <a:solidFill>
                    <a:schemeClr val="tx1"/>
                  </a:solidFill>
                  <a:latin typeface="Arial" charset="0"/>
                </a:defRPr>
              </a:lvl1pPr>
              <a:lvl2pPr marL="742950" indent="-285750" defTabSz="935038" eaLnBrk="0" hangingPunct="0">
                <a:lnSpc>
                  <a:spcPct val="90000"/>
                </a:lnSpc>
                <a:spcBef>
                  <a:spcPct val="50000"/>
                </a:spcBef>
                <a:defRPr sz="2000">
                  <a:solidFill>
                    <a:schemeClr val="tx1"/>
                  </a:solidFill>
                  <a:latin typeface="Arial" charset="0"/>
                </a:defRPr>
              </a:lvl2pPr>
              <a:lvl3pPr marL="1143000" indent="-228600" defTabSz="935038" eaLnBrk="0" hangingPunct="0">
                <a:lnSpc>
                  <a:spcPct val="90000"/>
                </a:lnSpc>
                <a:spcBef>
                  <a:spcPct val="50000"/>
                </a:spcBef>
                <a:defRPr sz="2000">
                  <a:solidFill>
                    <a:schemeClr val="tx1"/>
                  </a:solidFill>
                  <a:latin typeface="Arial" charset="0"/>
                </a:defRPr>
              </a:lvl3pPr>
              <a:lvl4pPr marL="1600200" indent="-228600" defTabSz="935038" eaLnBrk="0" hangingPunct="0">
                <a:lnSpc>
                  <a:spcPct val="90000"/>
                </a:lnSpc>
                <a:spcBef>
                  <a:spcPct val="50000"/>
                </a:spcBef>
                <a:defRPr sz="2000">
                  <a:solidFill>
                    <a:schemeClr val="tx1"/>
                  </a:solidFill>
                  <a:latin typeface="Arial" charset="0"/>
                </a:defRPr>
              </a:lvl4pPr>
              <a:lvl5pPr marL="2057400" indent="-228600" defTabSz="935038" eaLnBrk="0" hangingPunct="0">
                <a:lnSpc>
                  <a:spcPct val="90000"/>
                </a:lnSpc>
                <a:spcBef>
                  <a:spcPct val="50000"/>
                </a:spcBef>
                <a:defRPr sz="2000">
                  <a:solidFill>
                    <a:schemeClr val="tx1"/>
                  </a:solidFill>
                  <a:latin typeface="Arial" charset="0"/>
                </a:defRPr>
              </a:lvl5pPr>
              <a:lvl6pPr marL="2514600" indent="-228600" defTabSz="935038" eaLnBrk="0" fontAlgn="base" hangingPunct="0">
                <a:lnSpc>
                  <a:spcPct val="90000"/>
                </a:lnSpc>
                <a:spcBef>
                  <a:spcPct val="50000"/>
                </a:spcBef>
                <a:spcAft>
                  <a:spcPct val="0"/>
                </a:spcAft>
                <a:defRPr sz="2000">
                  <a:solidFill>
                    <a:schemeClr val="tx1"/>
                  </a:solidFill>
                  <a:latin typeface="Arial" charset="0"/>
                </a:defRPr>
              </a:lvl6pPr>
              <a:lvl7pPr marL="2971800" indent="-228600" defTabSz="935038" eaLnBrk="0" fontAlgn="base" hangingPunct="0">
                <a:lnSpc>
                  <a:spcPct val="90000"/>
                </a:lnSpc>
                <a:spcBef>
                  <a:spcPct val="50000"/>
                </a:spcBef>
                <a:spcAft>
                  <a:spcPct val="0"/>
                </a:spcAft>
                <a:defRPr sz="2000">
                  <a:solidFill>
                    <a:schemeClr val="tx1"/>
                  </a:solidFill>
                  <a:latin typeface="Arial" charset="0"/>
                </a:defRPr>
              </a:lvl7pPr>
              <a:lvl8pPr marL="3429000" indent="-228600" defTabSz="935038" eaLnBrk="0" fontAlgn="base" hangingPunct="0">
                <a:lnSpc>
                  <a:spcPct val="90000"/>
                </a:lnSpc>
                <a:spcBef>
                  <a:spcPct val="50000"/>
                </a:spcBef>
                <a:spcAft>
                  <a:spcPct val="0"/>
                </a:spcAft>
                <a:defRPr sz="2000">
                  <a:solidFill>
                    <a:schemeClr val="tx1"/>
                  </a:solidFill>
                  <a:latin typeface="Arial" charset="0"/>
                </a:defRPr>
              </a:lvl8pPr>
              <a:lvl9pPr marL="3886200" indent="-228600" defTabSz="935038" eaLnBrk="0" fontAlgn="base" hangingPunct="0">
                <a:lnSpc>
                  <a:spcPct val="9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r>
                <a:rPr lang="de-DE" altLang="de-DE" sz="1600">
                  <a:cs typeface="Arial" charset="0"/>
                </a:rPr>
                <a:t>Meeteenheid</a:t>
              </a:r>
            </a:p>
          </p:txBody>
        </p:sp>
        <p:grpSp>
          <p:nvGrpSpPr>
            <p:cNvPr id="4105" name="McK Legend Boxes" hidden="1"/>
            <p:cNvGrpSpPr>
              <a:grpSpLocks/>
            </p:cNvGrpSpPr>
            <p:nvPr userDrawn="1"/>
          </p:nvGrpSpPr>
          <p:grpSpPr bwMode="auto">
            <a:xfrm>
              <a:off x="4730" y="713"/>
              <a:ext cx="545" cy="665"/>
              <a:chOff x="4902" y="169"/>
              <a:chExt cx="545" cy="666"/>
            </a:xfrm>
          </p:grpSpPr>
          <p:sp>
            <p:nvSpPr>
              <p:cNvPr id="4107" name="Rectangle 12"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4108" name="Rectangle 13"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4109" name="Rectangle 14" hidden="1"/>
              <p:cNvSpPr>
                <a:spLocks noChangeArrowheads="1"/>
              </p:cNvSpPr>
              <p:nvPr userDrawn="1"/>
            </p:nvSpPr>
            <p:spPr bwMode="auto">
              <a:xfrm>
                <a:off x="5172" y="169"/>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4110" name="Rectangle 15" hidden="1"/>
              <p:cNvSpPr>
                <a:spLocks noChangeArrowheads="1"/>
              </p:cNvSpPr>
              <p:nvPr userDrawn="1"/>
            </p:nvSpPr>
            <p:spPr bwMode="auto">
              <a:xfrm>
                <a:off x="5172" y="331"/>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4111" name="Rectangle 16" hidden="1"/>
              <p:cNvSpPr>
                <a:spLocks noChangeArrowheads="1"/>
              </p:cNvSpPr>
              <p:nvPr userDrawn="1"/>
            </p:nvSpPr>
            <p:spPr bwMode="auto">
              <a:xfrm>
                <a:off x="5172" y="493"/>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4112" name="Rectangle 17"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4113" name="Rectangle 18" hidden="1"/>
              <p:cNvSpPr>
                <a:spLocks noChangeArrowheads="1"/>
              </p:cNvSpPr>
              <p:nvPr userDrawn="1"/>
            </p:nvSpPr>
            <p:spPr bwMode="auto">
              <a:xfrm>
                <a:off x="5172" y="656"/>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4114" name="Rectangle 19"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grpSp>
        <p:sp>
          <p:nvSpPr>
            <p:cNvPr id="4106" name="McK Footnote" hidden="1"/>
            <p:cNvSpPr txBox="1">
              <a:spLocks noChangeArrowheads="1"/>
            </p:cNvSpPr>
            <p:nvPr userDrawn="1"/>
          </p:nvSpPr>
          <p:spPr bwMode="auto">
            <a:xfrm>
              <a:off x="399" y="3902"/>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cs typeface="Arial" charset="0"/>
                </a:rPr>
                <a:t>	* Voetnoot</a:t>
              </a:r>
            </a:p>
          </p:txBody>
        </p:sp>
      </p:grpSp>
      <p:sp>
        <p:nvSpPr>
          <p:cNvPr id="4100" name="Rectangle 33"/>
          <p:cNvSpPr>
            <a:spLocks noChangeArrowheads="1"/>
          </p:cNvSpPr>
          <p:nvPr/>
        </p:nvSpPr>
        <p:spPr bwMode="auto">
          <a:xfrm>
            <a:off x="10943663" y="6551613"/>
            <a:ext cx="122608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1" tIns="44792" rIns="89581" bIns="44792"/>
          <a:lstStyle>
            <a:lvl1pPr defTabSz="895350" eaLnBrk="0" hangingPunct="0">
              <a:defRPr sz="20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20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20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20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20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r">
              <a:spcAft>
                <a:spcPts val="200"/>
              </a:spcAft>
              <a:defRPr/>
            </a:pPr>
            <a:r>
              <a:rPr lang="de-DE" altLang="de-DE" sz="1000"/>
              <a:t>Pagina</a:t>
            </a:r>
            <a:fld id="{66FBD884-68E2-41BB-8175-FDEBE6CD1F41}" type="slidenum">
              <a:rPr lang="de-DE" altLang="de-DE" sz="1000" smtClean="0"/>
              <a:t>‹Nr.›</a:t>
            </a:fld>
            <a:endParaRPr lang="de-DE" altLang="de-DE" sz="1000"/>
          </a:p>
        </p:txBody>
      </p:sp>
      <p:sp>
        <p:nvSpPr>
          <p:cNvPr id="4101" name="Line 39"/>
          <p:cNvSpPr>
            <a:spLocks noChangeShapeType="1"/>
          </p:cNvSpPr>
          <p:nvPr userDrawn="1"/>
        </p:nvSpPr>
        <p:spPr bwMode="auto">
          <a:xfrm>
            <a:off x="192701" y="6508750"/>
            <a:ext cx="12053274" cy="0"/>
          </a:xfrm>
          <a:prstGeom prst="line">
            <a:avLst/>
          </a:prstGeom>
          <a:noFill/>
          <a:ln w="6350">
            <a:solidFill>
              <a:srgbClr val="58595B"/>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sz="2000"/>
          </a:p>
        </p:txBody>
      </p:sp>
      <p:pic>
        <p:nvPicPr>
          <p:cNvPr id="4102" name="Grafik 1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5400" y="6373813"/>
            <a:ext cx="1444191"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Lst>
  <p:hf hdr="0" ftr="0" dt="0"/>
  <p:txStyles>
    <p:titleStyle>
      <a:lvl1pPr algn="l" defTabSz="917575"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917575" rtl="0" eaLnBrk="0" fontAlgn="base" hangingPunct="0">
        <a:lnSpc>
          <a:spcPct val="90000"/>
        </a:lnSpc>
        <a:spcBef>
          <a:spcPct val="0"/>
        </a:spcBef>
        <a:spcAft>
          <a:spcPct val="0"/>
        </a:spcAft>
        <a:defRPr sz="2400" b="1">
          <a:solidFill>
            <a:schemeClr val="tx2"/>
          </a:solidFill>
          <a:latin typeface="Arial" charset="0"/>
        </a:defRPr>
      </a:lvl2pPr>
      <a:lvl3pPr algn="l" defTabSz="917575" rtl="0" eaLnBrk="0" fontAlgn="base" hangingPunct="0">
        <a:lnSpc>
          <a:spcPct val="90000"/>
        </a:lnSpc>
        <a:spcBef>
          <a:spcPct val="0"/>
        </a:spcBef>
        <a:spcAft>
          <a:spcPct val="0"/>
        </a:spcAft>
        <a:defRPr sz="2400" b="1">
          <a:solidFill>
            <a:schemeClr val="tx2"/>
          </a:solidFill>
          <a:latin typeface="Arial" charset="0"/>
        </a:defRPr>
      </a:lvl3pPr>
      <a:lvl4pPr algn="l" defTabSz="917575" rtl="0" eaLnBrk="0" fontAlgn="base" hangingPunct="0">
        <a:lnSpc>
          <a:spcPct val="90000"/>
        </a:lnSpc>
        <a:spcBef>
          <a:spcPct val="0"/>
        </a:spcBef>
        <a:spcAft>
          <a:spcPct val="0"/>
        </a:spcAft>
        <a:defRPr sz="2400" b="1">
          <a:solidFill>
            <a:schemeClr val="tx2"/>
          </a:solidFill>
          <a:latin typeface="Arial" charset="0"/>
        </a:defRPr>
      </a:lvl4pPr>
      <a:lvl5pPr algn="l" defTabSz="917575" rtl="0" eaLnBrk="0" fontAlgn="base" hangingPunct="0">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eaLnBrk="0" fontAlgn="base" hangingPunct="0">
        <a:spcBef>
          <a:spcPct val="0"/>
        </a:spcBef>
        <a:spcAft>
          <a:spcPts val="400"/>
        </a:spcAft>
        <a:buClr>
          <a:srgbClr val="E2001A"/>
        </a:buClr>
        <a:buSzPct val="80000"/>
        <a:buFont typeface="Arial" panose="020B0604020202020204" pitchFamily="34" charset="0"/>
        <a:buChar char="▬"/>
        <a:defRPr sz="2000" b="1">
          <a:solidFill>
            <a:schemeClr val="tx1"/>
          </a:solidFill>
          <a:latin typeface="Arial" pitchFamily="34" charset="0"/>
          <a:ea typeface="+mn-ea"/>
          <a:cs typeface="Arial" pitchFamily="34" charset="0"/>
        </a:defRPr>
      </a:lvl1pPr>
      <a:lvl2pPr marL="676275" indent="-152400" algn="l" defTabSz="917575" rtl="0" eaLnBrk="0" fontAlgn="base" hangingPunct="0">
        <a:spcBef>
          <a:spcPts val="400"/>
        </a:spcBef>
        <a:spcAft>
          <a:spcPct val="0"/>
        </a:spcAft>
        <a:buClr>
          <a:srgbClr val="58595B"/>
        </a:buClr>
        <a:buFont typeface="Arial" panose="020B0604020202020204" pitchFamily="34" charset="0"/>
        <a:buChar char="•"/>
        <a:defRPr sz="2000">
          <a:solidFill>
            <a:srgbClr val="58595B"/>
          </a:solidFill>
          <a:latin typeface="Arial" pitchFamily="34" charset="0"/>
          <a:cs typeface="Arial" pitchFamily="34" charset="0"/>
        </a:defRPr>
      </a:lvl2pPr>
      <a:lvl3pPr marL="990600" indent="-152400" algn="l" defTabSz="917575" rtl="0" eaLnBrk="0" fontAlgn="base" hangingPunct="0">
        <a:spcBef>
          <a:spcPts val="350"/>
        </a:spcBef>
        <a:spcAft>
          <a:spcPct val="0"/>
        </a:spcAft>
        <a:buClr>
          <a:srgbClr val="58595B"/>
        </a:buClr>
        <a:buFont typeface="Arial" panose="020B0604020202020204" pitchFamily="34" charset="0"/>
        <a:buChar char="•"/>
        <a:defRPr sz="1400">
          <a:solidFill>
            <a:srgbClr val="58595B"/>
          </a:solidFill>
          <a:latin typeface="+mn-lt"/>
          <a:cs typeface="Arial" charset="0"/>
        </a:defRPr>
      </a:lvl3pPr>
      <a:lvl4pPr marL="1606550" indent="-230188" algn="l" defTabSz="917575" rtl="0" eaLnBrk="0" fontAlgn="base" hangingPunct="0">
        <a:spcBef>
          <a:spcPct val="20000"/>
        </a:spcBef>
        <a:spcAft>
          <a:spcPct val="0"/>
        </a:spcAft>
        <a:buChar char="–"/>
        <a:defRPr sz="1600">
          <a:solidFill>
            <a:srgbClr val="58595B"/>
          </a:solidFill>
          <a:latin typeface="Arial" pitchFamily="34" charset="0"/>
          <a:cs typeface="Arial" pitchFamily="34" charset="0"/>
        </a:defRPr>
      </a:lvl4pPr>
      <a:lvl5pPr marL="2065338" indent="-234950" algn="l" defTabSz="917575" rtl="0" eaLnBrk="0" fontAlgn="base" hangingPunct="0">
        <a:spcBef>
          <a:spcPct val="20000"/>
        </a:spcBef>
        <a:spcAft>
          <a:spcPct val="0"/>
        </a:spcAft>
        <a:buChar char="»"/>
        <a:defRPr sz="2000">
          <a:solidFill>
            <a:schemeClr val="tx1"/>
          </a:solidFill>
          <a:latin typeface="+mn-lt"/>
          <a:cs typeface="Arial" charset="0"/>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rr_picBox"/>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064" y="0"/>
            <a:ext cx="1671830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9"/>
          <p:cNvSpPr>
            <a:spLocks noChangeArrowheads="1"/>
          </p:cNvSpPr>
          <p:nvPr userDrawn="1"/>
        </p:nvSpPr>
        <p:spPr bwMode="auto">
          <a:xfrm>
            <a:off x="1" y="5986464"/>
            <a:ext cx="12245975" cy="276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grpSp>
        <p:nvGrpSpPr>
          <p:cNvPr id="5124" name="McK Slide Elements"/>
          <p:cNvGrpSpPr>
            <a:grpSpLocks/>
          </p:cNvGrpSpPr>
          <p:nvPr userDrawn="1"/>
        </p:nvGrpSpPr>
        <p:grpSpPr bwMode="auto">
          <a:xfrm>
            <a:off x="717861" y="1149351"/>
            <a:ext cx="11310003" cy="5711825"/>
            <a:chOff x="331" y="706"/>
            <a:chExt cx="5213" cy="3511"/>
          </a:xfrm>
        </p:grpSpPr>
        <p:sp>
          <p:nvSpPr>
            <p:cNvPr id="5130" name="McK Source" hidden="1"/>
            <p:cNvSpPr txBox="1">
              <a:spLocks noChangeArrowheads="1"/>
            </p:cNvSpPr>
            <p:nvPr userDrawn="1"/>
          </p:nvSpPr>
          <p:spPr bwMode="auto">
            <a:xfrm>
              <a:off x="399" y="4104"/>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solidFill>
                    <a:schemeClr val="bg1"/>
                  </a:solidFill>
                  <a:cs typeface="Arial" charset="0"/>
                </a:rPr>
                <a:t>	Bron: Projectgroep 5.1, LAA Saksen IIc</a:t>
              </a:r>
            </a:p>
          </p:txBody>
        </p:sp>
        <p:sp>
          <p:nvSpPr>
            <p:cNvPr id="5131" name="McK Measure" hidden="1"/>
            <p:cNvSpPr txBox="1">
              <a:spLocks noChangeArrowheads="1"/>
            </p:cNvSpPr>
            <p:nvPr userDrawn="1"/>
          </p:nvSpPr>
          <p:spPr bwMode="auto">
            <a:xfrm>
              <a:off x="331" y="706"/>
              <a:ext cx="50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4" tIns="0" rIns="95484" bIns="0">
              <a:spAutoFit/>
            </a:bodyPr>
            <a:lstStyle>
              <a:lvl1pPr defTabSz="935038" eaLnBrk="0" hangingPunct="0">
                <a:lnSpc>
                  <a:spcPct val="90000"/>
                </a:lnSpc>
                <a:spcBef>
                  <a:spcPct val="50000"/>
                </a:spcBef>
                <a:defRPr sz="2000">
                  <a:solidFill>
                    <a:schemeClr val="tx1"/>
                  </a:solidFill>
                  <a:latin typeface="Arial" charset="0"/>
                </a:defRPr>
              </a:lvl1pPr>
              <a:lvl2pPr marL="742950" indent="-285750" defTabSz="935038" eaLnBrk="0" hangingPunct="0">
                <a:lnSpc>
                  <a:spcPct val="90000"/>
                </a:lnSpc>
                <a:spcBef>
                  <a:spcPct val="50000"/>
                </a:spcBef>
                <a:defRPr sz="2000">
                  <a:solidFill>
                    <a:schemeClr val="tx1"/>
                  </a:solidFill>
                  <a:latin typeface="Arial" charset="0"/>
                </a:defRPr>
              </a:lvl2pPr>
              <a:lvl3pPr marL="1143000" indent="-228600" defTabSz="935038" eaLnBrk="0" hangingPunct="0">
                <a:lnSpc>
                  <a:spcPct val="90000"/>
                </a:lnSpc>
                <a:spcBef>
                  <a:spcPct val="50000"/>
                </a:spcBef>
                <a:defRPr sz="2000">
                  <a:solidFill>
                    <a:schemeClr val="tx1"/>
                  </a:solidFill>
                  <a:latin typeface="Arial" charset="0"/>
                </a:defRPr>
              </a:lvl3pPr>
              <a:lvl4pPr marL="1600200" indent="-228600" defTabSz="935038" eaLnBrk="0" hangingPunct="0">
                <a:lnSpc>
                  <a:spcPct val="90000"/>
                </a:lnSpc>
                <a:spcBef>
                  <a:spcPct val="50000"/>
                </a:spcBef>
                <a:defRPr sz="2000">
                  <a:solidFill>
                    <a:schemeClr val="tx1"/>
                  </a:solidFill>
                  <a:latin typeface="Arial" charset="0"/>
                </a:defRPr>
              </a:lvl4pPr>
              <a:lvl5pPr marL="2057400" indent="-228600" defTabSz="935038" eaLnBrk="0" hangingPunct="0">
                <a:lnSpc>
                  <a:spcPct val="90000"/>
                </a:lnSpc>
                <a:spcBef>
                  <a:spcPct val="50000"/>
                </a:spcBef>
                <a:defRPr sz="2000">
                  <a:solidFill>
                    <a:schemeClr val="tx1"/>
                  </a:solidFill>
                  <a:latin typeface="Arial" charset="0"/>
                </a:defRPr>
              </a:lvl5pPr>
              <a:lvl6pPr marL="2514600" indent="-228600" defTabSz="935038" eaLnBrk="0" fontAlgn="base" hangingPunct="0">
                <a:lnSpc>
                  <a:spcPct val="90000"/>
                </a:lnSpc>
                <a:spcBef>
                  <a:spcPct val="50000"/>
                </a:spcBef>
                <a:spcAft>
                  <a:spcPct val="0"/>
                </a:spcAft>
                <a:defRPr sz="2000">
                  <a:solidFill>
                    <a:schemeClr val="tx1"/>
                  </a:solidFill>
                  <a:latin typeface="Arial" charset="0"/>
                </a:defRPr>
              </a:lvl6pPr>
              <a:lvl7pPr marL="2971800" indent="-228600" defTabSz="935038" eaLnBrk="0" fontAlgn="base" hangingPunct="0">
                <a:lnSpc>
                  <a:spcPct val="90000"/>
                </a:lnSpc>
                <a:spcBef>
                  <a:spcPct val="50000"/>
                </a:spcBef>
                <a:spcAft>
                  <a:spcPct val="0"/>
                </a:spcAft>
                <a:defRPr sz="2000">
                  <a:solidFill>
                    <a:schemeClr val="tx1"/>
                  </a:solidFill>
                  <a:latin typeface="Arial" charset="0"/>
                </a:defRPr>
              </a:lvl7pPr>
              <a:lvl8pPr marL="3429000" indent="-228600" defTabSz="935038" eaLnBrk="0" fontAlgn="base" hangingPunct="0">
                <a:lnSpc>
                  <a:spcPct val="90000"/>
                </a:lnSpc>
                <a:spcBef>
                  <a:spcPct val="50000"/>
                </a:spcBef>
                <a:spcAft>
                  <a:spcPct val="0"/>
                </a:spcAft>
                <a:defRPr sz="2000">
                  <a:solidFill>
                    <a:schemeClr val="tx1"/>
                  </a:solidFill>
                  <a:latin typeface="Arial" charset="0"/>
                </a:defRPr>
              </a:lvl8pPr>
              <a:lvl9pPr marL="3886200" indent="-228600" defTabSz="935038" eaLnBrk="0" fontAlgn="base" hangingPunct="0">
                <a:lnSpc>
                  <a:spcPct val="9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r>
                <a:rPr lang="de-DE" altLang="de-DE" sz="1600">
                  <a:cs typeface="Arial" charset="0"/>
                </a:rPr>
                <a:t>Meeteenheid</a:t>
              </a:r>
            </a:p>
          </p:txBody>
        </p:sp>
        <p:grpSp>
          <p:nvGrpSpPr>
            <p:cNvPr id="5132" name="McK Legend Boxes" hidden="1"/>
            <p:cNvGrpSpPr>
              <a:grpSpLocks/>
            </p:cNvGrpSpPr>
            <p:nvPr userDrawn="1"/>
          </p:nvGrpSpPr>
          <p:grpSpPr bwMode="auto">
            <a:xfrm>
              <a:off x="4730" y="713"/>
              <a:ext cx="545" cy="665"/>
              <a:chOff x="4902" y="169"/>
              <a:chExt cx="545" cy="666"/>
            </a:xfrm>
          </p:grpSpPr>
          <p:sp>
            <p:nvSpPr>
              <p:cNvPr id="5134"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5135"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5136" name="Rectangle 12" hidden="1"/>
              <p:cNvSpPr>
                <a:spLocks noChangeArrowheads="1"/>
              </p:cNvSpPr>
              <p:nvPr userDrawn="1"/>
            </p:nvSpPr>
            <p:spPr bwMode="auto">
              <a:xfrm>
                <a:off x="5172" y="169"/>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5137" name="Rectangle 13" hidden="1"/>
              <p:cNvSpPr>
                <a:spLocks noChangeArrowheads="1"/>
              </p:cNvSpPr>
              <p:nvPr userDrawn="1"/>
            </p:nvSpPr>
            <p:spPr bwMode="auto">
              <a:xfrm>
                <a:off x="5172" y="331"/>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5138" name="Rectangle 14" hidden="1"/>
              <p:cNvSpPr>
                <a:spLocks noChangeArrowheads="1"/>
              </p:cNvSpPr>
              <p:nvPr userDrawn="1"/>
            </p:nvSpPr>
            <p:spPr bwMode="auto">
              <a:xfrm>
                <a:off x="5172" y="493"/>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5139"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5140" name="Rectangle 16" hidden="1"/>
              <p:cNvSpPr>
                <a:spLocks noChangeArrowheads="1"/>
              </p:cNvSpPr>
              <p:nvPr userDrawn="1"/>
            </p:nvSpPr>
            <p:spPr bwMode="auto">
              <a:xfrm>
                <a:off x="5172" y="656"/>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5141"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grpSp>
        <p:sp>
          <p:nvSpPr>
            <p:cNvPr id="5133" name="McK Footnote" hidden="1"/>
            <p:cNvSpPr txBox="1">
              <a:spLocks noChangeArrowheads="1"/>
            </p:cNvSpPr>
            <p:nvPr userDrawn="1"/>
          </p:nvSpPr>
          <p:spPr bwMode="auto">
            <a:xfrm>
              <a:off x="399" y="3902"/>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cs typeface="Arial" charset="0"/>
                </a:rPr>
                <a:t>	* Voetnoot</a:t>
              </a:r>
            </a:p>
          </p:txBody>
        </p:sp>
      </p:grpSp>
      <p:pic>
        <p:nvPicPr>
          <p:cNvPr id="5125" name="Grafik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642" y="5367338"/>
            <a:ext cx="12089274"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hteck 22"/>
          <p:cNvSpPr>
            <a:spLocks noChangeArrowheads="1"/>
          </p:cNvSpPr>
          <p:nvPr userDrawn="1"/>
        </p:nvSpPr>
        <p:spPr bwMode="auto">
          <a:xfrm>
            <a:off x="0" y="1"/>
            <a:ext cx="192701" cy="276999"/>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lvl1pPr defTabSz="917575" eaLnBrk="0" hangingPunct="0">
              <a:lnSpc>
                <a:spcPct val="90000"/>
              </a:lnSpc>
              <a:spcBef>
                <a:spcPct val="50000"/>
              </a:spcBef>
              <a:defRPr sz="2000">
                <a:solidFill>
                  <a:schemeClr val="tx1"/>
                </a:solidFill>
                <a:latin typeface="Arial" charset="0"/>
              </a:defRPr>
            </a:lvl1pPr>
            <a:lvl2pPr marL="742950" indent="-285750" defTabSz="917575" eaLnBrk="0" hangingPunct="0">
              <a:lnSpc>
                <a:spcPct val="90000"/>
              </a:lnSpc>
              <a:spcBef>
                <a:spcPct val="50000"/>
              </a:spcBef>
              <a:defRPr sz="2000">
                <a:solidFill>
                  <a:schemeClr val="tx1"/>
                </a:solidFill>
                <a:latin typeface="Arial" charset="0"/>
              </a:defRPr>
            </a:lvl2pPr>
            <a:lvl3pPr marL="1143000" indent="-228600" defTabSz="917575" eaLnBrk="0" hangingPunct="0">
              <a:lnSpc>
                <a:spcPct val="90000"/>
              </a:lnSpc>
              <a:spcBef>
                <a:spcPct val="50000"/>
              </a:spcBef>
              <a:defRPr sz="2000">
                <a:solidFill>
                  <a:schemeClr val="tx1"/>
                </a:solidFill>
                <a:latin typeface="Arial" charset="0"/>
              </a:defRPr>
            </a:lvl3pPr>
            <a:lvl4pPr marL="1600200" indent="-228600" defTabSz="917575" eaLnBrk="0" hangingPunct="0">
              <a:lnSpc>
                <a:spcPct val="90000"/>
              </a:lnSpc>
              <a:spcBef>
                <a:spcPct val="50000"/>
              </a:spcBef>
              <a:defRPr sz="2000">
                <a:solidFill>
                  <a:schemeClr val="tx1"/>
                </a:solidFill>
                <a:latin typeface="Arial" charset="0"/>
              </a:defRPr>
            </a:lvl4pPr>
            <a:lvl5pPr marL="2057400" indent="-228600" defTabSz="917575" eaLnBrk="0" hangingPunct="0">
              <a:lnSpc>
                <a:spcPct val="90000"/>
              </a:lnSpc>
              <a:spcBef>
                <a:spcPct val="50000"/>
              </a:spcBef>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solidFill>
                <a:srgbClr val="000000"/>
              </a:solidFill>
              <a:cs typeface="Arial" charset="0"/>
            </a:endParaRPr>
          </a:p>
        </p:txBody>
      </p:sp>
      <p:pic>
        <p:nvPicPr>
          <p:cNvPr id="5127" name="Grafik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2701" y="144463"/>
            <a:ext cx="76232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29"/>
          <p:cNvSpPr>
            <a:spLocks noChangeArrowheads="1"/>
          </p:cNvSpPr>
          <p:nvPr userDrawn="1"/>
        </p:nvSpPr>
        <p:spPr bwMode="auto">
          <a:xfrm>
            <a:off x="1" y="-66268"/>
            <a:ext cx="12245975" cy="27699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pic>
        <p:nvPicPr>
          <p:cNvPr id="5129"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407" y="71438"/>
            <a:ext cx="1205751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0" r:id="rId1"/>
  </p:sldLayoutIdLst>
  <p:hf hdr="0" ftr="0" dt="0"/>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9"/>
          <p:cNvSpPr>
            <a:spLocks noChangeArrowheads="1"/>
          </p:cNvSpPr>
          <p:nvPr userDrawn="1"/>
        </p:nvSpPr>
        <p:spPr bwMode="auto">
          <a:xfrm>
            <a:off x="1" y="5160963"/>
            <a:ext cx="12245975" cy="2778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grpSp>
        <p:nvGrpSpPr>
          <p:cNvPr id="6147" name="McK Slide Elements"/>
          <p:cNvGrpSpPr>
            <a:grpSpLocks/>
          </p:cNvGrpSpPr>
          <p:nvPr userDrawn="1"/>
        </p:nvGrpSpPr>
        <p:grpSpPr bwMode="auto">
          <a:xfrm>
            <a:off x="717861" y="1149351"/>
            <a:ext cx="11310003" cy="5711825"/>
            <a:chOff x="331" y="706"/>
            <a:chExt cx="5213" cy="3511"/>
          </a:xfrm>
        </p:grpSpPr>
        <p:sp>
          <p:nvSpPr>
            <p:cNvPr id="6149" name="McK Source" hidden="1"/>
            <p:cNvSpPr txBox="1">
              <a:spLocks noChangeArrowheads="1"/>
            </p:cNvSpPr>
            <p:nvPr userDrawn="1"/>
          </p:nvSpPr>
          <p:spPr bwMode="auto">
            <a:xfrm>
              <a:off x="399" y="4104"/>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solidFill>
                    <a:schemeClr val="bg1"/>
                  </a:solidFill>
                  <a:cs typeface="Arial" charset="0"/>
                </a:rPr>
                <a:t>	Bron: Projectgroep 5.1, LAA Saksen IIc</a:t>
              </a:r>
            </a:p>
          </p:txBody>
        </p:sp>
        <p:sp>
          <p:nvSpPr>
            <p:cNvPr id="6150" name="McK Measure" hidden="1"/>
            <p:cNvSpPr txBox="1">
              <a:spLocks noChangeArrowheads="1"/>
            </p:cNvSpPr>
            <p:nvPr userDrawn="1"/>
          </p:nvSpPr>
          <p:spPr bwMode="auto">
            <a:xfrm>
              <a:off x="331" y="706"/>
              <a:ext cx="50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4" tIns="0" rIns="95484" bIns="0">
              <a:spAutoFit/>
            </a:bodyPr>
            <a:lstStyle>
              <a:lvl1pPr defTabSz="935038" eaLnBrk="0" hangingPunct="0">
                <a:lnSpc>
                  <a:spcPct val="90000"/>
                </a:lnSpc>
                <a:spcBef>
                  <a:spcPct val="50000"/>
                </a:spcBef>
                <a:defRPr sz="2000">
                  <a:solidFill>
                    <a:schemeClr val="tx1"/>
                  </a:solidFill>
                  <a:latin typeface="Arial" charset="0"/>
                </a:defRPr>
              </a:lvl1pPr>
              <a:lvl2pPr marL="742950" indent="-285750" defTabSz="935038" eaLnBrk="0" hangingPunct="0">
                <a:lnSpc>
                  <a:spcPct val="90000"/>
                </a:lnSpc>
                <a:spcBef>
                  <a:spcPct val="50000"/>
                </a:spcBef>
                <a:defRPr sz="2000">
                  <a:solidFill>
                    <a:schemeClr val="tx1"/>
                  </a:solidFill>
                  <a:latin typeface="Arial" charset="0"/>
                </a:defRPr>
              </a:lvl2pPr>
              <a:lvl3pPr marL="1143000" indent="-228600" defTabSz="935038" eaLnBrk="0" hangingPunct="0">
                <a:lnSpc>
                  <a:spcPct val="90000"/>
                </a:lnSpc>
                <a:spcBef>
                  <a:spcPct val="50000"/>
                </a:spcBef>
                <a:defRPr sz="2000">
                  <a:solidFill>
                    <a:schemeClr val="tx1"/>
                  </a:solidFill>
                  <a:latin typeface="Arial" charset="0"/>
                </a:defRPr>
              </a:lvl3pPr>
              <a:lvl4pPr marL="1600200" indent="-228600" defTabSz="935038" eaLnBrk="0" hangingPunct="0">
                <a:lnSpc>
                  <a:spcPct val="90000"/>
                </a:lnSpc>
                <a:spcBef>
                  <a:spcPct val="50000"/>
                </a:spcBef>
                <a:defRPr sz="2000">
                  <a:solidFill>
                    <a:schemeClr val="tx1"/>
                  </a:solidFill>
                  <a:latin typeface="Arial" charset="0"/>
                </a:defRPr>
              </a:lvl4pPr>
              <a:lvl5pPr marL="2057400" indent="-228600" defTabSz="935038" eaLnBrk="0" hangingPunct="0">
                <a:lnSpc>
                  <a:spcPct val="90000"/>
                </a:lnSpc>
                <a:spcBef>
                  <a:spcPct val="50000"/>
                </a:spcBef>
                <a:defRPr sz="2000">
                  <a:solidFill>
                    <a:schemeClr val="tx1"/>
                  </a:solidFill>
                  <a:latin typeface="Arial" charset="0"/>
                </a:defRPr>
              </a:lvl5pPr>
              <a:lvl6pPr marL="2514600" indent="-228600" defTabSz="935038" eaLnBrk="0" fontAlgn="base" hangingPunct="0">
                <a:lnSpc>
                  <a:spcPct val="90000"/>
                </a:lnSpc>
                <a:spcBef>
                  <a:spcPct val="50000"/>
                </a:spcBef>
                <a:spcAft>
                  <a:spcPct val="0"/>
                </a:spcAft>
                <a:defRPr sz="2000">
                  <a:solidFill>
                    <a:schemeClr val="tx1"/>
                  </a:solidFill>
                  <a:latin typeface="Arial" charset="0"/>
                </a:defRPr>
              </a:lvl6pPr>
              <a:lvl7pPr marL="2971800" indent="-228600" defTabSz="935038" eaLnBrk="0" fontAlgn="base" hangingPunct="0">
                <a:lnSpc>
                  <a:spcPct val="90000"/>
                </a:lnSpc>
                <a:spcBef>
                  <a:spcPct val="50000"/>
                </a:spcBef>
                <a:spcAft>
                  <a:spcPct val="0"/>
                </a:spcAft>
                <a:defRPr sz="2000">
                  <a:solidFill>
                    <a:schemeClr val="tx1"/>
                  </a:solidFill>
                  <a:latin typeface="Arial" charset="0"/>
                </a:defRPr>
              </a:lvl7pPr>
              <a:lvl8pPr marL="3429000" indent="-228600" defTabSz="935038" eaLnBrk="0" fontAlgn="base" hangingPunct="0">
                <a:lnSpc>
                  <a:spcPct val="90000"/>
                </a:lnSpc>
                <a:spcBef>
                  <a:spcPct val="50000"/>
                </a:spcBef>
                <a:spcAft>
                  <a:spcPct val="0"/>
                </a:spcAft>
                <a:defRPr sz="2000">
                  <a:solidFill>
                    <a:schemeClr val="tx1"/>
                  </a:solidFill>
                  <a:latin typeface="Arial" charset="0"/>
                </a:defRPr>
              </a:lvl8pPr>
              <a:lvl9pPr marL="3886200" indent="-228600" defTabSz="935038" eaLnBrk="0" fontAlgn="base" hangingPunct="0">
                <a:lnSpc>
                  <a:spcPct val="9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r>
                <a:rPr lang="de-DE" altLang="de-DE" sz="1600">
                  <a:cs typeface="Arial" charset="0"/>
                </a:rPr>
                <a:t>Meeteenheid</a:t>
              </a:r>
            </a:p>
          </p:txBody>
        </p:sp>
        <p:grpSp>
          <p:nvGrpSpPr>
            <p:cNvPr id="6151" name="McK Legend Boxes" hidden="1"/>
            <p:cNvGrpSpPr>
              <a:grpSpLocks/>
            </p:cNvGrpSpPr>
            <p:nvPr userDrawn="1"/>
          </p:nvGrpSpPr>
          <p:grpSpPr bwMode="auto">
            <a:xfrm>
              <a:off x="4730" y="713"/>
              <a:ext cx="545" cy="665"/>
              <a:chOff x="4902" y="169"/>
              <a:chExt cx="545" cy="666"/>
            </a:xfrm>
          </p:grpSpPr>
          <p:sp>
            <p:nvSpPr>
              <p:cNvPr id="6153"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6154"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6155" name="Rectangle 12" hidden="1"/>
              <p:cNvSpPr>
                <a:spLocks noChangeArrowheads="1"/>
              </p:cNvSpPr>
              <p:nvPr userDrawn="1"/>
            </p:nvSpPr>
            <p:spPr bwMode="auto">
              <a:xfrm>
                <a:off x="5172" y="169"/>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6156" name="Rectangle 13" hidden="1"/>
              <p:cNvSpPr>
                <a:spLocks noChangeArrowheads="1"/>
              </p:cNvSpPr>
              <p:nvPr userDrawn="1"/>
            </p:nvSpPr>
            <p:spPr bwMode="auto">
              <a:xfrm>
                <a:off x="5172" y="331"/>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6157" name="Rectangle 14" hidden="1"/>
              <p:cNvSpPr>
                <a:spLocks noChangeArrowheads="1"/>
              </p:cNvSpPr>
              <p:nvPr userDrawn="1"/>
            </p:nvSpPr>
            <p:spPr bwMode="auto">
              <a:xfrm>
                <a:off x="5172" y="493"/>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6158"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sp>
            <p:nvSpPr>
              <p:cNvPr id="6159" name="Rectangle 16" hidden="1"/>
              <p:cNvSpPr>
                <a:spLocks noChangeArrowheads="1"/>
              </p:cNvSpPr>
              <p:nvPr userDrawn="1"/>
            </p:nvSpPr>
            <p:spPr bwMode="auto">
              <a:xfrm>
                <a:off x="5172" y="656"/>
                <a:ext cx="27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a:lnSpc>
                    <a:spcPct val="100000"/>
                  </a:lnSpc>
                  <a:spcBef>
                    <a:spcPct val="0"/>
                  </a:spcBef>
                  <a:defRPr/>
                </a:pPr>
                <a:r>
                  <a:rPr lang="en-US" altLang="de-DE" sz="1400">
                    <a:cs typeface="Arial" charset="0"/>
                  </a:rPr>
                  <a:t>Legenda</a:t>
                </a:r>
              </a:p>
            </p:txBody>
          </p:sp>
          <p:sp>
            <p:nvSpPr>
              <p:cNvPr id="6160"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p:spPr>
            <p:txBody>
              <a:bodyPr wrap="none" lIns="0" tIns="0" rIns="0" bIns="0">
                <a:spAutoFit/>
              </a:bodyPr>
              <a:lstStyle>
                <a:lvl1pPr eaLnBrk="0" hangingPunct="0">
                  <a:lnSpc>
                    <a:spcPct val="90000"/>
                  </a:lnSpc>
                  <a:spcBef>
                    <a:spcPct val="50000"/>
                  </a:spcBef>
                  <a:defRPr sz="2000">
                    <a:solidFill>
                      <a:schemeClr val="tx1"/>
                    </a:solidFill>
                    <a:latin typeface="Arial" charset="0"/>
                  </a:defRPr>
                </a:lvl1pPr>
                <a:lvl2pPr marL="742950" indent="-285750" eaLnBrk="0" hangingPunct="0">
                  <a:lnSpc>
                    <a:spcPct val="90000"/>
                  </a:lnSpc>
                  <a:spcBef>
                    <a:spcPct val="50000"/>
                  </a:spcBef>
                  <a:defRPr sz="2000">
                    <a:solidFill>
                      <a:schemeClr val="tx1"/>
                    </a:solidFill>
                    <a:latin typeface="Arial" charset="0"/>
                  </a:defRPr>
                </a:lvl2pPr>
                <a:lvl3pPr marL="1143000" indent="-228600" eaLnBrk="0" hangingPunct="0">
                  <a:lnSpc>
                    <a:spcPct val="90000"/>
                  </a:lnSpc>
                  <a:spcBef>
                    <a:spcPct val="50000"/>
                  </a:spcBef>
                  <a:defRPr sz="2000">
                    <a:solidFill>
                      <a:schemeClr val="tx1"/>
                    </a:solidFill>
                    <a:latin typeface="Arial" charset="0"/>
                  </a:defRPr>
                </a:lvl3pPr>
                <a:lvl4pPr marL="1600200" indent="-228600" eaLnBrk="0" hangingPunct="0">
                  <a:lnSpc>
                    <a:spcPct val="90000"/>
                  </a:lnSpc>
                  <a:spcBef>
                    <a:spcPct val="50000"/>
                  </a:spcBef>
                  <a:defRPr sz="2000">
                    <a:solidFill>
                      <a:schemeClr val="tx1"/>
                    </a:solidFill>
                    <a:latin typeface="Arial" charset="0"/>
                  </a:defRPr>
                </a:lvl4pPr>
                <a:lvl5pPr marL="2057400" indent="-228600" eaLnBrk="0" hangingPunct="0">
                  <a:lnSpc>
                    <a:spcPct val="90000"/>
                  </a:lnSpc>
                  <a:spcBef>
                    <a:spcPct val="50000"/>
                  </a:spcBef>
                  <a:defRPr sz="2000">
                    <a:solidFill>
                      <a:schemeClr val="tx1"/>
                    </a:solidFill>
                    <a:latin typeface="Arial" charset="0"/>
                  </a:defRPr>
                </a:lvl5pPr>
                <a:lvl6pPr marL="2514600" indent="-228600" eaLnBrk="0" fontAlgn="base" hangingPunct="0">
                  <a:lnSpc>
                    <a:spcPct val="90000"/>
                  </a:lnSpc>
                  <a:spcBef>
                    <a:spcPct val="50000"/>
                  </a:spcBef>
                  <a:spcAft>
                    <a:spcPct val="0"/>
                  </a:spcAft>
                  <a:defRPr sz="2000">
                    <a:solidFill>
                      <a:schemeClr val="tx1"/>
                    </a:solidFill>
                    <a:latin typeface="Arial" charset="0"/>
                  </a:defRPr>
                </a:lvl6pPr>
                <a:lvl7pPr marL="2971800" indent="-228600" eaLnBrk="0" fontAlgn="base" hangingPunct="0">
                  <a:lnSpc>
                    <a:spcPct val="90000"/>
                  </a:lnSpc>
                  <a:spcBef>
                    <a:spcPct val="50000"/>
                  </a:spcBef>
                  <a:spcAft>
                    <a:spcPct val="0"/>
                  </a:spcAft>
                  <a:defRPr sz="2000">
                    <a:solidFill>
                      <a:schemeClr val="tx1"/>
                    </a:solidFill>
                    <a:latin typeface="Arial" charset="0"/>
                  </a:defRPr>
                </a:lvl7pPr>
                <a:lvl8pPr marL="3429000" indent="-228600" eaLnBrk="0" fontAlgn="base" hangingPunct="0">
                  <a:lnSpc>
                    <a:spcPct val="90000"/>
                  </a:lnSpc>
                  <a:spcBef>
                    <a:spcPct val="50000"/>
                  </a:spcBef>
                  <a:spcAft>
                    <a:spcPct val="0"/>
                  </a:spcAft>
                  <a:defRPr sz="2000">
                    <a:solidFill>
                      <a:schemeClr val="tx1"/>
                    </a:solidFill>
                    <a:latin typeface="Arial" charset="0"/>
                  </a:defRPr>
                </a:lvl8pPr>
                <a:lvl9pPr marL="3886200" indent="-228600" eaLnBrk="0" fontAlgn="base" hangingPunct="0">
                  <a:lnSpc>
                    <a:spcPct val="90000"/>
                  </a:lnSpc>
                  <a:spcBef>
                    <a:spcPct val="50000"/>
                  </a:spcBef>
                  <a:spcAft>
                    <a:spcPct val="0"/>
                  </a:spcAft>
                  <a:defRPr sz="2000">
                    <a:solidFill>
                      <a:schemeClr val="tx1"/>
                    </a:solidFill>
                    <a:latin typeface="Arial" charset="0"/>
                  </a:defRPr>
                </a:lvl9pPr>
              </a:lstStyle>
              <a:p>
                <a:pPr eaLnBrk="1" hangingPunct="1">
                  <a:defRPr/>
                </a:pPr>
                <a:endParaRPr lang="de-DE" altLang="de-DE" sz="2000">
                  <a:cs typeface="Arial" charset="0"/>
                </a:endParaRPr>
              </a:p>
            </p:txBody>
          </p:sp>
        </p:grpSp>
        <p:sp>
          <p:nvSpPr>
            <p:cNvPr id="6152" name="McK Footnote" hidden="1"/>
            <p:cNvSpPr txBox="1">
              <a:spLocks noChangeArrowheads="1"/>
            </p:cNvSpPr>
            <p:nvPr userDrawn="1"/>
          </p:nvSpPr>
          <p:spPr bwMode="auto">
            <a:xfrm>
              <a:off x="399" y="3902"/>
              <a:ext cx="5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8963" indent="-588963" defTabSz="917575" eaLnBrk="0" hangingPunct="0">
                <a:lnSpc>
                  <a:spcPct val="90000"/>
                </a:lnSpc>
                <a:spcBef>
                  <a:spcPct val="50000"/>
                </a:spcBef>
                <a:tabLst>
                  <a:tab pos="546100" algn="r"/>
                </a:tabLst>
                <a:defRPr sz="2000">
                  <a:solidFill>
                    <a:schemeClr val="tx1"/>
                  </a:solidFill>
                  <a:latin typeface="Arial" charset="0"/>
                </a:defRPr>
              </a:lvl1pPr>
              <a:lvl2pPr marL="742950" indent="-285750" defTabSz="917575" eaLnBrk="0" hangingPunct="0">
                <a:lnSpc>
                  <a:spcPct val="90000"/>
                </a:lnSpc>
                <a:spcBef>
                  <a:spcPct val="50000"/>
                </a:spcBef>
                <a:tabLst>
                  <a:tab pos="546100" algn="r"/>
                </a:tabLst>
                <a:defRPr sz="2000">
                  <a:solidFill>
                    <a:schemeClr val="tx1"/>
                  </a:solidFill>
                  <a:latin typeface="Arial" charset="0"/>
                </a:defRPr>
              </a:lvl2pPr>
              <a:lvl3pPr marL="1143000" indent="-228600" defTabSz="917575" eaLnBrk="0" hangingPunct="0">
                <a:lnSpc>
                  <a:spcPct val="90000"/>
                </a:lnSpc>
                <a:spcBef>
                  <a:spcPct val="50000"/>
                </a:spcBef>
                <a:tabLst>
                  <a:tab pos="546100" algn="r"/>
                </a:tabLst>
                <a:defRPr sz="2000">
                  <a:solidFill>
                    <a:schemeClr val="tx1"/>
                  </a:solidFill>
                  <a:latin typeface="Arial" charset="0"/>
                </a:defRPr>
              </a:lvl3pPr>
              <a:lvl4pPr marL="1600200" indent="-228600" defTabSz="917575" eaLnBrk="0" hangingPunct="0">
                <a:lnSpc>
                  <a:spcPct val="90000"/>
                </a:lnSpc>
                <a:spcBef>
                  <a:spcPct val="50000"/>
                </a:spcBef>
                <a:tabLst>
                  <a:tab pos="546100" algn="r"/>
                </a:tabLst>
                <a:defRPr sz="2000">
                  <a:solidFill>
                    <a:schemeClr val="tx1"/>
                  </a:solidFill>
                  <a:latin typeface="Arial" charset="0"/>
                </a:defRPr>
              </a:lvl4pPr>
              <a:lvl5pPr marL="2057400" indent="-228600" defTabSz="917575" eaLnBrk="0" hangingPunct="0">
                <a:lnSpc>
                  <a:spcPct val="90000"/>
                </a:lnSpc>
                <a:spcBef>
                  <a:spcPct val="50000"/>
                </a:spcBef>
                <a:tabLst>
                  <a:tab pos="546100" algn="r"/>
                </a:tabLst>
                <a:defRPr sz="2000">
                  <a:solidFill>
                    <a:schemeClr val="tx1"/>
                  </a:solidFill>
                  <a:latin typeface="Arial" charset="0"/>
                </a:defRPr>
              </a:lvl5pPr>
              <a:lvl6pPr marL="25146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6pPr>
              <a:lvl7pPr marL="29718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7pPr>
              <a:lvl8pPr marL="34290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8pPr>
              <a:lvl9pPr marL="3886200" indent="-228600" defTabSz="917575" eaLnBrk="0" fontAlgn="base" hangingPunct="0">
                <a:lnSpc>
                  <a:spcPct val="90000"/>
                </a:lnSpc>
                <a:spcBef>
                  <a:spcPct val="50000"/>
                </a:spcBef>
                <a:spcAft>
                  <a:spcPct val="0"/>
                </a:spcAft>
                <a:tabLst>
                  <a:tab pos="546100" algn="r"/>
                </a:tabLst>
                <a:defRPr sz="2000">
                  <a:solidFill>
                    <a:schemeClr val="tx1"/>
                  </a:solidFill>
                  <a:latin typeface="Arial" charset="0"/>
                </a:defRPr>
              </a:lvl9pPr>
            </a:lstStyle>
            <a:p>
              <a:pPr eaLnBrk="1" hangingPunct="1">
                <a:lnSpc>
                  <a:spcPct val="100000"/>
                </a:lnSpc>
                <a:spcBef>
                  <a:spcPct val="0"/>
                </a:spcBef>
                <a:defRPr/>
              </a:pPr>
              <a:r>
                <a:rPr lang="de-DE" altLang="de-DE" sz="1200">
                  <a:cs typeface="Arial" charset="0"/>
                </a:rPr>
                <a:t>	* Voetnoot</a:t>
              </a:r>
            </a:p>
          </p:txBody>
        </p:sp>
      </p:grpSp>
      <p:pic>
        <p:nvPicPr>
          <p:cNvPr id="6148" name="Grafik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466" y="115889"/>
            <a:ext cx="1205751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1" r:id="rId1"/>
  </p:sldLayoutIdLst>
  <p:hf hdr="0" ftr="0" dt="0"/>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2"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41912" y="322086"/>
            <a:ext cx="10562153" cy="133139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41912" y="1833655"/>
            <a:ext cx="10562153" cy="4370476"/>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41911" y="6384308"/>
            <a:ext cx="2755344" cy="366731"/>
          </a:xfrm>
          <a:prstGeom prst="rect">
            <a:avLst/>
          </a:prstGeom>
        </p:spPr>
        <p:txBody>
          <a:bodyPr vert="horz" lIns="91440" tIns="45720" rIns="91440" bIns="45720" rtlCol="0" anchor="ctr"/>
          <a:lstStyle>
            <a:lvl1pPr algn="l">
              <a:defRPr sz="904">
                <a:solidFill>
                  <a:schemeClr val="tx1">
                    <a:tint val="75000"/>
                  </a:schemeClr>
                </a:solidFill>
                <a:latin typeface="+mj-lt"/>
                <a:ea typeface="Jost Bold Italic" pitchFamily="2" charset="77"/>
              </a:defRPr>
            </a:lvl1pPr>
          </a:lstStyle>
          <a:p>
            <a:fld id="{7E49E33D-5237-4D07-98E2-291C3214B919}" type="datetime1">
              <a:rPr lang="en-GB" smtClean="0"/>
              <a:t>08/01/2025</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56480" y="6384308"/>
            <a:ext cx="4133016" cy="366731"/>
          </a:xfrm>
          <a:prstGeom prst="rect">
            <a:avLst/>
          </a:prstGeom>
        </p:spPr>
        <p:txBody>
          <a:bodyPr vert="horz" lIns="91440" tIns="45720" rIns="91440" bIns="45720" rtlCol="0" anchor="ctr"/>
          <a:lstStyle>
            <a:lvl1pPr algn="ctr">
              <a:defRPr sz="904">
                <a:solidFill>
                  <a:schemeClr val="tx1">
                    <a:tint val="75000"/>
                  </a:schemeClr>
                </a:solidFill>
                <a:latin typeface="+mj-lt"/>
                <a:ea typeface="Jost Bold Italic" pitchFamily="2" charset="77"/>
              </a:defRPr>
            </a:lvl1pPr>
          </a:lstStyle>
          <a:p>
            <a:r>
              <a:rPr lang="en-GB" sz="828"/>
              <a:t>ERASMUS+ DIGIGEN 
Project Ref. No. 2021-1-DE02-KA220-VET-000025335</a:t>
            </a:r>
            <a:endParaRPr lang="en-GB" sz="828"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806117" y="6382713"/>
            <a:ext cx="597948" cy="366731"/>
          </a:xfrm>
          <a:prstGeom prst="rect">
            <a:avLst/>
          </a:prstGeom>
        </p:spPr>
        <p:txBody>
          <a:bodyPr vert="horz" lIns="91440" tIns="45720" rIns="91440" bIns="45720" rtlCol="0" anchor="ctr"/>
          <a:lstStyle>
            <a:lvl1pPr algn="r">
              <a:defRPr sz="904">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82213" y="6582024"/>
            <a:ext cx="184731" cy="324063"/>
          </a:xfrm>
          <a:prstGeom prst="rect">
            <a:avLst/>
          </a:prstGeom>
          <a:noFill/>
        </p:spPr>
        <p:txBody>
          <a:bodyPr wrap="none" rtlCol="0">
            <a:spAutoFit/>
          </a:bodyPr>
          <a:lstStyle/>
          <a:p>
            <a:endParaRPr lang="en-GB" sz="1506"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2" y="78977"/>
            <a:ext cx="139117" cy="3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854" tIns="34427" rIns="68854" bIns="34427" numCol="1" anchor="ctr" anchorCtr="0" compatLnSpc="1">
            <a:prstTxWarp prst="textNoShape">
              <a:avLst/>
            </a:prstTxWarp>
            <a:spAutoFit/>
          </a:bodyPr>
          <a:lstStyle/>
          <a:p>
            <a:endParaRPr lang="en-GB" sz="1506" noProof="0"/>
          </a:p>
        </p:txBody>
      </p:sp>
    </p:spTree>
    <p:extLst>
      <p:ext uri="{BB962C8B-B14F-4D97-AF65-F5344CB8AC3E}">
        <p14:creationId xmlns:p14="http://schemas.microsoft.com/office/powerpoint/2010/main" val="378143574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Lst>
  <p:hf hdr="0"/>
  <p:txStyles>
    <p:titleStyle>
      <a:lvl1pPr algn="l" defTabSz="688543" rtl="0" eaLnBrk="1" latinLnBrk="0" hangingPunct="1">
        <a:lnSpc>
          <a:spcPct val="90000"/>
        </a:lnSpc>
        <a:spcBef>
          <a:spcPct val="0"/>
        </a:spcBef>
        <a:buNone/>
        <a:defRPr sz="3313" b="0" i="0" kern="1200">
          <a:solidFill>
            <a:schemeClr val="tx1"/>
          </a:solidFill>
          <a:latin typeface="Jost Medium Roman" pitchFamily="2" charset="77"/>
          <a:ea typeface="Jost Medium Roman" pitchFamily="2" charset="77"/>
          <a:cs typeface="+mj-cs"/>
        </a:defRPr>
      </a:lvl1pPr>
    </p:titleStyle>
    <p:bodyStyle>
      <a:lvl1pPr marL="172136" indent="-172136" algn="l" defTabSz="688543" rtl="0" eaLnBrk="1" latinLnBrk="0" hangingPunct="1">
        <a:lnSpc>
          <a:spcPct val="90000"/>
        </a:lnSpc>
        <a:spcBef>
          <a:spcPts val="753"/>
        </a:spcBef>
        <a:buClr>
          <a:srgbClr val="E86507"/>
        </a:buClr>
        <a:buFont typeface="Wingdings" pitchFamily="2" charset="2"/>
        <a:buChar char="§"/>
        <a:defRPr sz="2108" kern="1200">
          <a:solidFill>
            <a:schemeClr val="tx1"/>
          </a:solidFill>
          <a:latin typeface="Jost Bold Italic" pitchFamily="2" charset="77"/>
          <a:ea typeface="Jost Bold Italic" pitchFamily="2" charset="77"/>
          <a:cs typeface="+mn-cs"/>
        </a:defRPr>
      </a:lvl1pPr>
      <a:lvl2pPr marL="516407" indent="-172136" algn="l" defTabSz="688543" rtl="0" eaLnBrk="1" latinLnBrk="0" hangingPunct="1">
        <a:lnSpc>
          <a:spcPct val="90000"/>
        </a:lnSpc>
        <a:spcBef>
          <a:spcPts val="377"/>
        </a:spcBef>
        <a:buClr>
          <a:srgbClr val="E86507"/>
        </a:buClr>
        <a:buFont typeface="Wingdings" pitchFamily="2" charset="2"/>
        <a:buChar char="§"/>
        <a:defRPr sz="1807" kern="1200">
          <a:solidFill>
            <a:schemeClr val="tx1"/>
          </a:solidFill>
          <a:latin typeface="Jost Bold Italic" pitchFamily="2" charset="77"/>
          <a:ea typeface="Jost Bold Italic" pitchFamily="2" charset="77"/>
          <a:cs typeface="+mn-cs"/>
        </a:defRPr>
      </a:lvl2pPr>
      <a:lvl3pPr marL="860679" indent="-172136" algn="l" defTabSz="688543" rtl="0" eaLnBrk="1" latinLnBrk="0" hangingPunct="1">
        <a:lnSpc>
          <a:spcPct val="90000"/>
        </a:lnSpc>
        <a:spcBef>
          <a:spcPts val="377"/>
        </a:spcBef>
        <a:buClr>
          <a:srgbClr val="E86507"/>
        </a:buClr>
        <a:buFont typeface="Wingdings" pitchFamily="2" charset="2"/>
        <a:buChar char="§"/>
        <a:defRPr sz="1506" kern="1200">
          <a:solidFill>
            <a:schemeClr val="tx1"/>
          </a:solidFill>
          <a:latin typeface="Jost Bold Italic" pitchFamily="2" charset="77"/>
          <a:ea typeface="Jost Bold Italic" pitchFamily="2" charset="77"/>
          <a:cs typeface="+mn-cs"/>
        </a:defRPr>
      </a:lvl3pPr>
      <a:lvl4pPr marL="1204951" indent="-172136" algn="l" defTabSz="688543" rtl="0" eaLnBrk="1" latinLnBrk="0" hangingPunct="1">
        <a:lnSpc>
          <a:spcPct val="90000"/>
        </a:lnSpc>
        <a:spcBef>
          <a:spcPts val="377"/>
        </a:spcBef>
        <a:buClr>
          <a:srgbClr val="E86507"/>
        </a:buClr>
        <a:buFont typeface="Wingdings" pitchFamily="2" charset="2"/>
        <a:buChar char="§"/>
        <a:defRPr sz="1355" kern="1200">
          <a:solidFill>
            <a:schemeClr val="tx1"/>
          </a:solidFill>
          <a:latin typeface="Jost Bold Italic" pitchFamily="2" charset="77"/>
          <a:ea typeface="Jost Bold Italic" pitchFamily="2" charset="77"/>
          <a:cs typeface="+mn-cs"/>
        </a:defRPr>
      </a:lvl4pPr>
      <a:lvl5pPr marL="1549222" indent="-172136" algn="l" defTabSz="688543" rtl="0" eaLnBrk="1" latinLnBrk="0" hangingPunct="1">
        <a:lnSpc>
          <a:spcPct val="90000"/>
        </a:lnSpc>
        <a:spcBef>
          <a:spcPts val="377"/>
        </a:spcBef>
        <a:buClr>
          <a:srgbClr val="E86507"/>
        </a:buClr>
        <a:buFont typeface="Wingdings" pitchFamily="2" charset="2"/>
        <a:buChar char="§"/>
        <a:defRPr sz="1355" kern="1200">
          <a:solidFill>
            <a:schemeClr val="tx1"/>
          </a:solidFill>
          <a:latin typeface="Jost Bold Italic" pitchFamily="2" charset="77"/>
          <a:ea typeface="Jost Bold Italic" pitchFamily="2" charset="77"/>
          <a:cs typeface="+mn-cs"/>
        </a:defRPr>
      </a:lvl5pPr>
      <a:lvl6pPr marL="1893494" indent="-172136" algn="l" defTabSz="688543" rtl="0" eaLnBrk="1" latinLnBrk="0" hangingPunct="1">
        <a:lnSpc>
          <a:spcPct val="90000"/>
        </a:lnSpc>
        <a:spcBef>
          <a:spcPts val="377"/>
        </a:spcBef>
        <a:buFont typeface="Arial" panose="020B0604020202020204" pitchFamily="34" charset="0"/>
        <a:buChar char="•"/>
        <a:defRPr sz="1355" kern="1200">
          <a:solidFill>
            <a:schemeClr val="tx1"/>
          </a:solidFill>
          <a:latin typeface="+mn-lt"/>
          <a:ea typeface="+mn-ea"/>
          <a:cs typeface="+mn-cs"/>
        </a:defRPr>
      </a:lvl6pPr>
      <a:lvl7pPr marL="2237765" indent="-172136" algn="l" defTabSz="688543" rtl="0" eaLnBrk="1" latinLnBrk="0" hangingPunct="1">
        <a:lnSpc>
          <a:spcPct val="90000"/>
        </a:lnSpc>
        <a:spcBef>
          <a:spcPts val="377"/>
        </a:spcBef>
        <a:buFont typeface="Arial" panose="020B0604020202020204" pitchFamily="34" charset="0"/>
        <a:buChar char="•"/>
        <a:defRPr sz="1355" kern="1200">
          <a:solidFill>
            <a:schemeClr val="tx1"/>
          </a:solidFill>
          <a:latin typeface="+mn-lt"/>
          <a:ea typeface="+mn-ea"/>
          <a:cs typeface="+mn-cs"/>
        </a:defRPr>
      </a:lvl7pPr>
      <a:lvl8pPr marL="2582037" indent="-172136" algn="l" defTabSz="688543" rtl="0" eaLnBrk="1" latinLnBrk="0" hangingPunct="1">
        <a:lnSpc>
          <a:spcPct val="90000"/>
        </a:lnSpc>
        <a:spcBef>
          <a:spcPts val="377"/>
        </a:spcBef>
        <a:buFont typeface="Arial" panose="020B0604020202020204" pitchFamily="34" charset="0"/>
        <a:buChar char="•"/>
        <a:defRPr sz="1355" kern="1200">
          <a:solidFill>
            <a:schemeClr val="tx1"/>
          </a:solidFill>
          <a:latin typeface="+mn-lt"/>
          <a:ea typeface="+mn-ea"/>
          <a:cs typeface="+mn-cs"/>
        </a:defRPr>
      </a:lvl8pPr>
      <a:lvl9pPr marL="2926309" indent="-172136" algn="l" defTabSz="688543" rtl="0" eaLnBrk="1" latinLnBrk="0" hangingPunct="1">
        <a:lnSpc>
          <a:spcPct val="90000"/>
        </a:lnSpc>
        <a:spcBef>
          <a:spcPts val="377"/>
        </a:spcBef>
        <a:buFont typeface="Arial" panose="020B0604020202020204" pitchFamily="34" charset="0"/>
        <a:buChar char="•"/>
        <a:defRPr sz="1355" kern="1200">
          <a:solidFill>
            <a:schemeClr val="tx1"/>
          </a:solidFill>
          <a:latin typeface="+mn-lt"/>
          <a:ea typeface="+mn-ea"/>
          <a:cs typeface="+mn-cs"/>
        </a:defRPr>
      </a:lvl9pPr>
    </p:bodyStyle>
    <p:otherStyle>
      <a:defPPr>
        <a:defRPr lang="de-DE"/>
      </a:defPPr>
      <a:lvl1pPr marL="0" algn="l" defTabSz="688543" rtl="0" eaLnBrk="1" latinLnBrk="0" hangingPunct="1">
        <a:defRPr sz="1355" kern="1200">
          <a:solidFill>
            <a:schemeClr val="tx1"/>
          </a:solidFill>
          <a:latin typeface="+mn-lt"/>
          <a:ea typeface="+mn-ea"/>
          <a:cs typeface="+mn-cs"/>
        </a:defRPr>
      </a:lvl1pPr>
      <a:lvl2pPr marL="344272" algn="l" defTabSz="688543" rtl="0" eaLnBrk="1" latinLnBrk="0" hangingPunct="1">
        <a:defRPr sz="1355" kern="1200">
          <a:solidFill>
            <a:schemeClr val="tx1"/>
          </a:solidFill>
          <a:latin typeface="+mn-lt"/>
          <a:ea typeface="+mn-ea"/>
          <a:cs typeface="+mn-cs"/>
        </a:defRPr>
      </a:lvl2pPr>
      <a:lvl3pPr marL="688543" algn="l" defTabSz="688543" rtl="0" eaLnBrk="1" latinLnBrk="0" hangingPunct="1">
        <a:defRPr sz="1355" kern="1200">
          <a:solidFill>
            <a:schemeClr val="tx1"/>
          </a:solidFill>
          <a:latin typeface="+mn-lt"/>
          <a:ea typeface="+mn-ea"/>
          <a:cs typeface="+mn-cs"/>
        </a:defRPr>
      </a:lvl3pPr>
      <a:lvl4pPr marL="1032815" algn="l" defTabSz="688543" rtl="0" eaLnBrk="1" latinLnBrk="0" hangingPunct="1">
        <a:defRPr sz="1355" kern="1200">
          <a:solidFill>
            <a:schemeClr val="tx1"/>
          </a:solidFill>
          <a:latin typeface="+mn-lt"/>
          <a:ea typeface="+mn-ea"/>
          <a:cs typeface="+mn-cs"/>
        </a:defRPr>
      </a:lvl4pPr>
      <a:lvl5pPr marL="1377086" algn="l" defTabSz="688543" rtl="0" eaLnBrk="1" latinLnBrk="0" hangingPunct="1">
        <a:defRPr sz="1355" kern="1200">
          <a:solidFill>
            <a:schemeClr val="tx1"/>
          </a:solidFill>
          <a:latin typeface="+mn-lt"/>
          <a:ea typeface="+mn-ea"/>
          <a:cs typeface="+mn-cs"/>
        </a:defRPr>
      </a:lvl5pPr>
      <a:lvl6pPr marL="1721358" algn="l" defTabSz="688543" rtl="0" eaLnBrk="1" latinLnBrk="0" hangingPunct="1">
        <a:defRPr sz="1355" kern="1200">
          <a:solidFill>
            <a:schemeClr val="tx1"/>
          </a:solidFill>
          <a:latin typeface="+mn-lt"/>
          <a:ea typeface="+mn-ea"/>
          <a:cs typeface="+mn-cs"/>
        </a:defRPr>
      </a:lvl6pPr>
      <a:lvl7pPr marL="2065630" algn="l" defTabSz="688543" rtl="0" eaLnBrk="1" latinLnBrk="0" hangingPunct="1">
        <a:defRPr sz="1355" kern="1200">
          <a:solidFill>
            <a:schemeClr val="tx1"/>
          </a:solidFill>
          <a:latin typeface="+mn-lt"/>
          <a:ea typeface="+mn-ea"/>
          <a:cs typeface="+mn-cs"/>
        </a:defRPr>
      </a:lvl7pPr>
      <a:lvl8pPr marL="2409901" algn="l" defTabSz="688543" rtl="0" eaLnBrk="1" latinLnBrk="0" hangingPunct="1">
        <a:defRPr sz="1355" kern="1200">
          <a:solidFill>
            <a:schemeClr val="tx1"/>
          </a:solidFill>
          <a:latin typeface="+mn-lt"/>
          <a:ea typeface="+mn-ea"/>
          <a:cs typeface="+mn-cs"/>
        </a:defRPr>
      </a:lvl8pPr>
      <a:lvl9pPr marL="2754173" algn="l" defTabSz="688543" rtl="0" eaLnBrk="1" latinLnBrk="0" hangingPunct="1">
        <a:defRPr sz="135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41911" y="322086"/>
            <a:ext cx="10562153" cy="1331393"/>
          </a:xfrm>
          <a:prstGeom prst="rect">
            <a:avLst/>
          </a:prstGeom>
        </p:spPr>
        <p:txBody>
          <a:bodyPr vert="horz" lIns="91440" tIns="45720" rIns="91440" bIns="45720" rtlCol="0" anchor="ctr">
            <a:normAutofit/>
          </a:bodyPr>
          <a:lstStyle/>
          <a:p>
            <a:r>
              <a:rPr lang="en-GB" noProof="0" dirty="0" err="1"/>
              <a:t>Mastertitelformat bewerken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41911" y="1833655"/>
            <a:ext cx="10562153" cy="4370476"/>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41911" y="6384307"/>
            <a:ext cx="2755344" cy="366731"/>
          </a:xfrm>
          <a:prstGeom prst="rect">
            <a:avLst/>
          </a:prstGeom>
        </p:spPr>
        <p:txBody>
          <a:bodyPr vert="horz" lIns="91440" tIns="45720" rIns="91440" bIns="45720" rtlCol="0" anchor="ctr"/>
          <a:lstStyle>
            <a:lvl1pPr algn="l">
              <a:defRPr sz="1205">
                <a:solidFill>
                  <a:schemeClr val="tx1">
                    <a:tint val="75000"/>
                  </a:schemeClr>
                </a:solidFill>
                <a:latin typeface="+mj-lt"/>
                <a:ea typeface="Jost Bold Italic" pitchFamily="2" charset="77"/>
              </a:defRPr>
            </a:lvl1pPr>
          </a:lstStyle>
          <a:p>
            <a:fld id="{7E49E33D-5237-4D07-98E2-291C3214B919}" type="datetime1">
              <a:rPr lang="en-GB" smtClean="0"/>
              <a:t>08/01/2025</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56479" y="6384307"/>
            <a:ext cx="4133017" cy="366731"/>
          </a:xfrm>
          <a:prstGeom prst="rect">
            <a:avLst/>
          </a:prstGeom>
        </p:spPr>
        <p:txBody>
          <a:bodyPr vert="horz" lIns="91440" tIns="45720" rIns="91440" bIns="45720" rtlCol="0" anchor="ctr"/>
          <a:lstStyle>
            <a:lvl1pPr algn="ctr">
              <a:defRPr sz="1205">
                <a:solidFill>
                  <a:schemeClr val="tx1">
                    <a:tint val="75000"/>
                  </a:schemeClr>
                </a:solidFill>
                <a:latin typeface="+mj-lt"/>
                <a:ea typeface="Jost Bold Italic" pitchFamily="2" charset="77"/>
              </a:defRPr>
            </a:lvl1pPr>
          </a:lstStyle>
          <a:p>
            <a:r>
              <a:rPr lang="en-GB" sz="1105"/>
              <a:t>ERASMUS+ DIGIGEN 
Project Ref. No. 2021-1-DE02-KA220-VET-000025335</a:t>
            </a:r>
            <a:endParaRPr lang="en-GB" sz="1105"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806117" y="6382712"/>
            <a:ext cx="597947" cy="366731"/>
          </a:xfrm>
          <a:prstGeom prst="rect">
            <a:avLst/>
          </a:prstGeom>
        </p:spPr>
        <p:txBody>
          <a:bodyPr vert="horz" lIns="91440" tIns="45720" rIns="91440" bIns="45720" rtlCol="0" anchor="ctr"/>
          <a:lstStyle>
            <a:lvl1pPr algn="r">
              <a:defRPr sz="1205">
                <a:solidFill>
                  <a:schemeClr val="tx1">
                    <a:tint val="75000"/>
                  </a:schemeClr>
                </a:solidFill>
                <a:latin typeface="+mj-lt"/>
                <a:ea typeface="Jost Bold Italic" pitchFamily="2" charset="77"/>
              </a:defRPr>
            </a:lvl1pPr>
          </a:lstStyle>
          <a:p>
            <a:fld id="{F96B14D3-7D2A-2041-9DA6-67735C9926F2}" type="slidenum">
              <a:rPr lang="en-GB" smtClean="0"/>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82212" y="6582022"/>
            <a:ext cx="185549" cy="403286"/>
          </a:xfrm>
          <a:prstGeom prst="rect">
            <a:avLst/>
          </a:prstGeom>
          <a:noFill/>
        </p:spPr>
        <p:txBody>
          <a:bodyPr wrap="none" rtlCol="0">
            <a:spAutoFit/>
          </a:bodyPr>
          <a:lstStyle/>
          <a:p>
            <a:endParaRPr lang="en-GB" sz="2009"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27962"/>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en-GB" sz="2009" noProof="0" dirty="0"/>
          </a:p>
        </p:txBody>
      </p:sp>
    </p:spTree>
    <p:extLst>
      <p:ext uri="{BB962C8B-B14F-4D97-AF65-F5344CB8AC3E}">
        <p14:creationId xmlns:p14="http://schemas.microsoft.com/office/powerpoint/2010/main" val="2458344007"/>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Lst>
  <p:hf hdr="0"/>
  <p:txStyles>
    <p:titleStyle>
      <a:lvl1pPr algn="l" defTabSz="918423" rtl="0" eaLnBrk="1" latinLnBrk="0" hangingPunct="1">
        <a:lnSpc>
          <a:spcPct val="90000"/>
        </a:lnSpc>
        <a:spcBef>
          <a:spcPct val="0"/>
        </a:spcBef>
        <a:buNone/>
        <a:defRPr sz="6026" b="0" i="0" kern="1200">
          <a:solidFill>
            <a:schemeClr val="tx1"/>
          </a:solidFill>
          <a:latin typeface="+mn-lt"/>
          <a:ea typeface="Jost Medium Roman" pitchFamily="2" charset="77"/>
          <a:cs typeface="+mj-cs"/>
        </a:defRPr>
      </a:lvl1pPr>
    </p:titleStyle>
    <p:bodyStyle>
      <a:lvl1pPr marL="229606" indent="-229606" algn="l" defTabSz="918423" rtl="0" eaLnBrk="1" latinLnBrk="0" hangingPunct="1">
        <a:lnSpc>
          <a:spcPct val="90000"/>
        </a:lnSpc>
        <a:spcBef>
          <a:spcPts val="1004"/>
        </a:spcBef>
        <a:buClr>
          <a:srgbClr val="E86507"/>
        </a:buClr>
        <a:buFont typeface="Wingdings" pitchFamily="2" charset="2"/>
        <a:buChar char="§"/>
        <a:defRPr sz="2812" kern="1200">
          <a:solidFill>
            <a:schemeClr val="tx1"/>
          </a:solidFill>
          <a:latin typeface="+mn-lt"/>
          <a:ea typeface="Jost Bold Italic" pitchFamily="2" charset="77"/>
          <a:cs typeface="+mn-cs"/>
        </a:defRPr>
      </a:lvl1pPr>
      <a:lvl2pPr marL="688818" indent="-229606" algn="l" defTabSz="918423" rtl="0" eaLnBrk="1" latinLnBrk="0" hangingPunct="1">
        <a:lnSpc>
          <a:spcPct val="90000"/>
        </a:lnSpc>
        <a:spcBef>
          <a:spcPts val="502"/>
        </a:spcBef>
        <a:buClr>
          <a:srgbClr val="E86507"/>
        </a:buClr>
        <a:buFont typeface="Wingdings" pitchFamily="2" charset="2"/>
        <a:buChar char="§"/>
        <a:defRPr sz="2411" kern="1200">
          <a:solidFill>
            <a:schemeClr val="tx1"/>
          </a:solidFill>
          <a:latin typeface="+mn-lt"/>
          <a:ea typeface="Jost Bold Italic" pitchFamily="2" charset="77"/>
          <a:cs typeface="+mn-cs"/>
        </a:defRPr>
      </a:lvl2pPr>
      <a:lvl3pPr marL="1148029" indent="-229606" algn="l" defTabSz="918423" rtl="0" eaLnBrk="1" latinLnBrk="0" hangingPunct="1">
        <a:lnSpc>
          <a:spcPct val="90000"/>
        </a:lnSpc>
        <a:spcBef>
          <a:spcPts val="502"/>
        </a:spcBef>
        <a:buClr>
          <a:srgbClr val="E86507"/>
        </a:buClr>
        <a:buFont typeface="Wingdings" pitchFamily="2" charset="2"/>
        <a:buChar char="§"/>
        <a:defRPr sz="2009" kern="1200">
          <a:solidFill>
            <a:schemeClr val="tx1"/>
          </a:solidFill>
          <a:latin typeface="+mn-lt"/>
          <a:ea typeface="Jost Bold Italic" pitchFamily="2" charset="77"/>
          <a:cs typeface="+mn-cs"/>
        </a:defRPr>
      </a:lvl3pPr>
      <a:lvl4pPr marL="1607241" indent="-229606" algn="l" defTabSz="918423" rtl="0" eaLnBrk="1" latinLnBrk="0" hangingPunct="1">
        <a:lnSpc>
          <a:spcPct val="90000"/>
        </a:lnSpc>
        <a:spcBef>
          <a:spcPts val="502"/>
        </a:spcBef>
        <a:buClr>
          <a:srgbClr val="E86507"/>
        </a:buClr>
        <a:buFont typeface="Wingdings" pitchFamily="2" charset="2"/>
        <a:buChar char="§"/>
        <a:defRPr sz="1808" kern="1200">
          <a:solidFill>
            <a:schemeClr val="tx1"/>
          </a:solidFill>
          <a:latin typeface="+mn-lt"/>
          <a:ea typeface="Jost Bold Italic" pitchFamily="2" charset="77"/>
          <a:cs typeface="+mn-cs"/>
        </a:defRPr>
      </a:lvl4pPr>
      <a:lvl5pPr marL="2066453" indent="-229606" algn="l" defTabSz="918423" rtl="0" eaLnBrk="1" latinLnBrk="0" hangingPunct="1">
        <a:lnSpc>
          <a:spcPct val="90000"/>
        </a:lnSpc>
        <a:spcBef>
          <a:spcPts val="502"/>
        </a:spcBef>
        <a:buClr>
          <a:srgbClr val="E86507"/>
        </a:buClr>
        <a:buFont typeface="Wingdings" pitchFamily="2" charset="2"/>
        <a:buChar char="§"/>
        <a:defRPr sz="1808" kern="1200">
          <a:solidFill>
            <a:schemeClr val="tx1"/>
          </a:solidFill>
          <a:latin typeface="+mn-lt"/>
          <a:ea typeface="Jost Bold Italic" pitchFamily="2" charset="77"/>
          <a:cs typeface="+mn-cs"/>
        </a:defRPr>
      </a:lvl5pPr>
      <a:lvl6pPr marL="2525664"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6pPr>
      <a:lvl7pPr marL="2984876"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7pPr>
      <a:lvl8pPr marL="3444088"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8pPr>
      <a:lvl9pPr marL="3903299"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9pPr>
    </p:bodyStyle>
    <p:otherStyle>
      <a:defPPr>
        <a:defRPr lang="de-DE"/>
      </a:defPPr>
      <a:lvl1pPr marL="0" algn="l" defTabSz="918423" rtl="0" eaLnBrk="1" latinLnBrk="0" hangingPunct="1">
        <a:defRPr sz="1808" kern="1200">
          <a:solidFill>
            <a:schemeClr val="tx1"/>
          </a:solidFill>
          <a:latin typeface="+mn-lt"/>
          <a:ea typeface="+mn-ea"/>
          <a:cs typeface="+mn-cs"/>
        </a:defRPr>
      </a:lvl1pPr>
      <a:lvl2pPr marL="459212" algn="l" defTabSz="918423" rtl="0" eaLnBrk="1" latinLnBrk="0" hangingPunct="1">
        <a:defRPr sz="1808" kern="1200">
          <a:solidFill>
            <a:schemeClr val="tx1"/>
          </a:solidFill>
          <a:latin typeface="+mn-lt"/>
          <a:ea typeface="+mn-ea"/>
          <a:cs typeface="+mn-cs"/>
        </a:defRPr>
      </a:lvl2pPr>
      <a:lvl3pPr marL="918423" algn="l" defTabSz="918423" rtl="0" eaLnBrk="1" latinLnBrk="0" hangingPunct="1">
        <a:defRPr sz="1808" kern="1200">
          <a:solidFill>
            <a:schemeClr val="tx1"/>
          </a:solidFill>
          <a:latin typeface="+mn-lt"/>
          <a:ea typeface="+mn-ea"/>
          <a:cs typeface="+mn-cs"/>
        </a:defRPr>
      </a:lvl3pPr>
      <a:lvl4pPr marL="1377635" algn="l" defTabSz="918423" rtl="0" eaLnBrk="1" latinLnBrk="0" hangingPunct="1">
        <a:defRPr sz="1808" kern="1200">
          <a:solidFill>
            <a:schemeClr val="tx1"/>
          </a:solidFill>
          <a:latin typeface="+mn-lt"/>
          <a:ea typeface="+mn-ea"/>
          <a:cs typeface="+mn-cs"/>
        </a:defRPr>
      </a:lvl4pPr>
      <a:lvl5pPr marL="1836847" algn="l" defTabSz="918423" rtl="0" eaLnBrk="1" latinLnBrk="0" hangingPunct="1">
        <a:defRPr sz="1808" kern="1200">
          <a:solidFill>
            <a:schemeClr val="tx1"/>
          </a:solidFill>
          <a:latin typeface="+mn-lt"/>
          <a:ea typeface="+mn-ea"/>
          <a:cs typeface="+mn-cs"/>
        </a:defRPr>
      </a:lvl5pPr>
      <a:lvl6pPr marL="2296058" algn="l" defTabSz="918423" rtl="0" eaLnBrk="1" latinLnBrk="0" hangingPunct="1">
        <a:defRPr sz="1808" kern="1200">
          <a:solidFill>
            <a:schemeClr val="tx1"/>
          </a:solidFill>
          <a:latin typeface="+mn-lt"/>
          <a:ea typeface="+mn-ea"/>
          <a:cs typeface="+mn-cs"/>
        </a:defRPr>
      </a:lvl6pPr>
      <a:lvl7pPr marL="2755270" algn="l" defTabSz="918423" rtl="0" eaLnBrk="1" latinLnBrk="0" hangingPunct="1">
        <a:defRPr sz="1808" kern="1200">
          <a:solidFill>
            <a:schemeClr val="tx1"/>
          </a:solidFill>
          <a:latin typeface="+mn-lt"/>
          <a:ea typeface="+mn-ea"/>
          <a:cs typeface="+mn-cs"/>
        </a:defRPr>
      </a:lvl7pPr>
      <a:lvl8pPr marL="3214482" algn="l" defTabSz="918423" rtl="0" eaLnBrk="1" latinLnBrk="0" hangingPunct="1">
        <a:defRPr sz="1808" kern="1200">
          <a:solidFill>
            <a:schemeClr val="tx1"/>
          </a:solidFill>
          <a:latin typeface="+mn-lt"/>
          <a:ea typeface="+mn-ea"/>
          <a:cs typeface="+mn-cs"/>
        </a:defRPr>
      </a:lvl8pPr>
      <a:lvl9pPr marL="3673693" algn="l" defTabSz="918423" rtl="0" eaLnBrk="1" latinLnBrk="0" hangingPunct="1">
        <a:defRPr sz="18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33.xml"/><Relationship Id="rId5" Type="http://schemas.openxmlformats.org/officeDocument/2006/relationships/hyperlink" Target="https://danniausten.blogspot.com/2016/03/super-life-career-rainbow.html"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30746" y="1164306"/>
            <a:ext cx="9184482" cy="2885495"/>
          </a:xfrm>
        </p:spPr>
        <p:txBody>
          <a:bodyPr>
            <a:normAutofit/>
          </a:bodyPr>
          <a:lstStyle/>
          <a:p>
            <a:r>
              <a:rPr lang="en-GB" sz="6000">
                <a:solidFill>
                  <a:schemeClr val="bg1"/>
                </a:solidFill>
                <a:latin typeface="+mn-lt"/>
              </a:rPr>
              <a:t>PROFESSIONELE COUNSELLING</a:t>
            </a:r>
            <a:endParaRPr lang="de-DE" sz="6000" b="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714095" y="4049801"/>
            <a:ext cx="9184482" cy="650589"/>
          </a:xfrm>
        </p:spPr>
        <p:txBody>
          <a:bodyPr vert="horz" lIns="68854" tIns="34427" rIns="68854" bIns="34427" rtlCol="0">
            <a:normAutofit/>
          </a:bodyPr>
          <a:lstStyle/>
          <a:p>
            <a:r>
              <a:rPr lang="en-GB" sz="3000" dirty="0">
                <a:solidFill>
                  <a:schemeClr val="bg1"/>
                </a:solidFill>
                <a:latin typeface="+mn-lt"/>
              </a:rPr>
              <a:t>Onderwerp 5a - Wetenschappelijke benaderingen </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59099" y="4022693"/>
            <a:ext cx="5503408" cy="27108"/>
          </a:xfrm>
          <a:custGeom>
            <a:avLst/>
            <a:gdLst>
              <a:gd name="connsiteX0" fmla="*/ 0 w 5503408"/>
              <a:gd name="connsiteY0" fmla="*/ 0 h 27108"/>
              <a:gd name="connsiteX1" fmla="*/ 577858 w 5503408"/>
              <a:gd name="connsiteY1" fmla="*/ 0 h 27108"/>
              <a:gd name="connsiteX2" fmla="*/ 1320818 w 5503408"/>
              <a:gd name="connsiteY2" fmla="*/ 0 h 27108"/>
              <a:gd name="connsiteX3" fmla="*/ 1953710 w 5503408"/>
              <a:gd name="connsiteY3" fmla="*/ 0 h 27108"/>
              <a:gd name="connsiteX4" fmla="*/ 2531568 w 5503408"/>
              <a:gd name="connsiteY4" fmla="*/ 0 h 27108"/>
              <a:gd name="connsiteX5" fmla="*/ 3274528 w 5503408"/>
              <a:gd name="connsiteY5" fmla="*/ 0 h 27108"/>
              <a:gd name="connsiteX6" fmla="*/ 3962454 w 5503408"/>
              <a:gd name="connsiteY6" fmla="*/ 0 h 27108"/>
              <a:gd name="connsiteX7" fmla="*/ 4650380 w 5503408"/>
              <a:gd name="connsiteY7" fmla="*/ 0 h 27108"/>
              <a:gd name="connsiteX8" fmla="*/ 5503408 w 5503408"/>
              <a:gd name="connsiteY8" fmla="*/ 0 h 27108"/>
              <a:gd name="connsiteX9" fmla="*/ 5503408 w 5503408"/>
              <a:gd name="connsiteY9" fmla="*/ 27108 h 27108"/>
              <a:gd name="connsiteX10" fmla="*/ 4925550 w 5503408"/>
              <a:gd name="connsiteY10" fmla="*/ 27108 h 27108"/>
              <a:gd name="connsiteX11" fmla="*/ 4402726 w 5503408"/>
              <a:gd name="connsiteY11" fmla="*/ 27108 h 27108"/>
              <a:gd name="connsiteX12" fmla="*/ 3659766 w 5503408"/>
              <a:gd name="connsiteY12" fmla="*/ 27108 h 27108"/>
              <a:gd name="connsiteX13" fmla="*/ 3081908 w 5503408"/>
              <a:gd name="connsiteY13" fmla="*/ 27108 h 27108"/>
              <a:gd name="connsiteX14" fmla="*/ 2338948 w 5503408"/>
              <a:gd name="connsiteY14" fmla="*/ 27108 h 27108"/>
              <a:gd name="connsiteX15" fmla="*/ 1540954 w 5503408"/>
              <a:gd name="connsiteY15" fmla="*/ 27108 h 27108"/>
              <a:gd name="connsiteX16" fmla="*/ 908062 w 5503408"/>
              <a:gd name="connsiteY16" fmla="*/ 27108 h 27108"/>
              <a:gd name="connsiteX17" fmla="*/ 0 w 5503408"/>
              <a:gd name="connsiteY17" fmla="*/ 27108 h 27108"/>
              <a:gd name="connsiteX18" fmla="*/ 0 w 5503408"/>
              <a:gd name="connsiteY18" fmla="*/ 0 h 2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3408" h="27108" fill="none" extrusionOk="0">
                <a:moveTo>
                  <a:pt x="0" y="0"/>
                </a:moveTo>
                <a:cubicBezTo>
                  <a:pt x="238686" y="22960"/>
                  <a:pt x="333886" y="-27156"/>
                  <a:pt x="577858" y="0"/>
                </a:cubicBezTo>
                <a:cubicBezTo>
                  <a:pt x="821830" y="27156"/>
                  <a:pt x="1023112" y="-7241"/>
                  <a:pt x="1320818" y="0"/>
                </a:cubicBezTo>
                <a:cubicBezTo>
                  <a:pt x="1618524" y="7241"/>
                  <a:pt x="1732377" y="10066"/>
                  <a:pt x="1953710" y="0"/>
                </a:cubicBezTo>
                <a:cubicBezTo>
                  <a:pt x="2175043" y="-10066"/>
                  <a:pt x="2251963" y="-6963"/>
                  <a:pt x="2531568" y="0"/>
                </a:cubicBezTo>
                <a:cubicBezTo>
                  <a:pt x="2811173" y="6963"/>
                  <a:pt x="2984475" y="27952"/>
                  <a:pt x="3274528" y="0"/>
                </a:cubicBezTo>
                <a:cubicBezTo>
                  <a:pt x="3564581" y="-27952"/>
                  <a:pt x="3767327" y="-21506"/>
                  <a:pt x="3962454" y="0"/>
                </a:cubicBezTo>
                <a:cubicBezTo>
                  <a:pt x="4157581" y="21506"/>
                  <a:pt x="4351051" y="10293"/>
                  <a:pt x="4650380" y="0"/>
                </a:cubicBezTo>
                <a:cubicBezTo>
                  <a:pt x="4949709" y="-10293"/>
                  <a:pt x="5331374" y="-37315"/>
                  <a:pt x="5503408" y="0"/>
                </a:cubicBezTo>
                <a:cubicBezTo>
                  <a:pt x="5502385" y="10247"/>
                  <a:pt x="5502999" y="14335"/>
                  <a:pt x="5503408" y="27108"/>
                </a:cubicBezTo>
                <a:cubicBezTo>
                  <a:pt x="5387658" y="50355"/>
                  <a:pt x="5101374" y="13585"/>
                  <a:pt x="4925550" y="27108"/>
                </a:cubicBezTo>
                <a:cubicBezTo>
                  <a:pt x="4749726" y="40631"/>
                  <a:pt x="4551589" y="13255"/>
                  <a:pt x="4402726" y="27108"/>
                </a:cubicBezTo>
                <a:cubicBezTo>
                  <a:pt x="4253863" y="40961"/>
                  <a:pt x="4010990" y="50184"/>
                  <a:pt x="3659766" y="27108"/>
                </a:cubicBezTo>
                <a:cubicBezTo>
                  <a:pt x="3308542" y="4032"/>
                  <a:pt x="3246795" y="22533"/>
                  <a:pt x="3081908" y="27108"/>
                </a:cubicBezTo>
                <a:cubicBezTo>
                  <a:pt x="2917021" y="31683"/>
                  <a:pt x="2645532" y="48427"/>
                  <a:pt x="2338948" y="27108"/>
                </a:cubicBezTo>
                <a:cubicBezTo>
                  <a:pt x="2032364" y="5789"/>
                  <a:pt x="1862515" y="63082"/>
                  <a:pt x="1540954" y="27108"/>
                </a:cubicBezTo>
                <a:cubicBezTo>
                  <a:pt x="1219393" y="-8866"/>
                  <a:pt x="1059343" y="15855"/>
                  <a:pt x="908062" y="27108"/>
                </a:cubicBezTo>
                <a:cubicBezTo>
                  <a:pt x="756781" y="38361"/>
                  <a:pt x="313076" y="-10268"/>
                  <a:pt x="0" y="27108"/>
                </a:cubicBezTo>
                <a:cubicBezTo>
                  <a:pt x="1041" y="15328"/>
                  <a:pt x="-961" y="11310"/>
                  <a:pt x="0" y="0"/>
                </a:cubicBezTo>
                <a:close/>
              </a:path>
              <a:path w="5503408" h="27108" stroke="0" extrusionOk="0">
                <a:moveTo>
                  <a:pt x="0" y="0"/>
                </a:moveTo>
                <a:cubicBezTo>
                  <a:pt x="248653" y="22095"/>
                  <a:pt x="412380" y="24842"/>
                  <a:pt x="632892" y="0"/>
                </a:cubicBezTo>
                <a:cubicBezTo>
                  <a:pt x="853404" y="-24842"/>
                  <a:pt x="956630" y="-26014"/>
                  <a:pt x="1155716" y="0"/>
                </a:cubicBezTo>
                <a:cubicBezTo>
                  <a:pt x="1354802" y="26014"/>
                  <a:pt x="1791027" y="14647"/>
                  <a:pt x="1953710" y="0"/>
                </a:cubicBezTo>
                <a:cubicBezTo>
                  <a:pt x="2116393" y="-14647"/>
                  <a:pt x="2356672" y="25583"/>
                  <a:pt x="2586602" y="0"/>
                </a:cubicBezTo>
                <a:cubicBezTo>
                  <a:pt x="2816532" y="-25583"/>
                  <a:pt x="2977369" y="13388"/>
                  <a:pt x="3219494" y="0"/>
                </a:cubicBezTo>
                <a:cubicBezTo>
                  <a:pt x="3461619" y="-13388"/>
                  <a:pt x="3807042" y="-5497"/>
                  <a:pt x="4017488" y="0"/>
                </a:cubicBezTo>
                <a:cubicBezTo>
                  <a:pt x="4227934" y="5497"/>
                  <a:pt x="4372325" y="-26759"/>
                  <a:pt x="4595346" y="0"/>
                </a:cubicBezTo>
                <a:cubicBezTo>
                  <a:pt x="4818367" y="26759"/>
                  <a:pt x="5171428" y="2286"/>
                  <a:pt x="5503408" y="0"/>
                </a:cubicBezTo>
                <a:cubicBezTo>
                  <a:pt x="5502594" y="6050"/>
                  <a:pt x="5502380" y="14986"/>
                  <a:pt x="5503408" y="27108"/>
                </a:cubicBezTo>
                <a:cubicBezTo>
                  <a:pt x="5350749" y="35865"/>
                  <a:pt x="5121117" y="33409"/>
                  <a:pt x="4925550" y="27108"/>
                </a:cubicBezTo>
                <a:cubicBezTo>
                  <a:pt x="4729983" y="20807"/>
                  <a:pt x="4521136" y="13482"/>
                  <a:pt x="4237624" y="27108"/>
                </a:cubicBezTo>
                <a:cubicBezTo>
                  <a:pt x="3954112" y="40734"/>
                  <a:pt x="3792714" y="24652"/>
                  <a:pt x="3604732" y="27108"/>
                </a:cubicBezTo>
                <a:cubicBezTo>
                  <a:pt x="3416750" y="29564"/>
                  <a:pt x="3009920" y="-3517"/>
                  <a:pt x="2806738" y="27108"/>
                </a:cubicBezTo>
                <a:cubicBezTo>
                  <a:pt x="2603556" y="57733"/>
                  <a:pt x="2304624" y="25528"/>
                  <a:pt x="2008744" y="27108"/>
                </a:cubicBezTo>
                <a:cubicBezTo>
                  <a:pt x="1712864" y="28688"/>
                  <a:pt x="1587266" y="52380"/>
                  <a:pt x="1430886" y="27108"/>
                </a:cubicBezTo>
                <a:cubicBezTo>
                  <a:pt x="1274506" y="1836"/>
                  <a:pt x="998981" y="43713"/>
                  <a:pt x="742960" y="27108"/>
                </a:cubicBezTo>
                <a:cubicBezTo>
                  <a:pt x="486939" y="10503"/>
                  <a:pt x="349976" y="28008"/>
                  <a:pt x="0" y="27108"/>
                </a:cubicBezTo>
                <a:cubicBezTo>
                  <a:pt x="-848" y="13566"/>
                  <a:pt x="-279" y="11107"/>
                  <a:pt x="0" y="0"/>
                </a:cubicBezTo>
                <a:close/>
              </a:path>
            </a:pathLst>
          </a:custGeom>
          <a:solidFill>
            <a:schemeClr val="bg1"/>
          </a:solidFill>
          <a:ln>
            <a:solidFill>
              <a:schemeClr val="bg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8543" eaLnBrk="1" fontAlgn="auto" hangingPunct="1">
              <a:spcBef>
                <a:spcPts val="0"/>
              </a:spcBef>
              <a:spcAft>
                <a:spcPts val="0"/>
              </a:spcAft>
              <a:defRPr/>
            </a:pPr>
            <a:endParaRPr lang="de-DE" sz="1355" dirty="0">
              <a:solidFill>
                <a:prstClr val="white"/>
              </a:solidFill>
              <a:latin typeface="Jost"/>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88685" y="6529091"/>
            <a:ext cx="3098423" cy="274937"/>
          </a:xfrm>
        </p:spPr>
        <p:txBody>
          <a:bodyPr/>
          <a:lstStyle/>
          <a:p>
            <a:pPr defTabSz="688543" eaLnBrk="1" fontAlgn="auto" hangingPunct="1">
              <a:spcBef>
                <a:spcPts val="0"/>
              </a:spcBef>
              <a:spcAft>
                <a:spcPts val="0"/>
              </a:spcAft>
              <a:defRPr/>
            </a:pPr>
            <a:r>
              <a:rPr lang="de-DE" dirty="0">
                <a:solidFill>
                  <a:prstClr val="black"/>
                </a:solidFill>
                <a:latin typeface="Jost"/>
                <a:cs typeface="+mn-cs"/>
              </a:rPr>
              <a:t>ERASMUS+ DIGIGEN 
Project </a:t>
            </a:r>
            <a:r>
              <a:rPr lang="de-DE" dirty="0" err="1">
                <a:solidFill>
                  <a:prstClr val="black"/>
                </a:solidFill>
                <a:latin typeface="Jost"/>
                <a:cs typeface="+mn-cs"/>
              </a:rPr>
              <a:t>Ref</a:t>
            </a:r>
            <a:r>
              <a:rPr lang="de-DE" dirty="0">
                <a:solidFill>
                  <a:prstClr val="black"/>
                </a:solidFill>
                <a:latin typeface="Jost"/>
                <a:cs typeface="+mn-cs"/>
              </a:rPr>
              <a:t>. </a:t>
            </a:r>
            <a:r>
              <a:rPr lang="de-DE" dirty="0" err="1">
                <a:solidFill>
                  <a:prstClr val="black"/>
                </a:solidFill>
                <a:latin typeface="Jost"/>
                <a:cs typeface="+mn-cs"/>
              </a:rPr>
              <a:t>No</a:t>
            </a:r>
            <a:r>
              <a:rPr lang="de-DE" dirty="0">
                <a:solidFill>
                  <a:prstClr val="black"/>
                </a:solidFill>
                <a:latin typeface="Jost"/>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94A2B2-87BD-9A0C-FEA9-C31D663BAB21}"/>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3" name="Fußzeilenplatzhalter 2">
            <a:extLst>
              <a:ext uri="{FF2B5EF4-FFF2-40B4-BE49-F238E27FC236}">
                <a16:creationId xmlns:a16="http://schemas.microsoft.com/office/drawing/2014/main" id="{3A0E7B82-FDA3-5CE2-013D-4BCC1DFFCB3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CABFD589-16DF-E42A-A0F2-A599C4BE8BF2}"/>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B4A83802-9AE9-3F37-645E-E57915BFDED2}"/>
              </a:ext>
            </a:extLst>
          </p:cNvPr>
          <p:cNvSpPr>
            <a:spLocks noGrp="1"/>
          </p:cNvSpPr>
          <p:nvPr>
            <p:ph type="title"/>
          </p:nvPr>
        </p:nvSpPr>
        <p:spPr>
          <a:xfrm>
            <a:off x="841911" y="374277"/>
            <a:ext cx="9964206" cy="784018"/>
          </a:xfrm>
        </p:spPr>
        <p:txBody>
          <a:bodyPr/>
          <a:lstStyle/>
          <a:p>
            <a:r>
              <a:rPr lang="de-DE" sz="4800" dirty="0" err="1"/>
              <a:t>Sociaal-Cognitieve </a:t>
            </a:r>
            <a:r>
              <a:rPr lang="de-DE" sz="4800" dirty="0"/>
              <a:t>Loopbaantheorie </a:t>
            </a:r>
            <a:r>
              <a:rPr lang="en-GB" sz="4800" dirty="0"/>
              <a:t>(Lent)</a:t>
            </a:r>
          </a:p>
        </p:txBody>
      </p:sp>
      <p:pic>
        <p:nvPicPr>
          <p:cNvPr id="31" name="Afbeelding 6" descr="Afbeelding met wit&#10;&#10;Automatisch gegenereerde beschrijving">
            <a:extLst>
              <a:ext uri="{FF2B5EF4-FFF2-40B4-BE49-F238E27FC236}">
                <a16:creationId xmlns:a16="http://schemas.microsoft.com/office/drawing/2014/main" id="{25736730-AD65-709B-00A9-5793B9E9AAA7}"/>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1247218" y="2970910"/>
            <a:ext cx="1822093" cy="1490503"/>
          </a:xfrm>
          <a:prstGeom prst="rect">
            <a:avLst/>
          </a:prstGeom>
        </p:spPr>
      </p:pic>
      <p:sp>
        <p:nvSpPr>
          <p:cNvPr id="32" name="Textfeld 31">
            <a:extLst>
              <a:ext uri="{FF2B5EF4-FFF2-40B4-BE49-F238E27FC236}">
                <a16:creationId xmlns:a16="http://schemas.microsoft.com/office/drawing/2014/main" id="{65F5EA85-0967-974E-D46D-07D84A080626}"/>
              </a:ext>
            </a:extLst>
          </p:cNvPr>
          <p:cNvSpPr txBox="1"/>
          <p:nvPr/>
        </p:nvSpPr>
        <p:spPr>
          <a:xfrm>
            <a:off x="1140787" y="3269128"/>
            <a:ext cx="2053011" cy="769441"/>
          </a:xfrm>
          <a:prstGeom prst="rect">
            <a:avLst/>
          </a:prstGeom>
          <a:noFill/>
        </p:spPr>
        <p:txBody>
          <a:bodyPr wrap="square" rtlCol="0">
            <a:spAutoFit/>
          </a:bodyPr>
          <a:lstStyle/>
          <a:p>
            <a:pPr algn="ctr"/>
            <a:r>
              <a:rPr lang="en-GB" sz="2200" dirty="0">
                <a:solidFill>
                  <a:schemeClr val="bg1"/>
                </a:solidFill>
                <a:latin typeface="+mj-lt"/>
              </a:rPr>
              <a:t>Bronnen voor zelfeffectiviteit</a:t>
            </a:r>
          </a:p>
        </p:txBody>
      </p:sp>
      <p:pic>
        <p:nvPicPr>
          <p:cNvPr id="33" name="Afbeelding 6" descr="Afbeelding met wit&#10;&#10;Automatisch gegenereerde beschrijving">
            <a:extLst>
              <a:ext uri="{FF2B5EF4-FFF2-40B4-BE49-F238E27FC236}">
                <a16:creationId xmlns:a16="http://schemas.microsoft.com/office/drawing/2014/main" id="{73703647-F391-DC94-12A2-ACF0F561DDA4}"/>
              </a:ext>
            </a:extLst>
          </p:cNvPr>
          <p:cNvPicPr>
            <a:picLocks noChangeAspect="1"/>
          </p:cNvPicPr>
          <p:nvPr/>
        </p:nvPicPr>
        <p:blipFill>
          <a:blip r:embed="rId4">
            <a:alphaModFix/>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3419571" y="3128104"/>
            <a:ext cx="1477585" cy="1348090"/>
          </a:xfrm>
          <a:prstGeom prst="rect">
            <a:avLst/>
          </a:prstGeom>
        </p:spPr>
      </p:pic>
      <p:sp>
        <p:nvSpPr>
          <p:cNvPr id="34" name="Textfeld 33">
            <a:extLst>
              <a:ext uri="{FF2B5EF4-FFF2-40B4-BE49-F238E27FC236}">
                <a16:creationId xmlns:a16="http://schemas.microsoft.com/office/drawing/2014/main" id="{CC17EBA7-8D87-7221-3791-C97BDC529CAB}"/>
              </a:ext>
            </a:extLst>
          </p:cNvPr>
          <p:cNvSpPr txBox="1"/>
          <p:nvPr/>
        </p:nvSpPr>
        <p:spPr>
          <a:xfrm>
            <a:off x="3315620" y="3457986"/>
            <a:ext cx="1685535" cy="461665"/>
          </a:xfrm>
          <a:prstGeom prst="rect">
            <a:avLst/>
          </a:prstGeom>
          <a:noFill/>
        </p:spPr>
        <p:txBody>
          <a:bodyPr wrap="square" rtlCol="0">
            <a:spAutoFit/>
          </a:bodyPr>
          <a:lstStyle/>
          <a:p>
            <a:pPr algn="ctr"/>
            <a:r>
              <a:rPr lang="en-GB" sz="2400" dirty="0">
                <a:solidFill>
                  <a:schemeClr val="bg1"/>
                </a:solidFill>
                <a:latin typeface="+mj-lt"/>
              </a:rPr>
              <a:t>Interesses</a:t>
            </a:r>
            <a:endParaRPr lang="en-GB" sz="1800" dirty="0">
              <a:solidFill>
                <a:schemeClr val="bg1"/>
              </a:solidFill>
              <a:latin typeface="+mj-lt"/>
            </a:endParaRPr>
          </a:p>
        </p:txBody>
      </p:sp>
      <p:pic>
        <p:nvPicPr>
          <p:cNvPr id="35" name="Afbeelding 6" descr="Afbeelding met wit&#10;&#10;Automatisch gegenereerde beschrijving">
            <a:extLst>
              <a:ext uri="{FF2B5EF4-FFF2-40B4-BE49-F238E27FC236}">
                <a16:creationId xmlns:a16="http://schemas.microsoft.com/office/drawing/2014/main" id="{1587F485-E939-6718-5120-AE1D31A1F734}"/>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477704" y="3128103"/>
            <a:ext cx="1477585" cy="1348090"/>
          </a:xfrm>
          <a:prstGeom prst="rect">
            <a:avLst/>
          </a:prstGeom>
        </p:spPr>
      </p:pic>
      <p:sp>
        <p:nvSpPr>
          <p:cNvPr id="36" name="Textfeld 35">
            <a:extLst>
              <a:ext uri="{FF2B5EF4-FFF2-40B4-BE49-F238E27FC236}">
                <a16:creationId xmlns:a16="http://schemas.microsoft.com/office/drawing/2014/main" id="{60CE2F5C-34B0-B2B2-6597-AF97A7D12CB4}"/>
              </a:ext>
            </a:extLst>
          </p:cNvPr>
          <p:cNvSpPr txBox="1"/>
          <p:nvPr/>
        </p:nvSpPr>
        <p:spPr>
          <a:xfrm>
            <a:off x="5477704" y="3534446"/>
            <a:ext cx="1477585" cy="461665"/>
          </a:xfrm>
          <a:prstGeom prst="rect">
            <a:avLst/>
          </a:prstGeom>
          <a:noFill/>
        </p:spPr>
        <p:txBody>
          <a:bodyPr wrap="square" rtlCol="0">
            <a:spAutoFit/>
          </a:bodyPr>
          <a:lstStyle/>
          <a:p>
            <a:pPr algn="ctr"/>
            <a:r>
              <a:rPr lang="en-GB" sz="2400" dirty="0">
                <a:solidFill>
                  <a:schemeClr val="bg1"/>
                </a:solidFill>
                <a:latin typeface="+mj-lt"/>
              </a:rPr>
              <a:t>Doelen</a:t>
            </a:r>
          </a:p>
        </p:txBody>
      </p:sp>
      <p:pic>
        <p:nvPicPr>
          <p:cNvPr id="37" name="Afbeelding 6" descr="Afbeelding met wit&#10;&#10;Automatisch gegenereerde beschrijving">
            <a:extLst>
              <a:ext uri="{FF2B5EF4-FFF2-40B4-BE49-F238E27FC236}">
                <a16:creationId xmlns:a16="http://schemas.microsoft.com/office/drawing/2014/main" id="{C4E477AD-D6D6-CA35-9238-0A7664450179}"/>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7462578" y="3020026"/>
            <a:ext cx="1633678" cy="1490503"/>
          </a:xfrm>
          <a:prstGeom prst="rect">
            <a:avLst/>
          </a:prstGeom>
        </p:spPr>
      </p:pic>
      <p:sp>
        <p:nvSpPr>
          <p:cNvPr id="38" name="Textfeld 37">
            <a:extLst>
              <a:ext uri="{FF2B5EF4-FFF2-40B4-BE49-F238E27FC236}">
                <a16:creationId xmlns:a16="http://schemas.microsoft.com/office/drawing/2014/main" id="{AA110443-1DD6-BA24-D5FA-C84027AF9CF8}"/>
              </a:ext>
            </a:extLst>
          </p:cNvPr>
          <p:cNvSpPr txBox="1"/>
          <p:nvPr/>
        </p:nvSpPr>
        <p:spPr>
          <a:xfrm>
            <a:off x="7535837" y="3311013"/>
            <a:ext cx="1477585" cy="830997"/>
          </a:xfrm>
          <a:prstGeom prst="rect">
            <a:avLst/>
          </a:prstGeom>
          <a:noFill/>
        </p:spPr>
        <p:txBody>
          <a:bodyPr wrap="square" rtlCol="0">
            <a:spAutoFit/>
          </a:bodyPr>
          <a:lstStyle/>
          <a:p>
            <a:pPr algn="ctr"/>
            <a:r>
              <a:rPr lang="en-GB" sz="2400" dirty="0">
                <a:solidFill>
                  <a:schemeClr val="bg1"/>
                </a:solidFill>
                <a:latin typeface="+mj-lt"/>
              </a:rPr>
              <a:t>Selectie van acties</a:t>
            </a:r>
          </a:p>
        </p:txBody>
      </p:sp>
      <p:pic>
        <p:nvPicPr>
          <p:cNvPr id="39" name="Afbeelding 6" descr="Afbeelding met wit&#10;&#10;Automatisch gegenereerde beschrijving">
            <a:extLst>
              <a:ext uri="{FF2B5EF4-FFF2-40B4-BE49-F238E27FC236}">
                <a16:creationId xmlns:a16="http://schemas.microsoft.com/office/drawing/2014/main" id="{EE3BC77B-F690-2946-9976-99C13CE8E4C7}"/>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9446515" y="2933262"/>
            <a:ext cx="1823875" cy="1664031"/>
          </a:xfrm>
          <a:prstGeom prst="rect">
            <a:avLst/>
          </a:prstGeom>
        </p:spPr>
      </p:pic>
      <p:sp>
        <p:nvSpPr>
          <p:cNvPr id="40" name="Textfeld 39">
            <a:extLst>
              <a:ext uri="{FF2B5EF4-FFF2-40B4-BE49-F238E27FC236}">
                <a16:creationId xmlns:a16="http://schemas.microsoft.com/office/drawing/2014/main" id="{084162D9-4177-E655-974F-74E044AE2F68}"/>
              </a:ext>
            </a:extLst>
          </p:cNvPr>
          <p:cNvSpPr txBox="1"/>
          <p:nvPr/>
        </p:nvSpPr>
        <p:spPr>
          <a:xfrm>
            <a:off x="9619659" y="3322665"/>
            <a:ext cx="1581560" cy="830997"/>
          </a:xfrm>
          <a:prstGeom prst="rect">
            <a:avLst/>
          </a:prstGeom>
          <a:noFill/>
        </p:spPr>
        <p:txBody>
          <a:bodyPr wrap="square" rtlCol="0">
            <a:spAutoFit/>
          </a:bodyPr>
          <a:lstStyle/>
          <a:p>
            <a:pPr algn="ctr"/>
            <a:r>
              <a:rPr lang="en-GB" sz="2400" dirty="0">
                <a:solidFill>
                  <a:schemeClr val="bg1"/>
                </a:solidFill>
                <a:latin typeface="+mj-lt"/>
              </a:rPr>
              <a:t>Actie-</a:t>
            </a:r>
            <a:r>
              <a:rPr lang="en-GB" sz="2400" dirty="0" err="1">
                <a:solidFill>
                  <a:schemeClr val="bg1"/>
                </a:solidFill>
                <a:latin typeface="+mj-lt"/>
              </a:rPr>
              <a:t>resultaten</a:t>
            </a:r>
            <a:endParaRPr lang="en-GB" sz="2400" dirty="0">
              <a:solidFill>
                <a:schemeClr val="bg1"/>
              </a:solidFill>
              <a:latin typeface="+mj-lt"/>
            </a:endParaRPr>
          </a:p>
        </p:txBody>
      </p:sp>
      <p:cxnSp>
        <p:nvCxnSpPr>
          <p:cNvPr id="42" name="Gerade Verbindung mit Pfeil 41">
            <a:extLst>
              <a:ext uri="{FF2B5EF4-FFF2-40B4-BE49-F238E27FC236}">
                <a16:creationId xmlns:a16="http://schemas.microsoft.com/office/drawing/2014/main" id="{54765662-7572-C9EF-8512-106C8A2AD330}"/>
              </a:ext>
            </a:extLst>
          </p:cNvPr>
          <p:cNvCxnSpPr>
            <a:cxnSpLocks/>
            <a:stCxn id="34" idx="3"/>
            <a:endCxn id="36" idx="1"/>
          </p:cNvCxnSpPr>
          <p:nvPr/>
        </p:nvCxnSpPr>
        <p:spPr>
          <a:xfrm>
            <a:off x="5001155" y="3688819"/>
            <a:ext cx="476549" cy="76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F0C66CC9-A555-20E1-45A0-BF87EDC242E9}"/>
              </a:ext>
            </a:extLst>
          </p:cNvPr>
          <p:cNvCxnSpPr>
            <a:cxnSpLocks/>
            <a:stCxn id="36" idx="3"/>
            <a:endCxn id="37" idx="1"/>
          </p:cNvCxnSpPr>
          <p:nvPr/>
        </p:nvCxnSpPr>
        <p:spPr>
          <a:xfrm flipV="1">
            <a:off x="6955289" y="3765278"/>
            <a:ext cx="50728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149A24B8-21CC-EB66-E687-D8A0A05EB57A}"/>
              </a:ext>
            </a:extLst>
          </p:cNvPr>
          <p:cNvCxnSpPr>
            <a:cxnSpLocks/>
            <a:stCxn id="37" idx="3"/>
            <a:endCxn id="39" idx="1"/>
          </p:cNvCxnSpPr>
          <p:nvPr/>
        </p:nvCxnSpPr>
        <p:spPr>
          <a:xfrm>
            <a:off x="9096256" y="3765278"/>
            <a:ext cx="3502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3BBE377C-B39D-0F78-E44B-ED69614CD0D5}"/>
              </a:ext>
            </a:extLst>
          </p:cNvPr>
          <p:cNvSpPr/>
          <p:nvPr/>
        </p:nvSpPr>
        <p:spPr>
          <a:xfrm>
            <a:off x="2964215" y="1554184"/>
            <a:ext cx="2538487" cy="1115355"/>
          </a:xfrm>
          <a:prstGeom prst="ellipse">
            <a:avLst/>
          </a:prstGeom>
          <a:solidFill>
            <a:srgbClr val="B5ABA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Verwachting van zelfeffectiviteit</a:t>
            </a:r>
          </a:p>
        </p:txBody>
      </p:sp>
      <p:sp>
        <p:nvSpPr>
          <p:cNvPr id="54" name="Ellipse 53">
            <a:extLst>
              <a:ext uri="{FF2B5EF4-FFF2-40B4-BE49-F238E27FC236}">
                <a16:creationId xmlns:a16="http://schemas.microsoft.com/office/drawing/2014/main" id="{353C3179-713B-7287-0E61-B4C38FC2FA77}"/>
              </a:ext>
            </a:extLst>
          </p:cNvPr>
          <p:cNvSpPr/>
          <p:nvPr/>
        </p:nvSpPr>
        <p:spPr>
          <a:xfrm>
            <a:off x="2941106" y="4951850"/>
            <a:ext cx="2434511" cy="820896"/>
          </a:xfrm>
          <a:prstGeom prst="ellipse">
            <a:avLst/>
          </a:prstGeom>
          <a:solidFill>
            <a:srgbClr val="B5ABA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Verwachte resultaten</a:t>
            </a:r>
          </a:p>
        </p:txBody>
      </p:sp>
      <p:cxnSp>
        <p:nvCxnSpPr>
          <p:cNvPr id="55" name="Gerade Verbindung mit Pfeil 54">
            <a:extLst>
              <a:ext uri="{FF2B5EF4-FFF2-40B4-BE49-F238E27FC236}">
                <a16:creationId xmlns:a16="http://schemas.microsoft.com/office/drawing/2014/main" id="{B29836E3-0E0D-D9A9-0BE6-DA9B09B8E6E3}"/>
              </a:ext>
            </a:extLst>
          </p:cNvPr>
          <p:cNvCxnSpPr>
            <a:cxnSpLocks/>
            <a:stCxn id="31" idx="2"/>
            <a:endCxn id="54" idx="2"/>
          </p:cNvCxnSpPr>
          <p:nvPr/>
        </p:nvCxnSpPr>
        <p:spPr>
          <a:xfrm>
            <a:off x="2158265" y="4461413"/>
            <a:ext cx="782841" cy="9008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6CDD8680-F814-827B-107C-03D7A6A42B17}"/>
              </a:ext>
            </a:extLst>
          </p:cNvPr>
          <p:cNvCxnSpPr>
            <a:cxnSpLocks/>
            <a:stCxn id="31" idx="0"/>
            <a:endCxn id="53" idx="2"/>
          </p:cNvCxnSpPr>
          <p:nvPr/>
        </p:nvCxnSpPr>
        <p:spPr>
          <a:xfrm flipV="1">
            <a:off x="2158265" y="2111862"/>
            <a:ext cx="805950" cy="859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5F4C0F2C-CD94-A92D-0011-D0AA2A66B40B}"/>
              </a:ext>
            </a:extLst>
          </p:cNvPr>
          <p:cNvCxnSpPr>
            <a:cxnSpLocks/>
            <a:stCxn id="53" idx="4"/>
            <a:endCxn id="33" idx="0"/>
          </p:cNvCxnSpPr>
          <p:nvPr/>
        </p:nvCxnSpPr>
        <p:spPr>
          <a:xfrm flipH="1">
            <a:off x="4158364" y="2669539"/>
            <a:ext cx="75095" cy="458565"/>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B3E230DB-4C3C-4247-84CA-E7FC94A2C40B}"/>
              </a:ext>
            </a:extLst>
          </p:cNvPr>
          <p:cNvCxnSpPr>
            <a:cxnSpLocks/>
            <a:stCxn id="54" idx="0"/>
            <a:endCxn id="33" idx="2"/>
          </p:cNvCxnSpPr>
          <p:nvPr/>
        </p:nvCxnSpPr>
        <p:spPr>
          <a:xfrm flipV="1">
            <a:off x="4158362" y="4476194"/>
            <a:ext cx="2" cy="475656"/>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AF9C1FC4-6D83-14B6-F84B-AFE6CAEA54FF}"/>
              </a:ext>
            </a:extLst>
          </p:cNvPr>
          <p:cNvCxnSpPr>
            <a:cxnSpLocks/>
            <a:stCxn id="53" idx="3"/>
            <a:endCxn id="54" idx="1"/>
          </p:cNvCxnSpPr>
          <p:nvPr/>
        </p:nvCxnSpPr>
        <p:spPr>
          <a:xfrm flipH="1">
            <a:off x="3297632" y="2506199"/>
            <a:ext cx="38336" cy="25658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83203AC3-BC35-1BBE-C582-C7CDF66AF806}"/>
              </a:ext>
            </a:extLst>
          </p:cNvPr>
          <p:cNvCxnSpPr>
            <a:cxnSpLocks/>
            <a:stCxn id="53" idx="5"/>
            <a:endCxn id="35" idx="0"/>
          </p:cNvCxnSpPr>
          <p:nvPr/>
        </p:nvCxnSpPr>
        <p:spPr>
          <a:xfrm>
            <a:off x="5130949" y="2506199"/>
            <a:ext cx="1085548" cy="6219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A1393030-8755-A892-EB1E-9CD3B9EFD3C3}"/>
              </a:ext>
            </a:extLst>
          </p:cNvPr>
          <p:cNvCxnSpPr>
            <a:cxnSpLocks/>
            <a:stCxn id="54" idx="7"/>
            <a:endCxn id="35" idx="2"/>
          </p:cNvCxnSpPr>
          <p:nvPr/>
        </p:nvCxnSpPr>
        <p:spPr>
          <a:xfrm flipV="1">
            <a:off x="5019091" y="4476193"/>
            <a:ext cx="1197406" cy="595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98A8A8AA-1779-6A62-652D-381B393FF78C}"/>
              </a:ext>
            </a:extLst>
          </p:cNvPr>
          <p:cNvCxnSpPr>
            <a:cxnSpLocks/>
            <a:stCxn id="54" idx="6"/>
            <a:endCxn id="37" idx="2"/>
          </p:cNvCxnSpPr>
          <p:nvPr/>
        </p:nvCxnSpPr>
        <p:spPr>
          <a:xfrm flipV="1">
            <a:off x="5375617" y="4510529"/>
            <a:ext cx="2903800" cy="8517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81BFD76E-336B-1823-BDE5-9C3284E8847A}"/>
              </a:ext>
            </a:extLst>
          </p:cNvPr>
          <p:cNvCxnSpPr>
            <a:cxnSpLocks/>
            <a:stCxn id="53" idx="6"/>
            <a:endCxn id="37" idx="0"/>
          </p:cNvCxnSpPr>
          <p:nvPr/>
        </p:nvCxnSpPr>
        <p:spPr>
          <a:xfrm>
            <a:off x="5502702" y="2111862"/>
            <a:ext cx="2776715" cy="9081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E9E31C98-35D9-0BD7-74D2-DCDE0299A8A7}"/>
              </a:ext>
            </a:extLst>
          </p:cNvPr>
          <p:cNvCxnSpPr>
            <a:cxnSpLocks/>
            <a:stCxn id="53" idx="7"/>
            <a:endCxn id="39" idx="0"/>
          </p:cNvCxnSpPr>
          <p:nvPr/>
        </p:nvCxnSpPr>
        <p:spPr>
          <a:xfrm>
            <a:off x="5130949" y="1717524"/>
            <a:ext cx="5227504" cy="12157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Verbinder: gewinkelt 91">
            <a:extLst>
              <a:ext uri="{FF2B5EF4-FFF2-40B4-BE49-F238E27FC236}">
                <a16:creationId xmlns:a16="http://schemas.microsoft.com/office/drawing/2014/main" id="{4E4E0586-DC88-5C4D-8FA7-2256816E9169}"/>
              </a:ext>
            </a:extLst>
          </p:cNvPr>
          <p:cNvCxnSpPr>
            <a:cxnSpLocks/>
            <a:stCxn id="31" idx="1"/>
            <a:endCxn id="39" idx="2"/>
          </p:cNvCxnSpPr>
          <p:nvPr/>
        </p:nvCxnSpPr>
        <p:spPr>
          <a:xfrm rot="10800000" flipH="1" flipV="1">
            <a:off x="1247217" y="3716161"/>
            <a:ext cx="9111235" cy="881131"/>
          </a:xfrm>
          <a:prstGeom prst="bentConnector4">
            <a:avLst>
              <a:gd name="adj1" fmla="val -2509"/>
              <a:gd name="adj2" fmla="val 125944"/>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B5AB8E94-48DE-55DA-F5F7-0E49315B733C}"/>
              </a:ext>
            </a:extLst>
          </p:cNvPr>
          <p:cNvSpPr txBox="1"/>
          <p:nvPr/>
        </p:nvSpPr>
        <p:spPr>
          <a:xfrm>
            <a:off x="5795200" y="5632411"/>
            <a:ext cx="4651069" cy="461665"/>
          </a:xfrm>
          <a:prstGeom prst="rect">
            <a:avLst/>
          </a:prstGeom>
          <a:noFill/>
        </p:spPr>
        <p:txBody>
          <a:bodyPr wrap="square">
            <a:spAutoFit/>
          </a:bodyPr>
          <a:lstStyle/>
          <a:p>
            <a:pPr marL="180000" indent="-360000">
              <a:buFont typeface="Symbol" pitchFamily="18" charset="2"/>
              <a:buChar char="-"/>
            </a:pPr>
            <a:r>
              <a:rPr lang="sv-SE" sz="1200" dirty="0">
                <a:latin typeface="+mj-lt"/>
              </a:rPr>
              <a:t>Voorkeuren van de persoon. Geslacht, culturele inprenting, enz.</a:t>
            </a:r>
          </a:p>
          <a:p>
            <a:pPr marL="180000" indent="-360000">
              <a:buFont typeface="Symbol" pitchFamily="18" charset="2"/>
              <a:buChar char="-"/>
            </a:pPr>
            <a:r>
              <a:rPr lang="sv-SE" sz="1200" dirty="0">
                <a:latin typeface="+mj-lt"/>
              </a:rPr>
              <a:t>Milieuomstandigheden</a:t>
            </a:r>
          </a:p>
        </p:txBody>
      </p:sp>
      <p:sp>
        <p:nvSpPr>
          <p:cNvPr id="6" name="Textfeld 5">
            <a:extLst>
              <a:ext uri="{FF2B5EF4-FFF2-40B4-BE49-F238E27FC236}">
                <a16:creationId xmlns:a16="http://schemas.microsoft.com/office/drawing/2014/main" id="{C8009ED9-4D98-4A89-F2CB-71317E896792}"/>
              </a:ext>
            </a:extLst>
          </p:cNvPr>
          <p:cNvSpPr txBox="1"/>
          <p:nvPr/>
        </p:nvSpPr>
        <p:spPr>
          <a:xfrm>
            <a:off x="11270390" y="1530980"/>
            <a:ext cx="1157560"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(Vasten 2013)</a:t>
            </a:r>
            <a:endParaRPr lang="en-GB" sz="1105" dirty="0">
              <a:solidFill>
                <a:prstClr val="black"/>
              </a:solidFill>
              <a:latin typeface="Jost"/>
              <a:cs typeface="+mn-cs"/>
            </a:endParaRPr>
          </a:p>
        </p:txBody>
      </p:sp>
      <p:pic>
        <p:nvPicPr>
          <p:cNvPr id="7" name="Afbeelding 9" descr="Afbeelding met wit&#10;&#10;Automatisch gegenereerde beschrijving">
            <a:extLst>
              <a:ext uri="{FF2B5EF4-FFF2-40B4-BE49-F238E27FC236}">
                <a16:creationId xmlns:a16="http://schemas.microsoft.com/office/drawing/2014/main" id="{20BCF04C-65AA-E032-5573-3AA4A9E223F5}"/>
              </a:ext>
            </a:extLst>
          </p:cNvPr>
          <p:cNvPicPr>
            <a:picLocks noChangeAspect="1"/>
          </p:cNvPicPr>
          <p:nvPr/>
        </p:nvPicPr>
        <p:blipFill>
          <a:blip r:embed="rId5"/>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BCD4446-F49F-1379-1EE5-B19E25A38EC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Tree>
    <p:extLst>
      <p:ext uri="{BB962C8B-B14F-4D97-AF65-F5344CB8AC3E}">
        <p14:creationId xmlns:p14="http://schemas.microsoft.com/office/powerpoint/2010/main" val="408469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EACB3C-0E66-8DCD-F366-E94E27F34807}"/>
              </a:ext>
            </a:extLst>
          </p:cNvPr>
          <p:cNvSpPr>
            <a:spLocks noGrp="1"/>
          </p:cNvSpPr>
          <p:nvPr>
            <p:ph idx="1"/>
          </p:nvPr>
        </p:nvSpPr>
        <p:spPr>
          <a:xfrm>
            <a:off x="841911" y="2161309"/>
            <a:ext cx="10562153" cy="4135582"/>
          </a:xfrm>
        </p:spPr>
        <p:txBody>
          <a:bodyPr>
            <a:normAutofit fontScale="85000" lnSpcReduction="20000"/>
          </a:bodyPr>
          <a:lstStyle/>
          <a:p>
            <a:pPr marL="717550" indent="-606425">
              <a:lnSpc>
                <a:spcPct val="120000"/>
              </a:lnSpc>
              <a:buSzPct val="100000"/>
              <a:buFont typeface="+mj-lt"/>
              <a:buAutoNum type="romanUcPeriod"/>
              <a:defRPr/>
            </a:pPr>
            <a:r>
              <a:rPr lang="en-US" sz="2200" dirty="0"/>
              <a:t>Werkaanpassing blijkt in elke fase uit een overeenkomst van werktevredenheid en bevredigend werk- en </a:t>
            </a:r>
            <a:r>
              <a:rPr lang="en-US" sz="2200" dirty="0" err="1"/>
              <a:t>prestatiegedrag.</a:t>
            </a:r>
            <a:endParaRPr lang="en-US" sz="2200" dirty="0"/>
          </a:p>
          <a:p>
            <a:pPr marL="717550" indent="-606425">
              <a:lnSpc>
                <a:spcPct val="120000"/>
              </a:lnSpc>
              <a:buSzPct val="100000"/>
              <a:buFont typeface="+mj-lt"/>
              <a:buAutoNum type="romanUcPeriod"/>
              <a:defRPr/>
            </a:pPr>
            <a:r>
              <a:rPr lang="en-US" sz="2200" dirty="0"/>
              <a:t>Bevredigend werk- en </a:t>
            </a:r>
            <a:r>
              <a:rPr lang="en-US" sz="2200" dirty="0" err="1"/>
              <a:t>prestatiegedrag </a:t>
            </a:r>
            <a:r>
              <a:rPr lang="en-US" sz="2200" dirty="0"/>
              <a:t>wordt bepaald door de overeenstemming tussen individuele capaciteiten en de vereisten op de werkplek</a:t>
            </a:r>
          </a:p>
          <a:p>
            <a:pPr marL="717550" indent="-606425">
              <a:lnSpc>
                <a:spcPct val="120000"/>
              </a:lnSpc>
              <a:buSzPct val="100000"/>
              <a:buFont typeface="+mj-lt"/>
              <a:buAutoNum type="romanUcPeriod"/>
              <a:defRPr/>
            </a:pPr>
            <a:r>
              <a:rPr lang="en-US" sz="2200" dirty="0"/>
              <a:t>Werktevredenheid is gerelateerd aan de versterking van de waarden van de werknemer door zijn/haar werkomgeving</a:t>
            </a:r>
          </a:p>
          <a:p>
            <a:pPr marL="717550" indent="-606425">
              <a:lnSpc>
                <a:spcPct val="120000"/>
              </a:lnSpc>
              <a:buSzPct val="100000"/>
              <a:buFont typeface="+mj-lt"/>
              <a:buAutoNum type="romanUcPeriod"/>
              <a:defRPr/>
            </a:pPr>
            <a:r>
              <a:rPr lang="en-US" sz="2200" dirty="0"/>
              <a:t>Duur van het dienstverband is positief gerelateerd aan werktevredenheid en bevredigend werk- en </a:t>
            </a:r>
            <a:r>
              <a:rPr lang="en-US" sz="2200" dirty="0" err="1"/>
              <a:t>prestatiegedrag</a:t>
            </a:r>
            <a:endParaRPr lang="en-US" sz="2200" dirty="0"/>
          </a:p>
          <a:p>
            <a:pPr marL="717550" indent="-606425">
              <a:lnSpc>
                <a:spcPct val="120000"/>
              </a:lnSpc>
              <a:buSzPct val="100000"/>
              <a:buFont typeface="+mj-lt"/>
              <a:buAutoNum type="romanUcPeriod"/>
              <a:defRPr/>
            </a:pPr>
            <a:r>
              <a:rPr lang="en-US" sz="2200" dirty="0"/>
              <a:t>De waarschijnlijkheid van aanpassingsbehoeften in de werkomgeving is negatief gerelateerd aan werk- en </a:t>
            </a:r>
            <a:r>
              <a:rPr lang="en-US" sz="2200" dirty="0" err="1"/>
              <a:t>prestatiegedrag</a:t>
            </a:r>
            <a:endParaRPr lang="en-US" sz="2200" dirty="0"/>
          </a:p>
          <a:p>
            <a:pPr marL="717550" indent="-606425">
              <a:lnSpc>
                <a:spcPct val="120000"/>
              </a:lnSpc>
              <a:buSzPct val="100000"/>
              <a:buFont typeface="+mj-lt"/>
              <a:buAutoNum type="romanUcPeriod"/>
              <a:defRPr/>
            </a:pPr>
            <a:r>
              <a:rPr lang="en-US" sz="2200" dirty="0"/>
              <a:t>De behoefte aan individuele werkaanpassing heeft een negatieve invloed op werktevredenheid</a:t>
            </a:r>
            <a:endParaRPr lang="en-US" sz="2000" dirty="0"/>
          </a:p>
        </p:txBody>
      </p:sp>
      <p:sp>
        <p:nvSpPr>
          <p:cNvPr id="3" name="Datumsplatzhalter 2">
            <a:extLst>
              <a:ext uri="{FF2B5EF4-FFF2-40B4-BE49-F238E27FC236}">
                <a16:creationId xmlns:a16="http://schemas.microsoft.com/office/drawing/2014/main" id="{D6664A7F-8886-F8FA-A5A1-5C698F036A51}"/>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4775C3AA-D761-FEFF-D77D-70EE4EE0F444}"/>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B6E24CEE-69BB-530B-2C89-606D279673E5}"/>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F2BA05FF-D9E4-8191-2249-6CB3C8AA1F84}"/>
              </a:ext>
            </a:extLst>
          </p:cNvPr>
          <p:cNvSpPr>
            <a:spLocks noGrp="1"/>
          </p:cNvSpPr>
          <p:nvPr>
            <p:ph type="title"/>
          </p:nvPr>
        </p:nvSpPr>
        <p:spPr>
          <a:xfrm>
            <a:off x="841911" y="405449"/>
            <a:ext cx="10182844" cy="758332"/>
          </a:xfrm>
        </p:spPr>
        <p:txBody>
          <a:bodyPr/>
          <a:lstStyle/>
          <a:p>
            <a:r>
              <a:rPr lang="en-GB" sz="4400" dirty="0"/>
              <a:t>Theorie van werkaanpassing (</a:t>
            </a:r>
            <a:r>
              <a:rPr lang="en-GB" sz="4400" dirty="0" err="1"/>
              <a:t>Dawis </a:t>
            </a:r>
            <a:r>
              <a:rPr lang="en-GB" sz="4400" dirty="0"/>
              <a:t>et al.)</a:t>
            </a:r>
            <a:endParaRPr lang="en-GB" sz="5400" dirty="0"/>
          </a:p>
        </p:txBody>
      </p:sp>
      <p:sp>
        <p:nvSpPr>
          <p:cNvPr id="8" name="Textfeld 7">
            <a:extLst>
              <a:ext uri="{FF2B5EF4-FFF2-40B4-BE49-F238E27FC236}">
                <a16:creationId xmlns:a16="http://schemas.microsoft.com/office/drawing/2014/main" id="{835A97B8-1517-343E-2AD5-A614334BD3D3}"/>
              </a:ext>
            </a:extLst>
          </p:cNvPr>
          <p:cNvSpPr txBox="1"/>
          <p:nvPr/>
        </p:nvSpPr>
        <p:spPr>
          <a:xfrm>
            <a:off x="841910" y="1336036"/>
            <a:ext cx="5829183" cy="461665"/>
          </a:xfrm>
          <a:prstGeom prst="rect">
            <a:avLst/>
          </a:prstGeom>
          <a:noFill/>
        </p:spPr>
        <p:txBody>
          <a:bodyPr wrap="square" rtlCol="0">
            <a:spAutoFit/>
          </a:bodyPr>
          <a:lstStyle/>
          <a:p>
            <a:r>
              <a:rPr lang="en-GB" sz="2400" dirty="0">
                <a:solidFill>
                  <a:schemeClr val="accent1"/>
                </a:solidFill>
                <a:latin typeface="+mn-lt"/>
              </a:rPr>
              <a:t>GESELECTEERDE GEHEUGENSTEUNTJES</a:t>
            </a:r>
          </a:p>
        </p:txBody>
      </p:sp>
      <p:sp>
        <p:nvSpPr>
          <p:cNvPr id="7" name="Textfeld 6">
            <a:extLst>
              <a:ext uri="{FF2B5EF4-FFF2-40B4-BE49-F238E27FC236}">
                <a16:creationId xmlns:a16="http://schemas.microsoft.com/office/drawing/2014/main" id="{32CC92C5-482D-0625-99C7-4AB204ACAD2B}"/>
              </a:ext>
            </a:extLst>
          </p:cNvPr>
          <p:cNvSpPr txBox="1"/>
          <p:nvPr/>
        </p:nvSpPr>
        <p:spPr>
          <a:xfrm>
            <a:off x="10304060" y="1569172"/>
            <a:ext cx="1941915"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en-US" sz="1105" dirty="0" err="1">
                <a:solidFill>
                  <a:prstClr val="black"/>
                </a:solidFill>
                <a:latin typeface="Jost"/>
                <a:cs typeface="+mn-cs"/>
              </a:rPr>
              <a:t>Dawis/Lofquist/Weis </a:t>
            </a:r>
            <a:r>
              <a:rPr lang="en-US" sz="1105" dirty="0">
                <a:solidFill>
                  <a:prstClr val="black"/>
                </a:solidFill>
                <a:latin typeface="Jost"/>
                <a:cs typeface="+mn-cs"/>
              </a:rPr>
              <a:t>1968)</a:t>
            </a:r>
            <a:endParaRPr lang="en-GB" sz="1105" dirty="0">
              <a:solidFill>
                <a:prstClr val="black"/>
              </a:solidFill>
              <a:latin typeface="Jost"/>
              <a:cs typeface="+mn-cs"/>
            </a:endParaRPr>
          </a:p>
        </p:txBody>
      </p:sp>
      <p:pic>
        <p:nvPicPr>
          <p:cNvPr id="9" name="Afbeelding 9" descr="Afbeelding met wit&#10;&#10;Automatisch gegenereerde beschrijving">
            <a:extLst>
              <a:ext uri="{FF2B5EF4-FFF2-40B4-BE49-F238E27FC236}">
                <a16:creationId xmlns:a16="http://schemas.microsoft.com/office/drawing/2014/main" id="{A1F7483E-78CF-3DCD-E2C1-3159078D0810}"/>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09D7D6E-ACBD-4A75-BE55-806363CDC14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Tree>
    <p:extLst>
      <p:ext uri="{BB962C8B-B14F-4D97-AF65-F5344CB8AC3E}">
        <p14:creationId xmlns:p14="http://schemas.microsoft.com/office/powerpoint/2010/main" val="110597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0E92D07-FCB5-011A-6759-C6EDAA7B9E88}"/>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39BEC854-E22A-F2B2-F10F-3DE6B15C18D5}"/>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0EEDD0B6-2AB9-5896-4402-12290810CD81}"/>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Titel 5">
            <a:extLst>
              <a:ext uri="{FF2B5EF4-FFF2-40B4-BE49-F238E27FC236}">
                <a16:creationId xmlns:a16="http://schemas.microsoft.com/office/drawing/2014/main" id="{183C58CE-127B-4029-7F4F-D15B4E2FB1E7}"/>
              </a:ext>
            </a:extLst>
          </p:cNvPr>
          <p:cNvSpPr>
            <a:spLocks noGrp="1"/>
          </p:cNvSpPr>
          <p:nvPr>
            <p:ph type="title"/>
          </p:nvPr>
        </p:nvSpPr>
        <p:spPr/>
        <p:txBody>
          <a:bodyPr/>
          <a:lstStyle/>
          <a:p>
            <a:r>
              <a:rPr lang="en-GB" dirty="0"/>
              <a:t>Proteïsche loopbaan I (Hall)</a:t>
            </a:r>
          </a:p>
        </p:txBody>
      </p:sp>
      <p:graphicFrame>
        <p:nvGraphicFramePr>
          <p:cNvPr id="7" name="Tabelle 6">
            <a:extLst>
              <a:ext uri="{FF2B5EF4-FFF2-40B4-BE49-F238E27FC236}">
                <a16:creationId xmlns:a16="http://schemas.microsoft.com/office/drawing/2014/main" id="{6770DF8B-4227-AED8-10E2-2CCC6A6FC6A0}"/>
              </a:ext>
            </a:extLst>
          </p:cNvPr>
          <p:cNvGraphicFramePr>
            <a:graphicFrameLocks noGrp="1"/>
          </p:cNvGraphicFramePr>
          <p:nvPr>
            <p:extLst>
              <p:ext uri="{D42A27DB-BD31-4B8C-83A1-F6EECF244321}">
                <p14:modId xmlns:p14="http://schemas.microsoft.com/office/powerpoint/2010/main" val="993981217"/>
              </p:ext>
            </p:extLst>
          </p:nvPr>
        </p:nvGraphicFramePr>
        <p:xfrm>
          <a:off x="1649672" y="1776617"/>
          <a:ext cx="8946630" cy="4221133"/>
        </p:xfrm>
        <a:graphic>
          <a:graphicData uri="http://schemas.openxmlformats.org/drawingml/2006/table">
            <a:tbl>
              <a:tblPr firstRow="1" firstCol="1" bandRow="1">
                <a:tableStyleId>{5FD0F851-EC5A-4D38-B0AD-8093EC10F338}</a:tableStyleId>
              </a:tblPr>
              <a:tblGrid>
                <a:gridCol w="2588840">
                  <a:extLst>
                    <a:ext uri="{9D8B030D-6E8A-4147-A177-3AD203B41FA5}">
                      <a16:colId xmlns:a16="http://schemas.microsoft.com/office/drawing/2014/main" val="20000"/>
                    </a:ext>
                  </a:extLst>
                </a:gridCol>
                <a:gridCol w="3016470">
                  <a:extLst>
                    <a:ext uri="{9D8B030D-6E8A-4147-A177-3AD203B41FA5}">
                      <a16:colId xmlns:a16="http://schemas.microsoft.com/office/drawing/2014/main" val="20001"/>
                    </a:ext>
                  </a:extLst>
                </a:gridCol>
                <a:gridCol w="3341320">
                  <a:extLst>
                    <a:ext uri="{9D8B030D-6E8A-4147-A177-3AD203B41FA5}">
                      <a16:colId xmlns:a16="http://schemas.microsoft.com/office/drawing/2014/main" val="20002"/>
                    </a:ext>
                  </a:extLst>
                </a:gridCol>
              </a:tblGrid>
              <a:tr h="731390">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de-DE" sz="1800" b="1" u="none" strike="noStrike" cap="none" normalizeH="0" baseline="0" dirty="0">
                          <a:ln>
                            <a:noFill/>
                          </a:ln>
                          <a:solidFill>
                            <a:schemeClr val="tx1"/>
                          </a:solidFill>
                          <a:effectLst/>
                        </a:rPr>
                        <a:t>Elementen</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1" u="none" strike="noStrike" cap="none" normalizeH="0" baseline="0" dirty="0">
                          <a:ln>
                            <a:noFill/>
                          </a:ln>
                          <a:solidFill>
                            <a:schemeClr val="tx1"/>
                          </a:solidFill>
                          <a:effectLst/>
                        </a:rPr>
                        <a:t>Proteïsche carrière</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1" u="none" strike="noStrike" cap="none" normalizeH="0" baseline="0" dirty="0">
                          <a:ln>
                            <a:noFill/>
                          </a:ln>
                          <a:solidFill>
                            <a:schemeClr val="tx1"/>
                          </a:solidFill>
                          <a:effectLst/>
                        </a:rPr>
                        <a:t>Traditionele loopbaanpatronen in organisaties</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0"/>
                  </a:ext>
                </a:extLst>
              </a:tr>
              <a:tr h="747691">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Wie staat er </a:t>
                      </a:r>
                      <a:r>
                        <a:rPr kumimoji="0" lang="en-US" sz="1800" b="0" u="none" strike="noStrike" cap="none" normalizeH="0" baseline="0" noProof="0" dirty="0" err="1">
                          <a:ln>
                            <a:noFill/>
                          </a:ln>
                          <a:solidFill>
                            <a:schemeClr val="tx1"/>
                          </a:solidFill>
                          <a:effectLst/>
                        </a:rPr>
                        <a:t>centraal</a:t>
                      </a:r>
                      <a:r>
                        <a:rPr kumimoji="0" lang="en-US" sz="1800" b="0" u="none" strike="noStrike" cap="none" normalizeH="0" baseline="0" noProof="0" dirty="0">
                          <a:ln>
                            <a:noFill/>
                          </a:ln>
                          <a:solidFill>
                            <a:schemeClr val="tx1"/>
                          </a:solidFill>
                          <a:effectLst/>
                        </a:rPr>
                        <a:t>?</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Individueel</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0" u="none" strike="noStrike" cap="none" normalizeH="0" baseline="0" dirty="0">
                          <a:ln>
                            <a:noFill/>
                          </a:ln>
                          <a:solidFill>
                            <a:schemeClr val="tx1"/>
                          </a:solidFill>
                          <a:effectLst/>
                        </a:rPr>
                        <a:t>Organisatie</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1"/>
                  </a:ext>
                </a:extLst>
              </a:tr>
              <a:tr h="747691">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Centrale waarden</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Vrijheid, persoonlijke ontwikkeling</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0" u="none" strike="noStrike" cap="none" normalizeH="0" baseline="0" dirty="0">
                          <a:ln>
                            <a:noFill/>
                          </a:ln>
                          <a:solidFill>
                            <a:schemeClr val="tx1"/>
                          </a:solidFill>
                          <a:effectLst/>
                        </a:rPr>
                        <a:t>Doorgroei- en promotiekansen</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2"/>
                  </a:ext>
                </a:extLst>
              </a:tr>
              <a:tr h="49897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Mate van mobiliteit</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Hoog</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0" u="none" strike="noStrike" cap="none" normalizeH="0" baseline="0" dirty="0">
                          <a:ln>
                            <a:noFill/>
                          </a:ln>
                          <a:solidFill>
                            <a:schemeClr val="tx1"/>
                          </a:solidFill>
                          <a:effectLst/>
                        </a:rPr>
                        <a:t>Laag</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3"/>
                  </a:ext>
                </a:extLst>
              </a:tr>
              <a:tr h="49897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Criteria voor succes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Psychologisch succes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0" u="none" strike="noStrike" cap="none" normalizeH="0" baseline="0" dirty="0">
                          <a:ln>
                            <a:noFill/>
                          </a:ln>
                          <a:solidFill>
                            <a:schemeClr val="tx1"/>
                          </a:solidFill>
                          <a:effectLst/>
                        </a:rPr>
                        <a:t>Positie, betaling</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4"/>
                  </a:ext>
                </a:extLst>
              </a:tr>
              <a:tr h="996403">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Belangrijkste instellingen</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u="none" strike="noStrike" cap="none" normalizeH="0" baseline="0" noProof="0" dirty="0">
                          <a:ln>
                            <a:noFill/>
                          </a:ln>
                          <a:solidFill>
                            <a:schemeClr val="tx1"/>
                          </a:solidFill>
                          <a:effectLst/>
                        </a:rPr>
                        <a:t>Werkplezier, professionele betrokkenheid, </a:t>
                      </a:r>
                      <a:r>
                        <a:rPr kumimoji="0" lang="en-US" sz="1800" b="1" u="none" strike="noStrike" cap="none" normalizeH="0" baseline="0" noProof="0" dirty="0">
                          <a:ln>
                            <a:noFill/>
                          </a:ln>
                          <a:solidFill>
                            <a:schemeClr val="tx1"/>
                          </a:solidFill>
                          <a:effectLst/>
                        </a:rPr>
                        <a:t>psychologisch contract</a:t>
                      </a:r>
                      <a:endParaRPr kumimoji="0" lang="en-US" sz="1800" b="1"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0" u="none" strike="noStrike" cap="none" normalizeH="0" baseline="0" dirty="0">
                          <a:ln>
                            <a:noFill/>
                          </a:ln>
                          <a:solidFill>
                            <a:schemeClr val="tx1"/>
                          </a:solidFill>
                          <a:effectLst/>
                        </a:rPr>
                        <a:t>Organisatorische betrokkenheid</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5"/>
                  </a:ext>
                </a:extLst>
              </a:tr>
            </a:tbl>
          </a:graphicData>
        </a:graphic>
      </p:graphicFrame>
      <p:pic>
        <p:nvPicPr>
          <p:cNvPr id="2" name="Afbeelding 9" descr="Afbeelding met wit&#10;&#10;Automatisch gegenereerde beschrijving">
            <a:extLst>
              <a:ext uri="{FF2B5EF4-FFF2-40B4-BE49-F238E27FC236}">
                <a16:creationId xmlns:a16="http://schemas.microsoft.com/office/drawing/2014/main" id="{3C27537C-32C6-F861-36A8-19A3D79C1EC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4C07C2DF-BE51-6AD5-BB46-EDECFC56C3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9" name="Textfeld 8">
            <a:extLst>
              <a:ext uri="{FF2B5EF4-FFF2-40B4-BE49-F238E27FC236}">
                <a16:creationId xmlns:a16="http://schemas.microsoft.com/office/drawing/2014/main" id="{C144889A-7D46-F3B6-4BC9-A7BB490FB37A}"/>
              </a:ext>
            </a:extLst>
          </p:cNvPr>
          <p:cNvSpPr txBox="1"/>
          <p:nvPr/>
        </p:nvSpPr>
        <p:spPr>
          <a:xfrm>
            <a:off x="11054686" y="1482435"/>
            <a:ext cx="1191289"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de-DE" sz="1100" b="0" dirty="0">
                <a:effectLst/>
                <a:latin typeface="Jost"/>
                <a:ea typeface="Times New Roman" panose="02020603050405020304" pitchFamily="18" charset="0"/>
                <a:cs typeface="Arial"/>
              </a:rPr>
              <a:t>Hal 1998</a:t>
            </a:r>
            <a:r>
              <a:rPr lang="de-DE" dirty="0">
                <a:latin typeface="Jost"/>
                <a:ea typeface="Times New Roman" panose="02020603050405020304" pitchFamily="18" charset="0"/>
                <a:cs typeface="Arial"/>
              </a:rPr>
              <a:t>)</a:t>
            </a:r>
            <a:endParaRPr lang="en-GB" sz="1105" dirty="0">
              <a:solidFill>
                <a:prstClr val="black"/>
              </a:solidFill>
              <a:latin typeface="Jost"/>
              <a:cs typeface="+mn-cs"/>
            </a:endParaRPr>
          </a:p>
        </p:txBody>
      </p:sp>
    </p:spTree>
    <p:extLst>
      <p:ext uri="{BB962C8B-B14F-4D97-AF65-F5344CB8AC3E}">
        <p14:creationId xmlns:p14="http://schemas.microsoft.com/office/powerpoint/2010/main" val="59199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5DB314-CB28-32F3-8E37-43D07D94AB9D}"/>
              </a:ext>
            </a:extLst>
          </p:cNvPr>
          <p:cNvSpPr>
            <a:spLocks noGrp="1"/>
          </p:cNvSpPr>
          <p:nvPr>
            <p:ph idx="1"/>
          </p:nvPr>
        </p:nvSpPr>
        <p:spPr>
          <a:xfrm>
            <a:off x="841911" y="2186946"/>
            <a:ext cx="10562153" cy="3446777"/>
          </a:xfrm>
          <a:noFill/>
        </p:spPr>
        <p:txBody>
          <a:bodyPr wrap="square" rtlCol="0">
            <a:spAutoFit/>
          </a:bodyPr>
          <a:lstStyle/>
          <a:p>
            <a:pPr marL="0" indent="0" algn="ctr">
              <a:spcBef>
                <a:spcPts val="0"/>
              </a:spcBef>
              <a:buNone/>
            </a:pPr>
            <a:r>
              <a:rPr lang="de-DE" sz="4018" dirty="0">
                <a:latin typeface="Jost"/>
                <a:ea typeface="+mn-ea"/>
              </a:rPr>
              <a:t>Het </a:t>
            </a:r>
            <a:r>
              <a:rPr lang="de-DE" sz="4018" dirty="0">
                <a:solidFill>
                  <a:schemeClr val="accent1"/>
                </a:solidFill>
                <a:latin typeface="Jost"/>
                <a:ea typeface="+mn-ea"/>
              </a:rPr>
              <a:t>psychologisch contract </a:t>
            </a:r>
            <a:r>
              <a:rPr lang="de-DE" sz="4018" dirty="0">
                <a:latin typeface="Jost"/>
                <a:ea typeface="+mn-ea"/>
              </a:rPr>
              <a:t>beschrijft de wederzijdse verwachtingen en verplichtingen die </a:t>
            </a:r>
            <a:r>
              <a:rPr lang="de-DE" sz="4018" dirty="0">
                <a:solidFill>
                  <a:schemeClr val="accent1"/>
                </a:solidFill>
                <a:latin typeface="Jost"/>
                <a:ea typeface="+mn-ea"/>
              </a:rPr>
              <a:t>verder </a:t>
            </a:r>
            <a:r>
              <a:rPr lang="de-DE" sz="4018" dirty="0">
                <a:latin typeface="Jost"/>
                <a:ea typeface="+mn-ea"/>
              </a:rPr>
              <a:t>gaan </a:t>
            </a:r>
            <a:r>
              <a:rPr lang="de-DE" sz="4018" dirty="0">
                <a:solidFill>
                  <a:schemeClr val="accent1"/>
                </a:solidFill>
                <a:latin typeface="Jost"/>
                <a:ea typeface="+mn-ea"/>
              </a:rPr>
              <a:t>dan het wettelijke </a:t>
            </a:r>
            <a:r>
              <a:rPr lang="de-DE" sz="4018" dirty="0" err="1">
                <a:latin typeface="Jost"/>
                <a:ea typeface="+mn-ea"/>
              </a:rPr>
              <a:t>arbeidscontract </a:t>
            </a:r>
            <a:r>
              <a:rPr lang="de-DE" sz="4018" dirty="0">
                <a:latin typeface="Jost"/>
                <a:ea typeface="+mn-ea"/>
              </a:rPr>
              <a:t>en wordt gedefinieerd door de perceptie van het individu dat de </a:t>
            </a:r>
            <a:r>
              <a:rPr lang="de-DE" sz="4018" dirty="0">
                <a:solidFill>
                  <a:schemeClr val="accent1"/>
                </a:solidFill>
                <a:latin typeface="Jost"/>
                <a:ea typeface="+mn-ea"/>
              </a:rPr>
              <a:t>verwachtingen van </a:t>
            </a:r>
            <a:r>
              <a:rPr lang="de-DE" sz="4018" dirty="0">
                <a:latin typeface="Jost"/>
                <a:ea typeface="+mn-ea"/>
              </a:rPr>
              <a:t>het </a:t>
            </a:r>
            <a:r>
              <a:rPr lang="de-DE" sz="4018" dirty="0">
                <a:solidFill>
                  <a:schemeClr val="accent1"/>
                </a:solidFill>
                <a:latin typeface="Jost"/>
                <a:ea typeface="+mn-ea"/>
              </a:rPr>
              <a:t>individu </a:t>
            </a:r>
            <a:r>
              <a:rPr lang="de-DE" sz="4018" dirty="0">
                <a:latin typeface="Jost"/>
                <a:ea typeface="+mn-ea"/>
              </a:rPr>
              <a:t>vervult in ruil voor hun </a:t>
            </a:r>
            <a:r>
              <a:rPr lang="de-DE" sz="4018" dirty="0">
                <a:solidFill>
                  <a:schemeClr val="accent1"/>
                </a:solidFill>
                <a:latin typeface="Jost"/>
                <a:ea typeface="+mn-ea"/>
              </a:rPr>
              <a:t>inzet voor </a:t>
            </a:r>
            <a:r>
              <a:rPr lang="de-DE" sz="4018" dirty="0" err="1">
                <a:solidFill>
                  <a:schemeClr val="accent1"/>
                </a:solidFill>
                <a:latin typeface="Jost"/>
                <a:ea typeface="+mn-ea"/>
              </a:rPr>
              <a:t>de </a:t>
            </a:r>
            <a:r>
              <a:rPr lang="en-GB" sz="4018" dirty="0">
                <a:solidFill>
                  <a:schemeClr val="accent1"/>
                </a:solidFill>
                <a:latin typeface="Jost"/>
                <a:ea typeface="+mn-ea"/>
              </a:rPr>
              <a:t>organisatie.</a:t>
            </a:r>
            <a:endParaRPr lang="de-DE" sz="4018" dirty="0">
              <a:latin typeface="Jost"/>
              <a:ea typeface="+mn-ea"/>
            </a:endParaRPr>
          </a:p>
        </p:txBody>
      </p:sp>
      <p:sp>
        <p:nvSpPr>
          <p:cNvPr id="3" name="Titel 2">
            <a:extLst>
              <a:ext uri="{FF2B5EF4-FFF2-40B4-BE49-F238E27FC236}">
                <a16:creationId xmlns:a16="http://schemas.microsoft.com/office/drawing/2014/main" id="{605BAD06-5495-5BE0-AA24-211874E3E7A5}"/>
              </a:ext>
            </a:extLst>
          </p:cNvPr>
          <p:cNvSpPr>
            <a:spLocks noGrp="1"/>
          </p:cNvSpPr>
          <p:nvPr>
            <p:ph type="title"/>
          </p:nvPr>
        </p:nvSpPr>
        <p:spPr/>
        <p:txBody>
          <a:bodyPr/>
          <a:lstStyle/>
          <a:p>
            <a:r>
              <a:rPr lang="en-GB" dirty="0"/>
              <a:t>Proteïsche carrière II (Hall)</a:t>
            </a:r>
          </a:p>
        </p:txBody>
      </p:sp>
      <p:sp>
        <p:nvSpPr>
          <p:cNvPr id="11" name="Datumsplatzhalter 10">
            <a:extLst>
              <a:ext uri="{FF2B5EF4-FFF2-40B4-BE49-F238E27FC236}">
                <a16:creationId xmlns:a16="http://schemas.microsoft.com/office/drawing/2014/main" id="{FCEFA17D-AC64-D3CD-DA74-86B1A4C02C8C}"/>
              </a:ext>
            </a:extLst>
          </p:cNvPr>
          <p:cNvSpPr>
            <a:spLocks noGrp="1"/>
          </p:cNvSpPr>
          <p:nvPr>
            <p:ph type="dt" sz="half" idx="10"/>
          </p:nvPr>
        </p:nvSpPr>
        <p:spPr/>
        <p:txBody>
          <a:bodyPr/>
          <a:lstStyle/>
          <a:p>
            <a:fld id="{62B91E94-86C9-5947-9931-A7ACE1289465}" type="datetime1">
              <a:rPr lang="de-DE" noProof="0" smtClean="0"/>
              <a:t>08.01.2025</a:t>
            </a:fld>
            <a:endParaRPr lang="en-GB" noProof="0"/>
          </a:p>
        </p:txBody>
      </p:sp>
      <p:sp>
        <p:nvSpPr>
          <p:cNvPr id="12" name="Fußzeilenplatzhalter 11">
            <a:extLst>
              <a:ext uri="{FF2B5EF4-FFF2-40B4-BE49-F238E27FC236}">
                <a16:creationId xmlns:a16="http://schemas.microsoft.com/office/drawing/2014/main" id="{9EAD6308-9973-C730-EDE8-820C6E03A3AB}"/>
              </a:ext>
            </a:extLst>
          </p:cNvPr>
          <p:cNvSpPr>
            <a:spLocks noGrp="1"/>
          </p:cNvSpPr>
          <p:nvPr>
            <p:ph type="ftr" sz="quarter" idx="11"/>
          </p:nvPr>
        </p:nvSpPr>
        <p:spPr/>
        <p:txBody>
          <a:bodyPr/>
          <a:lstStyle/>
          <a:p>
            <a:r>
              <a:rPr lang="en-GB" noProof="0"/>
              <a:t>ERASMUS+ DIGIGEN 
Project Ref. No. 2021-1-DE02-KA220-VET-000025335</a:t>
            </a:r>
          </a:p>
        </p:txBody>
      </p:sp>
      <p:sp>
        <p:nvSpPr>
          <p:cNvPr id="13" name="Foliennummernplatzhalter 12">
            <a:extLst>
              <a:ext uri="{FF2B5EF4-FFF2-40B4-BE49-F238E27FC236}">
                <a16:creationId xmlns:a16="http://schemas.microsoft.com/office/drawing/2014/main" id="{26E87C61-A3C3-DCC7-B04B-A6C2FBC27C2B}"/>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pic>
        <p:nvPicPr>
          <p:cNvPr id="5" name="Afbeelding 9" descr="Afbeelding met wit&#10;&#10;Automatisch gegenereerde beschrijving">
            <a:extLst>
              <a:ext uri="{FF2B5EF4-FFF2-40B4-BE49-F238E27FC236}">
                <a16:creationId xmlns:a16="http://schemas.microsoft.com/office/drawing/2014/main" id="{EEC586B3-DB90-F858-FBD4-836D3278D86F}"/>
              </a:ext>
            </a:extLst>
          </p:cNvPr>
          <p:cNvPicPr>
            <a:picLocks noChangeAspect="1"/>
          </p:cNvPicPr>
          <p:nvPr/>
        </p:nvPicPr>
        <p:blipFill>
          <a:blip r:embed="rId2"/>
          <a:stretch>
            <a:fillRect/>
          </a:stretch>
        </p:blipFill>
        <p:spPr>
          <a:xfrm>
            <a:off x="-262445" y="-295174"/>
            <a:ext cx="1161547" cy="1059717"/>
          </a:xfrm>
          <a:prstGeom prst="rect">
            <a:avLst/>
          </a:prstGeom>
        </p:spPr>
      </p:pic>
      <p:sp>
        <p:nvSpPr>
          <p:cNvPr id="6" name="Textfeld 5">
            <a:extLst>
              <a:ext uri="{FF2B5EF4-FFF2-40B4-BE49-F238E27FC236}">
                <a16:creationId xmlns:a16="http://schemas.microsoft.com/office/drawing/2014/main" id="{8AF87E7E-A836-B7D5-2012-43B997176DF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9" name="Textfeld 8">
            <a:extLst>
              <a:ext uri="{FF2B5EF4-FFF2-40B4-BE49-F238E27FC236}">
                <a16:creationId xmlns:a16="http://schemas.microsoft.com/office/drawing/2014/main" id="{DFA24646-D23C-CA13-5B0B-2BEAFE78A64F}"/>
              </a:ext>
            </a:extLst>
          </p:cNvPr>
          <p:cNvSpPr txBox="1"/>
          <p:nvPr/>
        </p:nvSpPr>
        <p:spPr>
          <a:xfrm>
            <a:off x="5527342" y="5623137"/>
            <a:ext cx="1191289"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(Hecker 2010)</a:t>
            </a:r>
            <a:endParaRPr lang="en-GB" sz="1105" dirty="0">
              <a:solidFill>
                <a:prstClr val="black"/>
              </a:solidFill>
              <a:latin typeface="Jost"/>
              <a:cs typeface="+mn-cs"/>
            </a:endParaRPr>
          </a:p>
        </p:txBody>
      </p:sp>
    </p:spTree>
    <p:extLst>
      <p:ext uri="{BB962C8B-B14F-4D97-AF65-F5344CB8AC3E}">
        <p14:creationId xmlns:p14="http://schemas.microsoft.com/office/powerpoint/2010/main" val="73885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D399821-D583-319E-CE5E-59AD76FBF9D9}"/>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FBF1418F-5CD8-F04E-5795-57CC519C040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A2692C2-8BB0-DA54-B1BB-CE30F7C62D03}"/>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Titel 5">
            <a:extLst>
              <a:ext uri="{FF2B5EF4-FFF2-40B4-BE49-F238E27FC236}">
                <a16:creationId xmlns:a16="http://schemas.microsoft.com/office/drawing/2014/main" id="{FFBBD68E-2119-EC25-B59E-F701CEF6AA6F}"/>
              </a:ext>
            </a:extLst>
          </p:cNvPr>
          <p:cNvSpPr>
            <a:spLocks noGrp="1"/>
          </p:cNvSpPr>
          <p:nvPr>
            <p:ph type="title"/>
          </p:nvPr>
        </p:nvSpPr>
        <p:spPr>
          <a:xfrm>
            <a:off x="261257" y="374277"/>
            <a:ext cx="10544861" cy="784018"/>
          </a:xfrm>
        </p:spPr>
        <p:txBody>
          <a:bodyPr/>
          <a:lstStyle/>
          <a:p>
            <a:r>
              <a:rPr lang="en-GB" sz="4400" dirty="0"/>
              <a:t>Informatie </a:t>
            </a:r>
            <a:r>
              <a:rPr lang="en-GB" sz="4400" dirty="0" err="1"/>
              <a:t>Structurele</a:t>
            </a:r>
            <a:r>
              <a:rPr lang="en-GB" sz="4400" dirty="0"/>
              <a:t> </a:t>
            </a:r>
            <a:r>
              <a:rPr lang="en-GB" sz="4400" dirty="0" err="1"/>
              <a:t>Methodologie</a:t>
            </a:r>
            <a:r>
              <a:rPr lang="en-GB" sz="4400" dirty="0"/>
              <a:t> (ISM) I</a:t>
            </a:r>
          </a:p>
        </p:txBody>
      </p:sp>
      <p:graphicFrame>
        <p:nvGraphicFramePr>
          <p:cNvPr id="7" name="Inhaltsplatzhalter 9">
            <a:extLst>
              <a:ext uri="{FF2B5EF4-FFF2-40B4-BE49-F238E27FC236}">
                <a16:creationId xmlns:a16="http://schemas.microsoft.com/office/drawing/2014/main" id="{C89A2F1B-56A3-41BB-8F8B-BEB5818F130E}"/>
              </a:ext>
            </a:extLst>
          </p:cNvPr>
          <p:cNvGraphicFramePr>
            <a:graphicFrameLocks noGrp="1"/>
          </p:cNvGraphicFramePr>
          <p:nvPr>
            <p:ph idx="1"/>
            <p:extLst>
              <p:ext uri="{D42A27DB-BD31-4B8C-83A1-F6EECF244321}">
                <p14:modId xmlns:p14="http://schemas.microsoft.com/office/powerpoint/2010/main" val="1855459329"/>
              </p:ext>
            </p:extLst>
          </p:nvPr>
        </p:nvGraphicFramePr>
        <p:xfrm>
          <a:off x="627970" y="2529103"/>
          <a:ext cx="5255543" cy="343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Inhaltsplatzhalter 11">
            <a:extLst>
              <a:ext uri="{FF2B5EF4-FFF2-40B4-BE49-F238E27FC236}">
                <a16:creationId xmlns:a16="http://schemas.microsoft.com/office/drawing/2014/main" id="{10B721B8-5D12-0616-8EDC-EDF7273D5534}"/>
              </a:ext>
            </a:extLst>
          </p:cNvPr>
          <p:cNvGraphicFramePr>
            <a:graphicFrameLocks/>
          </p:cNvGraphicFramePr>
          <p:nvPr>
            <p:extLst>
              <p:ext uri="{D42A27DB-BD31-4B8C-83A1-F6EECF244321}">
                <p14:modId xmlns:p14="http://schemas.microsoft.com/office/powerpoint/2010/main" val="3892917619"/>
              </p:ext>
            </p:extLst>
          </p:nvPr>
        </p:nvGraphicFramePr>
        <p:xfrm>
          <a:off x="6954281" y="2197281"/>
          <a:ext cx="4692144" cy="4110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feld 8">
            <a:extLst>
              <a:ext uri="{FF2B5EF4-FFF2-40B4-BE49-F238E27FC236}">
                <a16:creationId xmlns:a16="http://schemas.microsoft.com/office/drawing/2014/main" id="{24B76F20-B902-78C4-4699-21EDC3068FF6}"/>
              </a:ext>
            </a:extLst>
          </p:cNvPr>
          <p:cNvSpPr txBox="1"/>
          <p:nvPr/>
        </p:nvSpPr>
        <p:spPr>
          <a:xfrm>
            <a:off x="627970" y="2180393"/>
            <a:ext cx="4862946" cy="461665"/>
          </a:xfrm>
          <a:prstGeom prst="rect">
            <a:avLst/>
          </a:prstGeom>
          <a:noFill/>
        </p:spPr>
        <p:txBody>
          <a:bodyPr wrap="square" rtlCol="0">
            <a:spAutoFit/>
          </a:bodyPr>
          <a:lstStyle/>
          <a:p>
            <a:r>
              <a:rPr lang="en-GB" sz="2400" dirty="0">
                <a:solidFill>
                  <a:schemeClr val="accent1"/>
                </a:solidFill>
                <a:latin typeface="+mn-lt"/>
              </a:rPr>
              <a:t>FASEN VAN BESLUITVORMING</a:t>
            </a:r>
          </a:p>
        </p:txBody>
      </p:sp>
      <p:sp>
        <p:nvSpPr>
          <p:cNvPr id="10" name="Textfeld 9">
            <a:extLst>
              <a:ext uri="{FF2B5EF4-FFF2-40B4-BE49-F238E27FC236}">
                <a16:creationId xmlns:a16="http://schemas.microsoft.com/office/drawing/2014/main" id="{8E14D5CA-9064-6FA8-6677-D4ADC981AC47}"/>
              </a:ext>
            </a:extLst>
          </p:cNvPr>
          <p:cNvSpPr txBox="1"/>
          <p:nvPr/>
        </p:nvSpPr>
        <p:spPr>
          <a:xfrm>
            <a:off x="6954281" y="1749378"/>
            <a:ext cx="4862946" cy="461665"/>
          </a:xfrm>
          <a:prstGeom prst="rect">
            <a:avLst/>
          </a:prstGeom>
          <a:noFill/>
        </p:spPr>
        <p:txBody>
          <a:bodyPr wrap="square" rtlCol="0">
            <a:spAutoFit/>
          </a:bodyPr>
          <a:lstStyle/>
          <a:p>
            <a:r>
              <a:rPr lang="en-GB" sz="2400" dirty="0">
                <a:solidFill>
                  <a:schemeClr val="accent1"/>
                </a:solidFill>
                <a:latin typeface="+mn-lt"/>
              </a:rPr>
              <a:t>INFORMATIE BEÏNVLOEDING</a:t>
            </a:r>
          </a:p>
        </p:txBody>
      </p:sp>
      <p:sp>
        <p:nvSpPr>
          <p:cNvPr id="11" name="Pfeil: nach rechts 10">
            <a:extLst>
              <a:ext uri="{FF2B5EF4-FFF2-40B4-BE49-F238E27FC236}">
                <a16:creationId xmlns:a16="http://schemas.microsoft.com/office/drawing/2014/main" id="{697EA8FC-1BC4-408A-4498-29AAB9545FFE}"/>
              </a:ext>
            </a:extLst>
          </p:cNvPr>
          <p:cNvSpPr/>
          <p:nvPr/>
        </p:nvSpPr>
        <p:spPr>
          <a:xfrm flipH="1">
            <a:off x="6054315" y="3677908"/>
            <a:ext cx="755795" cy="1137166"/>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fbeelding 9" descr="Afbeelding met wit&#10;&#10;Automatisch gegenereerde beschrijving">
            <a:extLst>
              <a:ext uri="{FF2B5EF4-FFF2-40B4-BE49-F238E27FC236}">
                <a16:creationId xmlns:a16="http://schemas.microsoft.com/office/drawing/2014/main" id="{9351B1DC-BEF4-5F5F-5F04-8397BF5B961B}"/>
              </a:ext>
            </a:extLst>
          </p:cNvPr>
          <p:cNvPicPr>
            <a:picLocks noChangeAspect="1"/>
          </p:cNvPicPr>
          <p:nvPr/>
        </p:nvPicPr>
        <p:blipFill>
          <a:blip r:embed="rId1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77AEEBFB-026B-126E-7318-F2C2910B2BDE}"/>
              </a:ext>
            </a:extLst>
          </p:cNvPr>
          <p:cNvSpPr txBox="1"/>
          <p:nvPr/>
        </p:nvSpPr>
        <p:spPr>
          <a:xfrm>
            <a:off x="32420"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24" name="TextBox 23">
            <a:extLst>
              <a:ext uri="{FF2B5EF4-FFF2-40B4-BE49-F238E27FC236}">
                <a16:creationId xmlns:a16="http://schemas.microsoft.com/office/drawing/2014/main" id="{5C24C96C-ECC4-EA60-C00A-F6E866FCEF26}"/>
              </a:ext>
            </a:extLst>
          </p:cNvPr>
          <p:cNvSpPr txBox="1"/>
          <p:nvPr/>
        </p:nvSpPr>
        <p:spPr>
          <a:xfrm>
            <a:off x="10554388" y="1468417"/>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33333"/>
                </a:solidFill>
                <a:latin typeface="Jost"/>
                <a:cs typeface="Arial"/>
              </a:rPr>
              <a:t>(</a:t>
            </a:r>
            <a:r>
              <a:rPr lang="en-US" sz="1200" dirty="0" err="1">
                <a:solidFill>
                  <a:srgbClr val="333333"/>
                </a:solidFill>
                <a:latin typeface="Jost"/>
                <a:cs typeface="Arial"/>
              </a:rPr>
              <a:t>Ertelt/Schulz </a:t>
            </a:r>
            <a:r>
              <a:rPr lang="en-US" sz="1200" dirty="0">
                <a:solidFill>
                  <a:srgbClr val="333333"/>
                </a:solidFill>
                <a:latin typeface="Jost"/>
                <a:cs typeface="Arial"/>
              </a:rPr>
              <a:t>2019)</a:t>
            </a:r>
            <a:endParaRPr lang="en-US" dirty="0"/>
          </a:p>
        </p:txBody>
      </p:sp>
    </p:spTree>
    <p:extLst>
      <p:ext uri="{BB962C8B-B14F-4D97-AF65-F5344CB8AC3E}">
        <p14:creationId xmlns:p14="http://schemas.microsoft.com/office/powerpoint/2010/main" val="16064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D399821-D583-319E-CE5E-59AD76FBF9D9}"/>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FBF1418F-5CD8-F04E-5795-57CC519C040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A2692C2-8BB0-DA54-B1BB-CE30F7C62D03}"/>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Titel 5">
            <a:extLst>
              <a:ext uri="{FF2B5EF4-FFF2-40B4-BE49-F238E27FC236}">
                <a16:creationId xmlns:a16="http://schemas.microsoft.com/office/drawing/2014/main" id="{FFBBD68E-2119-EC25-B59E-F701CEF6AA6F}"/>
              </a:ext>
            </a:extLst>
          </p:cNvPr>
          <p:cNvSpPr>
            <a:spLocks noGrp="1"/>
          </p:cNvSpPr>
          <p:nvPr>
            <p:ph type="title"/>
          </p:nvPr>
        </p:nvSpPr>
        <p:spPr>
          <a:xfrm>
            <a:off x="560115" y="388366"/>
            <a:ext cx="10625470" cy="784018"/>
          </a:xfrm>
        </p:spPr>
        <p:txBody>
          <a:bodyPr/>
          <a:lstStyle/>
          <a:p>
            <a:r>
              <a:rPr lang="en-GB" sz="4400" dirty="0"/>
              <a:t>Informatie </a:t>
            </a:r>
            <a:r>
              <a:rPr lang="en-GB" sz="4400" dirty="0" err="1"/>
              <a:t>Structurele</a:t>
            </a:r>
            <a:r>
              <a:rPr lang="en-GB" sz="4400" dirty="0"/>
              <a:t> </a:t>
            </a:r>
            <a:r>
              <a:rPr lang="en-GB" sz="4400" dirty="0" err="1"/>
              <a:t>Methodologie</a:t>
            </a:r>
            <a:r>
              <a:rPr lang="en-GB" sz="4400" dirty="0"/>
              <a:t> (ISM) II</a:t>
            </a:r>
          </a:p>
        </p:txBody>
      </p:sp>
      <p:grpSp>
        <p:nvGrpSpPr>
          <p:cNvPr id="2" name="Gruppieren 1">
            <a:extLst>
              <a:ext uri="{FF2B5EF4-FFF2-40B4-BE49-F238E27FC236}">
                <a16:creationId xmlns:a16="http://schemas.microsoft.com/office/drawing/2014/main" id="{D3FE34B3-5EE9-633B-2A46-FE4C1C90342C}"/>
              </a:ext>
            </a:extLst>
          </p:cNvPr>
          <p:cNvGrpSpPr/>
          <p:nvPr/>
        </p:nvGrpSpPr>
        <p:grpSpPr>
          <a:xfrm>
            <a:off x="2202753" y="2884040"/>
            <a:ext cx="7419593" cy="3043118"/>
            <a:chOff x="2612634" y="2503086"/>
            <a:chExt cx="6001430" cy="1677827"/>
          </a:xfrm>
        </p:grpSpPr>
        <p:sp>
          <p:nvSpPr>
            <p:cNvPr id="12" name="Freihandform: Form 11">
              <a:extLst>
                <a:ext uri="{FF2B5EF4-FFF2-40B4-BE49-F238E27FC236}">
                  <a16:creationId xmlns:a16="http://schemas.microsoft.com/office/drawing/2014/main" id="{EDA1AF4B-2F2E-62BA-3E48-5C53622A9368}"/>
                </a:ext>
              </a:extLst>
            </p:cNvPr>
            <p:cNvSpPr/>
            <p:nvPr/>
          </p:nvSpPr>
          <p:spPr>
            <a:xfrm>
              <a:off x="2612634" y="2503087"/>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de-DE" kern="1200" dirty="0"/>
                <a:t>Verklaringen over </a:t>
              </a:r>
              <a:r>
                <a:rPr lang="de-DE" kern="1200" dirty="0" err="1"/>
                <a:t>feiten </a:t>
              </a:r>
              <a:r>
                <a:rPr lang="de-DE" kern="1200" dirty="0"/>
                <a:t>en alternatieven</a:t>
              </a:r>
            </a:p>
          </p:txBody>
        </p:sp>
        <p:sp>
          <p:nvSpPr>
            <p:cNvPr id="13" name="Freihandform: Form 12">
              <a:extLst>
                <a:ext uri="{FF2B5EF4-FFF2-40B4-BE49-F238E27FC236}">
                  <a16:creationId xmlns:a16="http://schemas.microsoft.com/office/drawing/2014/main" id="{795FB483-407F-24AD-73ED-2A4EDA1CC176}"/>
                </a:ext>
              </a:extLst>
            </p:cNvPr>
            <p:cNvSpPr/>
            <p:nvPr/>
          </p:nvSpPr>
          <p:spPr>
            <a:xfrm>
              <a:off x="5677952" y="2503086"/>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65774"/>
                <a:satOff val="-6351"/>
                <a:lumOff val="12946"/>
                <a:alphaOff val="0"/>
              </a:schemeClr>
            </a:fillRef>
            <a:effectRef idx="0">
              <a:schemeClr val="accent5">
                <a:shade val="80000"/>
                <a:hueOff val="65774"/>
                <a:satOff val="-6351"/>
                <a:lumOff val="12946"/>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de-DE" kern="1200" dirty="0"/>
                <a:t>Verklaringen over </a:t>
              </a:r>
              <a:r>
                <a:rPr lang="en-GB" kern="1200" dirty="0"/>
                <a:t>evaluaties, criteria, voorkeuren, afwijzingen</a:t>
              </a:r>
              <a:endParaRPr lang="de-DE" kern="1200" dirty="0"/>
            </a:p>
          </p:txBody>
        </p:sp>
        <p:sp>
          <p:nvSpPr>
            <p:cNvPr id="14" name="Freihandform: Form 13">
              <a:extLst>
                <a:ext uri="{FF2B5EF4-FFF2-40B4-BE49-F238E27FC236}">
                  <a16:creationId xmlns:a16="http://schemas.microsoft.com/office/drawing/2014/main" id="{A48FCBB4-E0B1-CE2B-5953-FB0F3D6A1E70}"/>
                </a:ext>
              </a:extLst>
            </p:cNvPr>
            <p:cNvSpPr/>
            <p:nvPr/>
          </p:nvSpPr>
          <p:spPr>
            <a:xfrm>
              <a:off x="2612634" y="3392151"/>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131548"/>
                <a:satOff val="-12703"/>
                <a:lumOff val="25893"/>
                <a:alphaOff val="0"/>
              </a:schemeClr>
            </a:fillRef>
            <a:effectRef idx="0">
              <a:schemeClr val="accent5">
                <a:shade val="80000"/>
                <a:hueOff val="131548"/>
                <a:satOff val="-12703"/>
                <a:lumOff val="25893"/>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en-GB" kern="1200" dirty="0"/>
                <a:t>Verklaringen over probleemoplossend gedrag en concrete procedures</a:t>
              </a:r>
              <a:endParaRPr lang="de-DE" kern="1200" dirty="0"/>
            </a:p>
          </p:txBody>
        </p:sp>
        <p:sp>
          <p:nvSpPr>
            <p:cNvPr id="15" name="Freihandform: Form 14">
              <a:extLst>
                <a:ext uri="{FF2B5EF4-FFF2-40B4-BE49-F238E27FC236}">
                  <a16:creationId xmlns:a16="http://schemas.microsoft.com/office/drawing/2014/main" id="{42234E3D-E99D-54DD-E901-139B02AA47D4}"/>
                </a:ext>
              </a:extLst>
            </p:cNvPr>
            <p:cNvSpPr/>
            <p:nvPr/>
          </p:nvSpPr>
          <p:spPr>
            <a:xfrm>
              <a:off x="5677952" y="3392150"/>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197322"/>
                <a:satOff val="-19054"/>
                <a:lumOff val="38839"/>
                <a:alphaOff val="0"/>
              </a:schemeClr>
            </a:fillRef>
            <a:effectRef idx="0">
              <a:schemeClr val="accent5">
                <a:shade val="80000"/>
                <a:hueOff val="197322"/>
                <a:satOff val="-19054"/>
                <a:lumOff val="38839"/>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en-GB" kern="1200"/>
                <a:t>Uitspraken over emoties, conflicten, probleemdruk, angsten, verwachtingen</a:t>
              </a:r>
              <a:endParaRPr lang="de-DE" kern="1200" dirty="0"/>
            </a:p>
          </p:txBody>
        </p:sp>
      </p:grpSp>
      <p:sp>
        <p:nvSpPr>
          <p:cNvPr id="9" name="Textfeld 8">
            <a:extLst>
              <a:ext uri="{FF2B5EF4-FFF2-40B4-BE49-F238E27FC236}">
                <a16:creationId xmlns:a16="http://schemas.microsoft.com/office/drawing/2014/main" id="{24B76F20-B902-78C4-4699-21EDC3068FF6}"/>
              </a:ext>
            </a:extLst>
          </p:cNvPr>
          <p:cNvSpPr txBox="1"/>
          <p:nvPr/>
        </p:nvSpPr>
        <p:spPr>
          <a:xfrm>
            <a:off x="708962" y="1843208"/>
            <a:ext cx="10407176" cy="830997"/>
          </a:xfrm>
          <a:prstGeom prst="rect">
            <a:avLst/>
          </a:prstGeom>
          <a:noFill/>
        </p:spPr>
        <p:txBody>
          <a:bodyPr wrap="square" rtlCol="0">
            <a:spAutoFit/>
          </a:bodyPr>
          <a:lstStyle/>
          <a:p>
            <a:pPr algn="ctr"/>
            <a:r>
              <a:rPr lang="en-GB" sz="2400" dirty="0">
                <a:solidFill>
                  <a:schemeClr val="accent1"/>
                </a:solidFill>
                <a:latin typeface="+mn-lt"/>
              </a:rPr>
              <a:t>SCHEMA VOOR HET CLASSIFICEREN VAN DE SPRAAKUITINGEN VAN DE CLIËNT TIJDENS HET ADVIESGESPREK</a:t>
            </a:r>
          </a:p>
        </p:txBody>
      </p:sp>
      <p:pic>
        <p:nvPicPr>
          <p:cNvPr id="7" name="Afbeelding 9" descr="Afbeelding met wit&#10;&#10;Automatisch gegenereerde beschrijving">
            <a:extLst>
              <a:ext uri="{FF2B5EF4-FFF2-40B4-BE49-F238E27FC236}">
                <a16:creationId xmlns:a16="http://schemas.microsoft.com/office/drawing/2014/main" id="{94DD4F00-F4F0-D3BC-DCE5-7AF2AFC0BC24}"/>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BBF67376-032A-0205-53CB-4BC3A26FC53E}"/>
              </a:ext>
            </a:extLst>
          </p:cNvPr>
          <p:cNvSpPr txBox="1"/>
          <p:nvPr/>
        </p:nvSpPr>
        <p:spPr>
          <a:xfrm>
            <a:off x="0"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1" name="TextBox 10">
            <a:extLst>
              <a:ext uri="{FF2B5EF4-FFF2-40B4-BE49-F238E27FC236}">
                <a16:creationId xmlns:a16="http://schemas.microsoft.com/office/drawing/2014/main" id="{EFC6F678-E255-FB95-3C43-A2E02F1943C9}"/>
              </a:ext>
            </a:extLst>
          </p:cNvPr>
          <p:cNvSpPr txBox="1"/>
          <p:nvPr/>
        </p:nvSpPr>
        <p:spPr>
          <a:xfrm>
            <a:off x="10554388" y="1468417"/>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33333"/>
                </a:solidFill>
                <a:latin typeface="Jost"/>
                <a:cs typeface="Arial"/>
              </a:rPr>
              <a:t>(</a:t>
            </a:r>
            <a:r>
              <a:rPr lang="en-US" sz="1200" dirty="0" err="1">
                <a:solidFill>
                  <a:srgbClr val="333333"/>
                </a:solidFill>
                <a:latin typeface="Jost"/>
                <a:cs typeface="Arial"/>
              </a:rPr>
              <a:t>Ertelt/Schulz </a:t>
            </a:r>
            <a:r>
              <a:rPr lang="en-US" sz="1200" dirty="0">
                <a:solidFill>
                  <a:srgbClr val="333333"/>
                </a:solidFill>
                <a:latin typeface="Jost"/>
                <a:cs typeface="Arial"/>
              </a:rPr>
              <a:t>2019)</a:t>
            </a:r>
            <a:endParaRPr lang="en-US" dirty="0"/>
          </a:p>
        </p:txBody>
      </p:sp>
    </p:spTree>
    <p:extLst>
      <p:ext uri="{BB962C8B-B14F-4D97-AF65-F5344CB8AC3E}">
        <p14:creationId xmlns:p14="http://schemas.microsoft.com/office/powerpoint/2010/main" val="234423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C73867C-A87D-DC8A-FBC5-016A62B0EDD3}"/>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AFDA7952-8969-889F-CB14-9B6BF1CA5E9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339073B-81F2-6885-9CD5-76FF19A7A023}"/>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Titel 5">
            <a:extLst>
              <a:ext uri="{FF2B5EF4-FFF2-40B4-BE49-F238E27FC236}">
                <a16:creationId xmlns:a16="http://schemas.microsoft.com/office/drawing/2014/main" id="{3E01EAED-A56E-76A1-1E42-9CE01950E543}"/>
              </a:ext>
            </a:extLst>
          </p:cNvPr>
          <p:cNvSpPr>
            <a:spLocks noGrp="1"/>
          </p:cNvSpPr>
          <p:nvPr>
            <p:ph type="title"/>
          </p:nvPr>
        </p:nvSpPr>
        <p:spPr>
          <a:xfrm>
            <a:off x="841911" y="374277"/>
            <a:ext cx="9964206" cy="784018"/>
          </a:xfrm>
        </p:spPr>
        <p:txBody>
          <a:bodyPr/>
          <a:lstStyle/>
          <a:p>
            <a:r>
              <a:rPr lang="en-GB" sz="4800" dirty="0" err="1"/>
              <a:t>Cognitieve</a:t>
            </a:r>
            <a:r>
              <a:rPr lang="en-GB" sz="4800" dirty="0"/>
              <a:t> </a:t>
            </a:r>
            <a:r>
              <a:rPr lang="en-GB" sz="4800" dirty="0" err="1"/>
              <a:t>informatieverwerking</a:t>
            </a:r>
            <a:r>
              <a:rPr lang="en-GB" sz="4800" dirty="0"/>
              <a:t> (CIP)</a:t>
            </a:r>
          </a:p>
        </p:txBody>
      </p:sp>
      <p:graphicFrame>
        <p:nvGraphicFramePr>
          <p:cNvPr id="7" name="Inhaltsplatzhalter 6">
            <a:extLst>
              <a:ext uri="{FF2B5EF4-FFF2-40B4-BE49-F238E27FC236}">
                <a16:creationId xmlns:a16="http://schemas.microsoft.com/office/drawing/2014/main" id="{6502B98F-D51E-C0B1-F12A-C9E4E645BCB3}"/>
              </a:ext>
            </a:extLst>
          </p:cNvPr>
          <p:cNvGraphicFramePr>
            <a:graphicFrameLocks/>
          </p:cNvGraphicFramePr>
          <p:nvPr>
            <p:extLst>
              <p:ext uri="{D42A27DB-BD31-4B8C-83A1-F6EECF244321}">
                <p14:modId xmlns:p14="http://schemas.microsoft.com/office/powerpoint/2010/main" val="2978383257"/>
              </p:ext>
            </p:extLst>
          </p:nvPr>
        </p:nvGraphicFramePr>
        <p:xfrm>
          <a:off x="2036817" y="1956146"/>
          <a:ext cx="5881266" cy="4350934"/>
        </p:xfrm>
        <a:graphic>
          <a:graphicData uri="http://schemas.openxmlformats.org/drawingml/2006/table">
            <a:tbl>
              <a:tblPr/>
              <a:tblGrid>
                <a:gridCol w="5881266">
                  <a:extLst>
                    <a:ext uri="{9D8B030D-6E8A-4147-A177-3AD203B41FA5}">
                      <a16:colId xmlns:a16="http://schemas.microsoft.com/office/drawing/2014/main" val="20000"/>
                    </a:ext>
                  </a:extLst>
                </a:gridCol>
              </a:tblGrid>
              <a:tr h="642281">
                <a:tc>
                  <a:txBody>
                    <a:bodyPr/>
                    <a:lstStyle/>
                    <a:p>
                      <a:endParaRPr lang="de-DE" dirty="0"/>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2281">
                <a:tc>
                  <a:txBody>
                    <a:bodyPr/>
                    <a:lstStyle/>
                    <a:p>
                      <a:endParaRPr lang="de-DE"/>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5999">
                <a:tc>
                  <a:txBody>
                    <a:bodyPr/>
                    <a:lstStyle/>
                    <a:p>
                      <a:endParaRPr lang="de-DE"/>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86155">
                <a:tc>
                  <a:txBody>
                    <a:bodyPr/>
                    <a:lstStyle/>
                    <a:p>
                      <a:endParaRPr lang="de-DE" dirty="0"/>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64218">
                <a:tc>
                  <a:txBody>
                    <a:bodyPr/>
                    <a:lstStyle/>
                    <a:p>
                      <a:pPr marL="0" marR="0" lvl="0" indent="0" algn="l" defTabSz="914400" rtl="0" eaLnBrk="1" fontAlgn="base" latinLnBrk="0" hangingPunct="1">
                        <a:lnSpc>
                          <a:spcPts val="1600"/>
                        </a:lnSpc>
                        <a:spcBef>
                          <a:spcPct val="0"/>
                        </a:spcBef>
                        <a:spcAft>
                          <a:spcPts val="600"/>
                        </a:spcAft>
                        <a:buClrTx/>
                        <a:buSzTx/>
                        <a:buFontTx/>
                        <a:buNone/>
                        <a:tabLst/>
                      </a:pP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8" name="Diagramm 7">
            <a:extLst>
              <a:ext uri="{FF2B5EF4-FFF2-40B4-BE49-F238E27FC236}">
                <a16:creationId xmlns:a16="http://schemas.microsoft.com/office/drawing/2014/main" id="{8464A0BC-5347-0D44-9406-6A1C044812B5}"/>
              </a:ext>
            </a:extLst>
          </p:cNvPr>
          <p:cNvGraphicFramePr/>
          <p:nvPr>
            <p:extLst>
              <p:ext uri="{D42A27DB-BD31-4B8C-83A1-F6EECF244321}">
                <p14:modId xmlns:p14="http://schemas.microsoft.com/office/powerpoint/2010/main" val="1209769431"/>
              </p:ext>
            </p:extLst>
          </p:nvPr>
        </p:nvGraphicFramePr>
        <p:xfrm>
          <a:off x="1455375" y="1764618"/>
          <a:ext cx="9122295" cy="431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feil: nach rechts 10">
            <a:extLst>
              <a:ext uri="{FF2B5EF4-FFF2-40B4-BE49-F238E27FC236}">
                <a16:creationId xmlns:a16="http://schemas.microsoft.com/office/drawing/2014/main" id="{BE44B7EA-B2AA-A0AE-51BF-16189A6DB26B}"/>
              </a:ext>
            </a:extLst>
          </p:cNvPr>
          <p:cNvSpPr/>
          <p:nvPr/>
        </p:nvSpPr>
        <p:spPr>
          <a:xfrm rot="16200000" flipH="1">
            <a:off x="4414094" y="3750821"/>
            <a:ext cx="755795" cy="370918"/>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feil: nach rechts 11">
            <a:extLst>
              <a:ext uri="{FF2B5EF4-FFF2-40B4-BE49-F238E27FC236}">
                <a16:creationId xmlns:a16="http://schemas.microsoft.com/office/drawing/2014/main" id="{0E71F4BB-6C80-0ABB-89E6-4BE5294EC03F}"/>
              </a:ext>
            </a:extLst>
          </p:cNvPr>
          <p:cNvSpPr/>
          <p:nvPr/>
        </p:nvSpPr>
        <p:spPr>
          <a:xfrm rot="16200000" flipH="1">
            <a:off x="7169269" y="3750821"/>
            <a:ext cx="755795" cy="370918"/>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fbeelding 9" descr="Afbeelding met wit&#10;&#10;Automatisch gegenereerde beschrijving">
            <a:extLst>
              <a:ext uri="{FF2B5EF4-FFF2-40B4-BE49-F238E27FC236}">
                <a16:creationId xmlns:a16="http://schemas.microsoft.com/office/drawing/2014/main" id="{4D00243F-533D-CFCC-49A6-07DEDBA21E69}"/>
              </a:ext>
            </a:extLst>
          </p:cNvPr>
          <p:cNvPicPr>
            <a:picLocks noChangeAspect="1"/>
          </p:cNvPicPr>
          <p:nvPr/>
        </p:nvPicPr>
        <p:blipFill>
          <a:blip r:embed="rId7"/>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7A7DC27D-DF5C-1527-CD6F-BE5502DB6170}"/>
              </a:ext>
            </a:extLst>
          </p:cNvPr>
          <p:cNvSpPr txBox="1"/>
          <p:nvPr/>
        </p:nvSpPr>
        <p:spPr>
          <a:xfrm>
            <a:off x="0" y="112667"/>
            <a:ext cx="678677"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9" name="TextBox 18">
            <a:extLst>
              <a:ext uri="{FF2B5EF4-FFF2-40B4-BE49-F238E27FC236}">
                <a16:creationId xmlns:a16="http://schemas.microsoft.com/office/drawing/2014/main" id="{1616FAAC-EAAB-B601-206E-78610FE960CA}"/>
              </a:ext>
            </a:extLst>
          </p:cNvPr>
          <p:cNvSpPr txBox="1"/>
          <p:nvPr/>
        </p:nvSpPr>
        <p:spPr>
          <a:xfrm>
            <a:off x="10554388" y="1468417"/>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33333"/>
                </a:solidFill>
                <a:latin typeface="Jost"/>
                <a:cs typeface="Arial"/>
              </a:rPr>
              <a:t>(</a:t>
            </a:r>
            <a:r>
              <a:rPr lang="en-US" sz="1200" dirty="0" err="1">
                <a:solidFill>
                  <a:srgbClr val="333333"/>
                </a:solidFill>
                <a:latin typeface="Jost"/>
                <a:cs typeface="Arial"/>
              </a:rPr>
              <a:t>Ertelt/Schulz </a:t>
            </a:r>
            <a:r>
              <a:rPr lang="en-US" sz="1200" dirty="0">
                <a:solidFill>
                  <a:srgbClr val="333333"/>
                </a:solidFill>
                <a:latin typeface="Jost"/>
                <a:cs typeface="Arial"/>
              </a:rPr>
              <a:t>2019)</a:t>
            </a:r>
            <a:endParaRPr lang="en-US" dirty="0"/>
          </a:p>
        </p:txBody>
      </p:sp>
    </p:spTree>
    <p:extLst>
      <p:ext uri="{BB962C8B-B14F-4D97-AF65-F5344CB8AC3E}">
        <p14:creationId xmlns:p14="http://schemas.microsoft.com/office/powerpoint/2010/main" val="336215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C8057D4-05C4-5495-F157-296348BA1CD3}"/>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ADB7D7D1-B9C7-B5D8-40B7-969D99EB3D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6DCFFE31-E291-5AE2-939E-0030344836EF}"/>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6" name="Titel 5">
            <a:extLst>
              <a:ext uri="{FF2B5EF4-FFF2-40B4-BE49-F238E27FC236}">
                <a16:creationId xmlns:a16="http://schemas.microsoft.com/office/drawing/2014/main" id="{CDE787B5-8161-6926-B34B-E0E5A0399665}"/>
              </a:ext>
            </a:extLst>
          </p:cNvPr>
          <p:cNvSpPr>
            <a:spLocks noGrp="1"/>
          </p:cNvSpPr>
          <p:nvPr>
            <p:ph type="title"/>
          </p:nvPr>
        </p:nvSpPr>
        <p:spPr/>
        <p:txBody>
          <a:bodyPr/>
          <a:lstStyle/>
          <a:p>
            <a:r>
              <a:rPr lang="en-GB" dirty="0"/>
              <a:t>ISM koppelen aan CIP</a:t>
            </a:r>
          </a:p>
        </p:txBody>
      </p:sp>
      <p:graphicFrame>
        <p:nvGraphicFramePr>
          <p:cNvPr id="10" name="Inhaltsplatzhalter 4">
            <a:extLst>
              <a:ext uri="{FF2B5EF4-FFF2-40B4-BE49-F238E27FC236}">
                <a16:creationId xmlns:a16="http://schemas.microsoft.com/office/drawing/2014/main" id="{F141E38A-B42D-BA77-0602-602167D3AB6A}"/>
              </a:ext>
            </a:extLst>
          </p:cNvPr>
          <p:cNvGraphicFramePr>
            <a:graphicFrameLocks noGrp="1"/>
          </p:cNvGraphicFramePr>
          <p:nvPr>
            <p:ph idx="1"/>
            <p:extLst>
              <p:ext uri="{D42A27DB-BD31-4B8C-83A1-F6EECF244321}">
                <p14:modId xmlns:p14="http://schemas.microsoft.com/office/powerpoint/2010/main" val="3602360109"/>
              </p:ext>
            </p:extLst>
          </p:nvPr>
        </p:nvGraphicFramePr>
        <p:xfrm>
          <a:off x="1089160" y="1817258"/>
          <a:ext cx="10067654" cy="4669975"/>
        </p:xfrm>
        <a:graphic>
          <a:graphicData uri="http://schemas.openxmlformats.org/drawingml/2006/table">
            <a:tbl>
              <a:tblPr firstRow="1" bandRow="1">
                <a:tableStyleId>{5FD0F851-EC5A-4D38-B0AD-8093EC10F338}</a:tableStyleId>
              </a:tblPr>
              <a:tblGrid>
                <a:gridCol w="5033827">
                  <a:extLst>
                    <a:ext uri="{9D8B030D-6E8A-4147-A177-3AD203B41FA5}">
                      <a16:colId xmlns:a16="http://schemas.microsoft.com/office/drawing/2014/main" val="3724025488"/>
                    </a:ext>
                  </a:extLst>
                </a:gridCol>
                <a:gridCol w="5033827">
                  <a:extLst>
                    <a:ext uri="{9D8B030D-6E8A-4147-A177-3AD203B41FA5}">
                      <a16:colId xmlns:a16="http://schemas.microsoft.com/office/drawing/2014/main" val="1330220160"/>
                    </a:ext>
                  </a:extLst>
                </a:gridCol>
              </a:tblGrid>
              <a:tr h="504391">
                <a:tc gridSpan="2">
                  <a:txBody>
                    <a:bodyPr/>
                    <a:lstStyle/>
                    <a:p>
                      <a:pPr algn="ctr"/>
                      <a:r>
                        <a:rPr lang="en-GB" sz="2000" noProof="0" dirty="0">
                          <a:solidFill>
                            <a:schemeClr val="bg1"/>
                          </a:solidFill>
                        </a:rPr>
                        <a:t> Voorschrijvende premissen (probleemoplossing)</a:t>
                      </a:r>
                      <a:endParaRPr lang="de-DE" sz="1100"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5"/>
                    </a:solidFill>
                  </a:tcPr>
                </a:tc>
                <a:tc hMerge="1">
                  <a:txBody>
                    <a:bodyPr/>
                    <a:lstStyle/>
                    <a:p>
                      <a:endParaRPr lang="de-DE"/>
                    </a:p>
                  </a:txBody>
                  <a:tcPr/>
                </a:tc>
                <a:extLst>
                  <a:ext uri="{0D108BD9-81ED-4DB2-BD59-A6C34878D82A}">
                    <a16:rowId xmlns:a16="http://schemas.microsoft.com/office/drawing/2014/main" val="1901326469"/>
                  </a:ext>
                </a:extLst>
              </a:tr>
              <a:tr h="820275">
                <a:tc gridSpan="2">
                  <a:txBody>
                    <a:bodyPr/>
                    <a:lstStyle/>
                    <a:p>
                      <a:pPr algn="ctr"/>
                      <a:r>
                        <a:rPr lang="en-US" sz="2000" b="1" dirty="0">
                          <a:solidFill>
                            <a:schemeClr val="tx1"/>
                          </a:solidFill>
                          <a:effectLst/>
                        </a:rPr>
                        <a:t> Metacognities: </a:t>
                      </a:r>
                      <a:r>
                        <a:rPr lang="en-US" sz="2000" dirty="0">
                          <a:solidFill>
                            <a:schemeClr val="tx1"/>
                          </a:solidFill>
                          <a:effectLst/>
                        </a:rPr>
                        <a:t>Kennis op een hoger niveau voor monitoring en controle bij het oplossen van problemen</a:t>
                      </a:r>
                      <a:endParaRPr lang="de-DE" sz="2000" dirty="0">
                        <a:solidFill>
                          <a:schemeClr val="tx1"/>
                        </a:solidFill>
                        <a:effectLst/>
                      </a:endParaRPr>
                    </a:p>
                    <a:p>
                      <a:pPr algn="ctr"/>
                      <a:r>
                        <a:rPr lang="en-US" sz="2000" i="1" noProof="0" dirty="0">
                          <a:solidFill>
                            <a:schemeClr val="tx1"/>
                          </a:solidFill>
                          <a:effectLst/>
                        </a:rPr>
                        <a:t>Nadenken over je eigen </a:t>
                      </a:r>
                      <a:r>
                        <a:rPr lang="de-DE" sz="1100" dirty="0">
                          <a:solidFill>
                            <a:schemeClr val="tx1"/>
                          </a:solidFill>
                          <a:effectLst/>
                        </a:rPr>
                        <a:t>besluitvorming </a:t>
                      </a:r>
                      <a:endParaRPr lang="de-DE" sz="110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tc>
                <a:extLst>
                  <a:ext uri="{0D108BD9-81ED-4DB2-BD59-A6C34878D82A}">
                    <a16:rowId xmlns:a16="http://schemas.microsoft.com/office/drawing/2014/main" val="3512093846"/>
                  </a:ext>
                </a:extLst>
              </a:tr>
              <a:tr h="841664">
                <a:tc gridSpan="2">
                  <a:txBody>
                    <a:bodyPr/>
                    <a:lstStyle/>
                    <a:p>
                      <a:pPr algn="ctr"/>
                      <a:r>
                        <a:rPr lang="en-US" sz="2000" b="1" dirty="0">
                          <a:solidFill>
                            <a:schemeClr val="tx1"/>
                          </a:solidFill>
                          <a:effectLst/>
                        </a:rPr>
                        <a:t> Vaardigheden om beslissingen te nemen: </a:t>
                      </a:r>
                      <a:r>
                        <a:rPr lang="en-US" sz="2000" dirty="0">
                          <a:solidFill>
                            <a:schemeClr val="tx1"/>
                          </a:solidFill>
                          <a:effectLst/>
                        </a:rPr>
                        <a:t>Vaardigheden en vaardigheden op het gebied van besluitvorming en probleemoplossing</a:t>
                      </a:r>
                      <a:endParaRPr lang="de-DE" sz="2000" dirty="0">
                        <a:solidFill>
                          <a:schemeClr val="tx1"/>
                        </a:solidFill>
                        <a:effectLst/>
                      </a:endParaRPr>
                    </a:p>
                    <a:p>
                      <a:pPr algn="ctr"/>
                      <a:r>
                        <a:rPr lang="en-US" sz="2000" i="1" noProof="0" dirty="0">
                          <a:solidFill>
                            <a:schemeClr val="tx1"/>
                          </a:solidFill>
                          <a:effectLst/>
                        </a:rPr>
                        <a:t>Weten hoe je beslissingen neemt</a:t>
                      </a:r>
                      <a:endParaRPr lang="en-US" sz="1100" noProof="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tc>
                <a:extLst>
                  <a:ext uri="{0D108BD9-81ED-4DB2-BD59-A6C34878D82A}">
                    <a16:rowId xmlns:a16="http://schemas.microsoft.com/office/drawing/2014/main" val="1511037230"/>
                  </a:ext>
                </a:extLst>
              </a:tr>
              <a:tr h="1808078">
                <a:tc>
                  <a:txBody>
                    <a:bodyPr/>
                    <a:lstStyle/>
                    <a:p>
                      <a:pPr algn="ctr"/>
                      <a:r>
                        <a:rPr lang="en-US" sz="2000" b="1" dirty="0">
                          <a:solidFill>
                            <a:schemeClr val="tx1"/>
                          </a:solidFill>
                          <a:effectLst/>
                        </a:rPr>
                        <a:t>Zelfkennis: </a:t>
                      </a:r>
                      <a:r>
                        <a:rPr lang="en-US" sz="2000" b="0" dirty="0">
                          <a:solidFill>
                            <a:schemeClr val="tx1"/>
                          </a:solidFill>
                          <a:effectLst/>
                        </a:rPr>
                        <a:t>Kennis van de eigen persoon (zelfconcept): waarden, interesses, vaardigheden, voorkeuren, invloed van de familie</a:t>
                      </a:r>
                      <a:endParaRPr lang="de-DE" sz="2000" b="0" dirty="0">
                        <a:solidFill>
                          <a:schemeClr val="tx1"/>
                        </a:solidFill>
                        <a:effectLst/>
                      </a:endParaRPr>
                    </a:p>
                    <a:p>
                      <a:pPr algn="ctr"/>
                      <a:r>
                        <a:rPr lang="en-US" sz="2000" b="0" i="1" noProof="0" dirty="0">
                          <a:solidFill>
                            <a:schemeClr val="tx1"/>
                          </a:solidFill>
                          <a:effectLst/>
                        </a:rPr>
                        <a:t>Weten over jezelf</a:t>
                      </a:r>
                      <a:endParaRPr lang="en-US" sz="2000" i="1"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a:solidFill>
                            <a:schemeClr val="tx1"/>
                          </a:solidFill>
                          <a:effectLst/>
                        </a:rPr>
                        <a:t>Opties/beroepen Kennis: </a:t>
                      </a:r>
                      <a:r>
                        <a:rPr lang="en-US" sz="2000" dirty="0">
                          <a:solidFill>
                            <a:schemeClr val="tx1"/>
                          </a:solidFill>
                          <a:effectLst/>
                        </a:rPr>
                        <a:t>Beroepskennis: Functiebenamingen, classificatiecriteria, vereisten, beloningen, carrièremogelijkheden, enz.</a:t>
                      </a:r>
                      <a:endParaRPr lang="de-DE" sz="2000" dirty="0">
                        <a:solidFill>
                          <a:schemeClr val="tx1"/>
                        </a:solidFill>
                        <a:effectLst/>
                      </a:endParaRPr>
                    </a:p>
                    <a:p>
                      <a:pPr algn="ctr"/>
                      <a:r>
                        <a:rPr lang="en-US" sz="2000" i="1" dirty="0">
                          <a:solidFill>
                            <a:schemeClr val="tx1"/>
                          </a:solidFill>
                          <a:effectLst/>
                        </a:rPr>
                        <a:t>Weten wat je opties/beroepen zijn</a:t>
                      </a:r>
                      <a:endParaRPr lang="de-DE"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0245946"/>
                  </a:ext>
                </a:extLst>
              </a:tr>
              <a:tr h="528706">
                <a:tc>
                  <a:txBody>
                    <a:bodyPr/>
                    <a:lstStyle/>
                    <a:p>
                      <a:pPr algn="ctr"/>
                      <a:r>
                        <a:rPr lang="de-DE" sz="2000" b="1" dirty="0" err="1">
                          <a:solidFill>
                            <a:schemeClr val="bg1"/>
                          </a:solidFill>
                          <a:effectLst/>
                        </a:rPr>
                        <a:t>Waarderende premissen</a:t>
                      </a:r>
                      <a:endParaRPr lang="de-DE" sz="2000" b="1"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de-DE" sz="2000" b="1" dirty="0">
                          <a:solidFill>
                            <a:schemeClr val="bg1"/>
                          </a:solidFill>
                          <a:effectLst/>
                        </a:rPr>
                        <a:t>Feitelijke </a:t>
                      </a:r>
                      <a:r>
                        <a:rPr lang="de-DE" sz="2000" b="1" dirty="0" err="1">
                          <a:solidFill>
                            <a:schemeClr val="bg1"/>
                          </a:solidFill>
                          <a:effectLst/>
                        </a:rPr>
                        <a:t>premissen</a:t>
                      </a:r>
                      <a:endParaRPr lang="de-DE" sz="2000" b="1"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01925315"/>
                  </a:ext>
                </a:extLst>
              </a:tr>
            </a:tbl>
          </a:graphicData>
        </a:graphic>
      </p:graphicFrame>
      <p:sp>
        <p:nvSpPr>
          <p:cNvPr id="2" name="Geschweifte Klammer links 1">
            <a:extLst>
              <a:ext uri="{FF2B5EF4-FFF2-40B4-BE49-F238E27FC236}">
                <a16:creationId xmlns:a16="http://schemas.microsoft.com/office/drawing/2014/main" id="{01EB84D1-A227-07AB-3A41-B0A0601C3D9B}"/>
              </a:ext>
            </a:extLst>
          </p:cNvPr>
          <p:cNvSpPr/>
          <p:nvPr/>
        </p:nvSpPr>
        <p:spPr>
          <a:xfrm>
            <a:off x="797255" y="2438486"/>
            <a:ext cx="291905" cy="3254542"/>
          </a:xfrm>
          <a:prstGeom prst="leftBrace">
            <a:avLst/>
          </a:prstGeom>
          <a:no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9DB44863-C874-E48F-82C6-179A593156AB}"/>
              </a:ext>
            </a:extLst>
          </p:cNvPr>
          <p:cNvSpPr txBox="1"/>
          <p:nvPr/>
        </p:nvSpPr>
        <p:spPr>
          <a:xfrm rot="16200000">
            <a:off x="-1607345" y="3881091"/>
            <a:ext cx="4362439" cy="369332"/>
          </a:xfrm>
          <a:prstGeom prst="rect">
            <a:avLst/>
          </a:prstGeom>
          <a:noFill/>
        </p:spPr>
        <p:txBody>
          <a:bodyPr wrap="square" rtlCol="0">
            <a:spAutoFit/>
          </a:bodyPr>
          <a:lstStyle/>
          <a:p>
            <a:pPr algn="ctr"/>
            <a:r>
              <a:rPr lang="en-GB" sz="1800" i="1" dirty="0"/>
              <a:t>Cognitieve informatieverwerking (CIP)</a:t>
            </a:r>
          </a:p>
        </p:txBody>
      </p:sp>
      <p:sp>
        <p:nvSpPr>
          <p:cNvPr id="8" name="Geschweifte Klammer links 7">
            <a:extLst>
              <a:ext uri="{FF2B5EF4-FFF2-40B4-BE49-F238E27FC236}">
                <a16:creationId xmlns:a16="http://schemas.microsoft.com/office/drawing/2014/main" id="{F4062D7F-4C55-D1A7-E629-D6272E287C19}"/>
              </a:ext>
            </a:extLst>
          </p:cNvPr>
          <p:cNvSpPr/>
          <p:nvPr/>
        </p:nvSpPr>
        <p:spPr>
          <a:xfrm rot="10800000">
            <a:off x="11179668" y="1983230"/>
            <a:ext cx="369333" cy="4165053"/>
          </a:xfrm>
          <a:prstGeom prst="leftBrace">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E76BA531-F49D-F10A-0E70-B1D6C9F4232D}"/>
              </a:ext>
            </a:extLst>
          </p:cNvPr>
          <p:cNvSpPr txBox="1"/>
          <p:nvPr/>
        </p:nvSpPr>
        <p:spPr>
          <a:xfrm rot="5400000">
            <a:off x="9575301" y="3813812"/>
            <a:ext cx="4362439" cy="369332"/>
          </a:xfrm>
          <a:prstGeom prst="rect">
            <a:avLst/>
          </a:prstGeom>
          <a:noFill/>
        </p:spPr>
        <p:txBody>
          <a:bodyPr wrap="square" rtlCol="0">
            <a:spAutoFit/>
          </a:bodyPr>
          <a:lstStyle/>
          <a:p>
            <a:pPr algn="ctr"/>
            <a:r>
              <a:rPr lang="en-GB" sz="1800" i="1" dirty="0"/>
              <a:t>Informatie Structuur Methode (ISM)</a:t>
            </a:r>
          </a:p>
        </p:txBody>
      </p:sp>
      <p:pic>
        <p:nvPicPr>
          <p:cNvPr id="11" name="Afbeelding 9" descr="Afbeelding met wit&#10;&#10;Automatisch gegenereerde beschrijving">
            <a:extLst>
              <a:ext uri="{FF2B5EF4-FFF2-40B4-BE49-F238E27FC236}">
                <a16:creationId xmlns:a16="http://schemas.microsoft.com/office/drawing/2014/main" id="{BD3687A9-8FCE-980A-70EC-396E944F877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AFE70794-A621-7693-3820-7AF518A9D6F8}"/>
              </a:ext>
            </a:extLst>
          </p:cNvPr>
          <p:cNvSpPr txBox="1"/>
          <p:nvPr/>
        </p:nvSpPr>
        <p:spPr>
          <a:xfrm>
            <a:off x="32232" y="112667"/>
            <a:ext cx="7139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4" name="TextBox 13">
            <a:extLst>
              <a:ext uri="{FF2B5EF4-FFF2-40B4-BE49-F238E27FC236}">
                <a16:creationId xmlns:a16="http://schemas.microsoft.com/office/drawing/2014/main" id="{4056A3B6-6AE1-954C-E6AB-3483FFFBB6B3}"/>
              </a:ext>
            </a:extLst>
          </p:cNvPr>
          <p:cNvSpPr txBox="1"/>
          <p:nvPr/>
        </p:nvSpPr>
        <p:spPr>
          <a:xfrm>
            <a:off x="10554388" y="1468417"/>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33333"/>
                </a:solidFill>
                <a:latin typeface="Jost"/>
                <a:cs typeface="Arial"/>
              </a:rPr>
              <a:t>(</a:t>
            </a:r>
            <a:r>
              <a:rPr lang="en-US" sz="1200" dirty="0" err="1">
                <a:solidFill>
                  <a:srgbClr val="333333"/>
                </a:solidFill>
                <a:latin typeface="Jost"/>
                <a:cs typeface="Arial"/>
              </a:rPr>
              <a:t>Ertelt/Schulz </a:t>
            </a:r>
            <a:r>
              <a:rPr lang="en-US" sz="1200" dirty="0">
                <a:solidFill>
                  <a:srgbClr val="333333"/>
                </a:solidFill>
                <a:latin typeface="Jost"/>
                <a:cs typeface="Arial"/>
              </a:rPr>
              <a:t>2019)</a:t>
            </a:r>
            <a:endParaRPr lang="en-US" dirty="0"/>
          </a:p>
        </p:txBody>
      </p:sp>
    </p:spTree>
    <p:extLst>
      <p:ext uri="{BB962C8B-B14F-4D97-AF65-F5344CB8AC3E}">
        <p14:creationId xmlns:p14="http://schemas.microsoft.com/office/powerpoint/2010/main" val="283453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0AFF556-2A6C-E834-8E45-E257A1CB24D0}"/>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8834E9E5-EA21-A7F6-7EF2-7685F355C87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4FAE68B0-DFAE-7176-E552-E1308810C65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Titel 5">
            <a:extLst>
              <a:ext uri="{FF2B5EF4-FFF2-40B4-BE49-F238E27FC236}">
                <a16:creationId xmlns:a16="http://schemas.microsoft.com/office/drawing/2014/main" id="{4E8B65B3-E2E7-5DE2-1A05-91BCA0DFCA5E}"/>
              </a:ext>
            </a:extLst>
          </p:cNvPr>
          <p:cNvSpPr>
            <a:spLocks noGrp="1"/>
          </p:cNvSpPr>
          <p:nvPr>
            <p:ph type="title"/>
          </p:nvPr>
        </p:nvSpPr>
        <p:spPr/>
        <p:txBody>
          <a:bodyPr/>
          <a:lstStyle/>
          <a:p>
            <a:r>
              <a:rPr lang="de-DE" dirty="0"/>
              <a:t>Vijf stadia </a:t>
            </a:r>
            <a:r>
              <a:rPr lang="de-DE" dirty="0" err="1"/>
              <a:t>van counseling</a:t>
            </a:r>
            <a:endParaRPr lang="de-DE" dirty="0"/>
          </a:p>
        </p:txBody>
      </p:sp>
      <p:sp>
        <p:nvSpPr>
          <p:cNvPr id="2" name="Textfeld 1">
            <a:extLst>
              <a:ext uri="{FF2B5EF4-FFF2-40B4-BE49-F238E27FC236}">
                <a16:creationId xmlns:a16="http://schemas.microsoft.com/office/drawing/2014/main" id="{05CBAC13-3784-A3B9-671F-AC506F75F9CF}"/>
              </a:ext>
            </a:extLst>
          </p:cNvPr>
          <p:cNvSpPr txBox="1"/>
          <p:nvPr/>
        </p:nvSpPr>
        <p:spPr>
          <a:xfrm>
            <a:off x="8980227" y="1569172"/>
            <a:ext cx="3265749"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(Sampson et al. 1996 &amp; Peterson et al. 1996)</a:t>
            </a:r>
            <a:endParaRPr lang="en-GB" sz="1105" dirty="0">
              <a:solidFill>
                <a:prstClr val="black"/>
              </a:solidFill>
              <a:latin typeface="Jost"/>
              <a:cs typeface="+mn-cs"/>
            </a:endParaRPr>
          </a:p>
        </p:txBody>
      </p:sp>
      <p:graphicFrame>
        <p:nvGraphicFramePr>
          <p:cNvPr id="9" name="Tabelle 8">
            <a:extLst>
              <a:ext uri="{FF2B5EF4-FFF2-40B4-BE49-F238E27FC236}">
                <a16:creationId xmlns:a16="http://schemas.microsoft.com/office/drawing/2014/main" id="{A0ACFB63-0370-18C5-B896-C83806713782}"/>
              </a:ext>
            </a:extLst>
          </p:cNvPr>
          <p:cNvGraphicFramePr>
            <a:graphicFrameLocks noGrp="1"/>
          </p:cNvGraphicFramePr>
          <p:nvPr>
            <p:extLst>
              <p:ext uri="{D42A27DB-BD31-4B8C-83A1-F6EECF244321}">
                <p14:modId xmlns:p14="http://schemas.microsoft.com/office/powerpoint/2010/main" val="2840275534"/>
              </p:ext>
            </p:extLst>
          </p:nvPr>
        </p:nvGraphicFramePr>
        <p:xfrm>
          <a:off x="594294" y="1947047"/>
          <a:ext cx="11057386" cy="4259580"/>
        </p:xfrm>
        <a:graphic>
          <a:graphicData uri="http://schemas.openxmlformats.org/drawingml/2006/table">
            <a:tbl>
              <a:tblPr bandRow="1">
                <a:tableStyleId>{85BE263C-DBD7-4A20-BB59-AAB30ACAA65A}</a:tableStyleId>
              </a:tblPr>
              <a:tblGrid>
                <a:gridCol w="1730452">
                  <a:extLst>
                    <a:ext uri="{9D8B030D-6E8A-4147-A177-3AD203B41FA5}">
                      <a16:colId xmlns:a16="http://schemas.microsoft.com/office/drawing/2014/main" val="252699324"/>
                    </a:ext>
                  </a:extLst>
                </a:gridCol>
                <a:gridCol w="9326934">
                  <a:extLst>
                    <a:ext uri="{9D8B030D-6E8A-4147-A177-3AD203B41FA5}">
                      <a16:colId xmlns:a16="http://schemas.microsoft.com/office/drawing/2014/main" val="1393752745"/>
                    </a:ext>
                  </a:extLst>
                </a:gridCol>
              </a:tblGrid>
              <a:tr h="117200">
                <a:tc>
                  <a:txBody>
                    <a:bodyPr/>
                    <a:lstStyle/>
                    <a:p>
                      <a:pPr>
                        <a:lnSpc>
                          <a:spcPts val="2800"/>
                        </a:lnSpc>
                      </a:pPr>
                      <a:r>
                        <a:rPr lang="en-GB" noProof="0" dirty="0"/>
                        <a:t>Communicatie</a:t>
                      </a:r>
                    </a:p>
                  </a:txBody>
                  <a:tcPr anchor="ctr"/>
                </a:tc>
                <a:tc>
                  <a:txBody>
                    <a:bodyPr/>
                    <a:lstStyle/>
                    <a:p>
                      <a:pPr>
                        <a:lnSpc>
                          <a:spcPts val="2800"/>
                        </a:lnSpc>
                      </a:pPr>
                      <a:r>
                        <a:rPr lang="en-GB" sz="2000" noProof="0">
                          <a:effectLst/>
                          <a:latin typeface="Calibri" panose="020F0502020204030204" pitchFamily="34" charset="0"/>
                        </a:rPr>
                        <a:t>Zich bewust worden van een problematische situatie en de noodzaak inzien om een beslissing te nemen</a:t>
                      </a:r>
                      <a:endParaRPr lang="en-GB" noProof="0"/>
                    </a:p>
                  </a:txBody>
                  <a:tcPr/>
                </a:tc>
                <a:extLst>
                  <a:ext uri="{0D108BD9-81ED-4DB2-BD59-A6C34878D82A}">
                    <a16:rowId xmlns:a16="http://schemas.microsoft.com/office/drawing/2014/main" val="3139307487"/>
                  </a:ext>
                </a:extLst>
              </a:tr>
              <a:tr h="370840">
                <a:tc>
                  <a:txBody>
                    <a:bodyPr/>
                    <a:lstStyle/>
                    <a:p>
                      <a:pPr>
                        <a:lnSpc>
                          <a:spcPts val="2800"/>
                        </a:lnSpc>
                      </a:pPr>
                      <a:r>
                        <a:rPr lang="en-GB" noProof="0" dirty="0"/>
                        <a:t>Analyse</a:t>
                      </a:r>
                    </a:p>
                  </a:txBody>
                  <a:tcPr anchor="ctr"/>
                </a:tc>
                <a:tc>
                  <a:txBody>
                    <a:bodyPr/>
                    <a:lstStyle/>
                    <a:p>
                      <a:pPr>
                        <a:lnSpc>
                          <a:spcPts val="2800"/>
                        </a:lnSpc>
                      </a:pPr>
                      <a:r>
                        <a:rPr lang="en-GB" sz="2000" noProof="0">
                          <a:effectLst/>
                          <a:latin typeface="Calibri" panose="020F0502020204030204" pitchFamily="34" charset="0"/>
                        </a:rPr>
                        <a:t>Analyse van de oorzaken van het probleem en verkenning van de eigen persoonlijkheid (begrip van het zelf) en mogelijke oplossingen</a:t>
                      </a:r>
                      <a:endParaRPr lang="en-GB" noProof="0"/>
                    </a:p>
                  </a:txBody>
                  <a:tcPr/>
                </a:tc>
                <a:extLst>
                  <a:ext uri="{0D108BD9-81ED-4DB2-BD59-A6C34878D82A}">
                    <a16:rowId xmlns:a16="http://schemas.microsoft.com/office/drawing/2014/main" val="2320227035"/>
                  </a:ext>
                </a:extLst>
              </a:tr>
              <a:tr h="370840">
                <a:tc>
                  <a:txBody>
                    <a:bodyPr/>
                    <a:lstStyle/>
                    <a:p>
                      <a:pPr>
                        <a:lnSpc>
                          <a:spcPts val="2800"/>
                        </a:lnSpc>
                      </a:pPr>
                      <a:r>
                        <a:rPr lang="en-GB" noProof="0" dirty="0"/>
                        <a:t>Synthese</a:t>
                      </a:r>
                    </a:p>
                  </a:txBody>
                  <a:tcPr anchor="ctr"/>
                </a:tc>
                <a:tc>
                  <a:txBody>
                    <a:bodyPr/>
                    <a:lstStyle/>
                    <a:p>
                      <a:pPr>
                        <a:lnSpc>
                          <a:spcPts val="2800"/>
                        </a:lnSpc>
                      </a:pPr>
                      <a:r>
                        <a:rPr lang="en-GB" sz="2000" noProof="0">
                          <a:effectLst/>
                          <a:latin typeface="Calibri" panose="020F0502020204030204" pitchFamily="34" charset="0"/>
                        </a:rPr>
                        <a:t>Een reeks mogelijke alternatieve handelwijzen ontwikkelen (uitwerken) en deze terugbrengen tot een paar realistische mogelijkheden (kristalliseren)</a:t>
                      </a:r>
                      <a:endParaRPr lang="en-GB" noProof="0"/>
                    </a:p>
                  </a:txBody>
                  <a:tcPr/>
                </a:tc>
                <a:extLst>
                  <a:ext uri="{0D108BD9-81ED-4DB2-BD59-A6C34878D82A}">
                    <a16:rowId xmlns:a16="http://schemas.microsoft.com/office/drawing/2014/main" val="2723993398"/>
                  </a:ext>
                </a:extLst>
              </a:tr>
              <a:tr h="370840">
                <a:tc>
                  <a:txBody>
                    <a:bodyPr/>
                    <a:lstStyle/>
                    <a:p>
                      <a:pPr>
                        <a:lnSpc>
                          <a:spcPts val="2800"/>
                        </a:lnSpc>
                      </a:pPr>
                      <a:r>
                        <a:rPr lang="en-GB" noProof="0" dirty="0"/>
                        <a:t>Evaluatie</a:t>
                      </a:r>
                    </a:p>
                  </a:txBody>
                  <a:tcPr anchor="ctr"/>
                </a:tc>
                <a:tc>
                  <a:txBody>
                    <a:bodyPr/>
                    <a:lstStyle/>
                    <a:p>
                      <a:pPr>
                        <a:lnSpc>
                          <a:spcPts val="2800"/>
                        </a:lnSpc>
                      </a:pPr>
                      <a:r>
                        <a:rPr lang="en-GB" sz="2000" noProof="0" dirty="0">
                          <a:effectLst/>
                          <a:latin typeface="Calibri" panose="020F0502020204030204" pitchFamily="34" charset="0"/>
                        </a:rPr>
                        <a:t>De opties vergelijken op basis van persoonlijke kosten-batenoverwegingen, in relatie tot de mening van belangrijke anderen of de culturele referentiegroep; een rangorde vormen en voorlopig een bepaald alternatief bepalen</a:t>
                      </a:r>
                      <a:endParaRPr lang="en-GB" noProof="0" dirty="0"/>
                    </a:p>
                  </a:txBody>
                  <a:tcPr/>
                </a:tc>
                <a:extLst>
                  <a:ext uri="{0D108BD9-81ED-4DB2-BD59-A6C34878D82A}">
                    <a16:rowId xmlns:a16="http://schemas.microsoft.com/office/drawing/2014/main" val="3146766009"/>
                  </a:ext>
                </a:extLst>
              </a:tr>
              <a:tr h="370840">
                <a:tc>
                  <a:txBody>
                    <a:bodyPr/>
                    <a:lstStyle/>
                    <a:p>
                      <a:pPr>
                        <a:lnSpc>
                          <a:spcPts val="2800"/>
                        </a:lnSpc>
                      </a:pPr>
                      <a:r>
                        <a:rPr lang="en-GB" noProof="0" dirty="0"/>
                        <a:t>Ontwerp</a:t>
                      </a:r>
                    </a:p>
                  </a:txBody>
                  <a:tcPr/>
                </a:tc>
                <a:tc>
                  <a:txBody>
                    <a:bodyPr/>
                    <a:lstStyle/>
                    <a:p>
                      <a:pPr marL="0" marR="0" lvl="0" indent="0" algn="l" defTabSz="918423" rtl="0" eaLnBrk="1" fontAlgn="auto" latinLnBrk="0" hangingPunct="1">
                        <a:lnSpc>
                          <a:spcPts val="2800"/>
                        </a:lnSpc>
                        <a:spcBef>
                          <a:spcPts val="0"/>
                        </a:spcBef>
                        <a:spcAft>
                          <a:spcPts val="0"/>
                        </a:spcAft>
                        <a:buClrTx/>
                        <a:buSzTx/>
                        <a:buFontTx/>
                        <a:buNone/>
                        <a:tabLst/>
                        <a:defRPr/>
                      </a:pPr>
                      <a:r>
                        <a:rPr lang="en-GB" sz="2000" noProof="0" dirty="0">
                          <a:effectLst/>
                          <a:latin typeface="Calibri" panose="020F0502020204030204" pitchFamily="34" charset="0"/>
                        </a:rPr>
                        <a:t>Een uitvoeringsplan opstellen met tussentijdse doelen en bijbehorende activiteiten; dit plan uitvoeren en de resultaten vergelijken met de uitgangssituatie</a:t>
                      </a:r>
                      <a:endParaRPr lang="en-GB" noProof="0" dirty="0">
                        <a:effectLst/>
                      </a:endParaRPr>
                    </a:p>
                  </a:txBody>
                  <a:tcPr/>
                </a:tc>
                <a:extLst>
                  <a:ext uri="{0D108BD9-81ED-4DB2-BD59-A6C34878D82A}">
                    <a16:rowId xmlns:a16="http://schemas.microsoft.com/office/drawing/2014/main" val="3271280613"/>
                  </a:ext>
                </a:extLst>
              </a:tr>
            </a:tbl>
          </a:graphicData>
        </a:graphic>
      </p:graphicFrame>
      <p:pic>
        <p:nvPicPr>
          <p:cNvPr id="7" name="Afbeelding 9" descr="Afbeelding met wit&#10;&#10;Automatisch gegenereerde beschrijving">
            <a:extLst>
              <a:ext uri="{FF2B5EF4-FFF2-40B4-BE49-F238E27FC236}">
                <a16:creationId xmlns:a16="http://schemas.microsoft.com/office/drawing/2014/main" id="{A9A06953-3C20-1680-9B75-61710365A1C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9635C2B7-16D4-EB20-74AC-7CA9BDDF6F4C}"/>
              </a:ext>
            </a:extLst>
          </p:cNvPr>
          <p:cNvSpPr txBox="1"/>
          <p:nvPr/>
        </p:nvSpPr>
        <p:spPr>
          <a:xfrm>
            <a:off x="79859"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Tree>
    <p:extLst>
      <p:ext uri="{BB962C8B-B14F-4D97-AF65-F5344CB8AC3E}">
        <p14:creationId xmlns:p14="http://schemas.microsoft.com/office/powerpoint/2010/main" val="92785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2759113" y="2151421"/>
            <a:ext cx="6722980" cy="2585323"/>
          </a:xfrm>
          <a:prstGeom prst="rect">
            <a:avLst/>
          </a:prstGeom>
          <a:noFill/>
        </p:spPr>
        <p:txBody>
          <a:bodyPr wrap="square" lIns="91440" tIns="45720" rIns="91440" bIns="45720" anchor="ctr">
            <a:spAutoFit/>
          </a:bodyPr>
          <a:lstStyle/>
          <a:p>
            <a:pPr algn="ctr">
              <a:spcBef>
                <a:spcPts val="0"/>
              </a:spcBef>
            </a:pPr>
            <a:r>
              <a:rPr lang="en-GB" sz="5400" b="1">
                <a:solidFill>
                  <a:schemeClr val="bg1"/>
                </a:solidFill>
                <a:latin typeface="+mn-lt"/>
                <a:cs typeface="Arial"/>
              </a:rPr>
              <a:t>Theorie</a:t>
            </a:r>
            <a:endParaRPr lang="en-GB" sz="5400" b="1" err="1">
              <a:solidFill>
                <a:schemeClr val="bg1"/>
              </a:solidFill>
              <a:latin typeface="+mn-lt"/>
            </a:endParaRPr>
          </a:p>
          <a:p>
            <a:pPr algn="ctr">
              <a:spcBef>
                <a:spcPts val="0"/>
              </a:spcBef>
            </a:pPr>
            <a:r>
              <a:rPr lang="en-GB" sz="5400" b="1">
                <a:solidFill>
                  <a:schemeClr val="bg1"/>
                </a:solidFill>
                <a:latin typeface="+mn-lt"/>
                <a:cs typeface="Arial"/>
              </a:rPr>
              <a:t>Professioneel </a:t>
            </a:r>
            <a:endParaRPr lang="en-GB" sz="5400" b="1" dirty="0">
              <a:solidFill>
                <a:schemeClr val="bg1"/>
              </a:solidFill>
              <a:latin typeface="+mn-lt"/>
            </a:endParaRPr>
          </a:p>
          <a:p>
            <a:pPr algn="ctr">
              <a:spcBef>
                <a:spcPts val="0"/>
              </a:spcBef>
            </a:pPr>
            <a:r>
              <a:rPr lang="en-GB" sz="5400" b="1">
                <a:solidFill>
                  <a:schemeClr val="bg1"/>
                </a:solidFill>
                <a:latin typeface="+mn-lt"/>
                <a:cs typeface="Arial"/>
              </a:rPr>
              <a:t>handelen</a:t>
            </a:r>
            <a:endParaRPr lang="en-GB" sz="5400" b="1">
              <a:solidFill>
                <a:schemeClr val="bg1"/>
              </a:solidFill>
              <a:latin typeface="+mn-lt"/>
            </a:endParaRPr>
          </a:p>
        </p:txBody>
      </p:sp>
      <p:sp>
        <p:nvSpPr>
          <p:cNvPr id="4" name="Foliennummernplatzhalter 3">
            <a:extLst>
              <a:ext uri="{FF2B5EF4-FFF2-40B4-BE49-F238E27FC236}">
                <a16:creationId xmlns:a16="http://schemas.microsoft.com/office/drawing/2014/main" id="{60B7BFB8-B014-2AD9-6916-DF6A40A49EAD}"/>
              </a:ext>
            </a:extLst>
          </p:cNvPr>
          <p:cNvSpPr>
            <a:spLocks noGrp="1"/>
          </p:cNvSpPr>
          <p:nvPr>
            <p:ph type="sldNum" sz="quarter" idx="12"/>
          </p:nvPr>
        </p:nvSpPr>
        <p:spPr/>
        <p:txBody>
          <a:bodyPr/>
          <a:lstStyle/>
          <a:p>
            <a:fld id="{F96B14D3-7D2A-2041-9DA6-67735C9926F2}" type="slidenum">
              <a:rPr lang="de-DE" smtClean="0"/>
              <a:t>19</a:t>
            </a:fld>
            <a:endParaRPr lang="de-DE"/>
          </a:p>
        </p:txBody>
      </p:sp>
    </p:spTree>
    <p:extLst>
      <p:ext uri="{BB962C8B-B14F-4D97-AF65-F5344CB8AC3E}">
        <p14:creationId xmlns:p14="http://schemas.microsoft.com/office/powerpoint/2010/main" val="24069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49A22C-16FA-7F34-0A0F-F2A30AFC784D}"/>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3" name="Fußzeilenplatzhalter 2">
            <a:extLst>
              <a:ext uri="{FF2B5EF4-FFF2-40B4-BE49-F238E27FC236}">
                <a16:creationId xmlns:a16="http://schemas.microsoft.com/office/drawing/2014/main" id="{CF108996-4B50-051A-43D9-9B8DF9B28E9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02A1D93-7BE8-8601-C7DC-AD605586434E}"/>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13" name="Titel 12">
            <a:extLst>
              <a:ext uri="{FF2B5EF4-FFF2-40B4-BE49-F238E27FC236}">
                <a16:creationId xmlns:a16="http://schemas.microsoft.com/office/drawing/2014/main" id="{CFC4152A-A771-18DB-4594-0E7C8A3F1FC4}"/>
              </a:ext>
            </a:extLst>
          </p:cNvPr>
          <p:cNvSpPr>
            <a:spLocks noGrp="1"/>
          </p:cNvSpPr>
          <p:nvPr>
            <p:ph type="title"/>
          </p:nvPr>
        </p:nvSpPr>
        <p:spPr>
          <a:xfrm>
            <a:off x="842063" y="374366"/>
            <a:ext cx="10277575" cy="783995"/>
          </a:xfrm>
        </p:spPr>
        <p:txBody>
          <a:bodyPr/>
          <a:lstStyle/>
          <a:p>
            <a:r>
              <a:rPr lang="en-GB" sz="5400" dirty="0">
                <a:latin typeface="Jost Medium Roman"/>
              </a:rPr>
              <a:t>Clusters van </a:t>
            </a:r>
            <a:r>
              <a:rPr lang="en-GB" sz="5400" dirty="0" err="1">
                <a:latin typeface="Jost Medium Roman"/>
              </a:rPr>
              <a:t>Begeleidingstheorieën</a:t>
            </a:r>
            <a:endParaRPr lang="en-GB" sz="5400" dirty="0" err="1"/>
          </a:p>
        </p:txBody>
      </p:sp>
      <p:pic>
        <p:nvPicPr>
          <p:cNvPr id="5" name="Afbeelding 6" descr="Afbeelding met wit&#10;&#10;Automatisch gegenereerde beschrijving">
            <a:extLst>
              <a:ext uri="{FF2B5EF4-FFF2-40B4-BE49-F238E27FC236}">
                <a16:creationId xmlns:a16="http://schemas.microsoft.com/office/drawing/2014/main" id="{790FFEBF-1778-78FA-B61B-2DA1FC9530FD}"/>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637802" y="1760182"/>
            <a:ext cx="3161274" cy="2884218"/>
          </a:xfrm>
          <a:prstGeom prst="rect">
            <a:avLst/>
          </a:prstGeom>
        </p:spPr>
      </p:pic>
      <p:sp>
        <p:nvSpPr>
          <p:cNvPr id="6" name="Textfeld 5">
            <a:extLst>
              <a:ext uri="{FF2B5EF4-FFF2-40B4-BE49-F238E27FC236}">
                <a16:creationId xmlns:a16="http://schemas.microsoft.com/office/drawing/2014/main" id="{83F371FE-0316-63F6-E807-469F2EA1C5BD}"/>
              </a:ext>
            </a:extLst>
          </p:cNvPr>
          <p:cNvSpPr txBox="1"/>
          <p:nvPr/>
        </p:nvSpPr>
        <p:spPr>
          <a:xfrm>
            <a:off x="1439994" y="2671683"/>
            <a:ext cx="3567682" cy="830997"/>
          </a:xfrm>
          <a:prstGeom prst="rect">
            <a:avLst/>
          </a:prstGeom>
          <a:noFill/>
        </p:spPr>
        <p:txBody>
          <a:bodyPr wrap="square" rtlCol="0">
            <a:spAutoFit/>
          </a:bodyPr>
          <a:lstStyle/>
          <a:p>
            <a:pPr algn="ctr"/>
            <a:r>
              <a:rPr lang="en-GB" sz="2400" b="1" dirty="0" err="1">
                <a:solidFill>
                  <a:schemeClr val="bg1"/>
                </a:solidFill>
              </a:rPr>
              <a:t>Wetenschappelijke</a:t>
            </a:r>
            <a:endParaRPr lang="en-GB" sz="2400" b="1" dirty="0">
              <a:solidFill>
                <a:schemeClr val="bg1"/>
              </a:solidFill>
            </a:endParaRPr>
          </a:p>
          <a:p>
            <a:pPr algn="ctr"/>
            <a:r>
              <a:rPr lang="en-GB" sz="2400" b="1" dirty="0" err="1">
                <a:solidFill>
                  <a:schemeClr val="bg1"/>
                </a:solidFill>
              </a:rPr>
              <a:t>theorieën</a:t>
            </a:r>
            <a:r>
              <a:rPr lang="en-GB" sz="2400" b="1" dirty="0">
                <a:solidFill>
                  <a:schemeClr val="bg1"/>
                </a:solidFill>
              </a:rPr>
              <a:t> </a:t>
            </a:r>
            <a:endParaRPr lang="en-GB" sz="2400" dirty="0">
              <a:solidFill>
                <a:schemeClr val="bg1"/>
              </a:solidFill>
            </a:endParaRPr>
          </a:p>
        </p:txBody>
      </p:sp>
      <p:pic>
        <p:nvPicPr>
          <p:cNvPr id="7" name="Afbeelding 6" descr="Afbeelding met wit&#10;&#10;Automatisch gegenereerde beschrijving">
            <a:extLst>
              <a:ext uri="{FF2B5EF4-FFF2-40B4-BE49-F238E27FC236}">
                <a16:creationId xmlns:a16="http://schemas.microsoft.com/office/drawing/2014/main" id="{35BEE9C0-CED7-650D-AC10-AC36A38C9AF0}"/>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7446902" y="1760182"/>
            <a:ext cx="3161274" cy="2884218"/>
          </a:xfrm>
          <a:prstGeom prst="rect">
            <a:avLst/>
          </a:prstGeom>
        </p:spPr>
      </p:pic>
      <p:sp>
        <p:nvSpPr>
          <p:cNvPr id="8" name="Textfeld 7">
            <a:extLst>
              <a:ext uri="{FF2B5EF4-FFF2-40B4-BE49-F238E27FC236}">
                <a16:creationId xmlns:a16="http://schemas.microsoft.com/office/drawing/2014/main" id="{3132A987-9A87-7A5C-2C1F-5A0DB13DB931}"/>
              </a:ext>
            </a:extLst>
          </p:cNvPr>
          <p:cNvSpPr txBox="1"/>
          <p:nvPr/>
        </p:nvSpPr>
        <p:spPr>
          <a:xfrm>
            <a:off x="7442204" y="2677160"/>
            <a:ext cx="3556889" cy="1200329"/>
          </a:xfrm>
          <a:prstGeom prst="rect">
            <a:avLst/>
          </a:prstGeom>
          <a:noFill/>
        </p:spPr>
        <p:txBody>
          <a:bodyPr wrap="square" lIns="91440" tIns="45720" rIns="91440" bIns="45720" rtlCol="0" anchor="t">
            <a:spAutoFit/>
          </a:bodyPr>
          <a:lstStyle/>
          <a:p>
            <a:pPr algn="ctr"/>
            <a:r>
              <a:rPr lang="en-GB" sz="2400" b="1" dirty="0" err="1">
                <a:solidFill>
                  <a:schemeClr val="bg1"/>
                </a:solidFill>
                <a:latin typeface="Arial"/>
                <a:cs typeface="Arial"/>
              </a:rPr>
              <a:t>Theorie</a:t>
            </a:r>
            <a:endParaRPr lang="en-GB" sz="2400" dirty="0" err="1">
              <a:solidFill>
                <a:schemeClr val="bg1"/>
              </a:solidFill>
              <a:latin typeface="Arial"/>
              <a:cs typeface="Arial"/>
            </a:endParaRPr>
          </a:p>
          <a:p>
            <a:pPr algn="ctr"/>
            <a:r>
              <a:rPr lang="en-GB" sz="2400" b="1" dirty="0">
                <a:solidFill>
                  <a:schemeClr val="bg1"/>
                </a:solidFill>
                <a:latin typeface="Arial"/>
                <a:cs typeface="Arial"/>
              </a:rPr>
              <a:t>Professional </a:t>
            </a:r>
            <a:endParaRPr lang="en-GB" sz="2400" dirty="0">
              <a:solidFill>
                <a:schemeClr val="bg1"/>
              </a:solidFill>
              <a:latin typeface="Arial"/>
              <a:cs typeface="Arial"/>
            </a:endParaRPr>
          </a:p>
          <a:p>
            <a:pPr algn="ctr"/>
            <a:r>
              <a:rPr lang="en-GB" sz="2400" b="1" dirty="0" err="1">
                <a:solidFill>
                  <a:schemeClr val="bg1"/>
                </a:solidFill>
                <a:latin typeface="Arial"/>
                <a:cs typeface="Arial"/>
              </a:rPr>
              <a:t>handelen</a:t>
            </a:r>
            <a:endParaRPr lang="en-GB" sz="2400" dirty="0" err="1">
              <a:solidFill>
                <a:schemeClr val="bg1"/>
              </a:solidFill>
              <a:latin typeface="Arial"/>
              <a:cs typeface="Arial"/>
            </a:endParaRPr>
          </a:p>
        </p:txBody>
      </p:sp>
      <p:sp>
        <p:nvSpPr>
          <p:cNvPr id="10" name="Textfeld 9">
            <a:extLst>
              <a:ext uri="{FF2B5EF4-FFF2-40B4-BE49-F238E27FC236}">
                <a16:creationId xmlns:a16="http://schemas.microsoft.com/office/drawing/2014/main" id="{DE47DF90-9BB0-9BBF-A518-4EC9FCDF2158}"/>
              </a:ext>
            </a:extLst>
          </p:cNvPr>
          <p:cNvSpPr txBox="1"/>
          <p:nvPr/>
        </p:nvSpPr>
        <p:spPr>
          <a:xfrm>
            <a:off x="797899" y="4787686"/>
            <a:ext cx="4841078" cy="1323593"/>
          </a:xfrm>
          <a:prstGeom prst="rect">
            <a:avLst/>
          </a:prstGeom>
          <a:noFill/>
        </p:spPr>
        <p:txBody>
          <a:bodyPr wrap="square">
            <a:spAutoFit/>
          </a:bodyPr>
          <a:lstStyle/>
          <a:p>
            <a:pPr algn="ctr" eaLnBrk="1" hangingPunct="1">
              <a:buClrTx/>
            </a:pPr>
            <a:r>
              <a:rPr lang="en-US" altLang="de-DE" i="1" dirty="0" err="1">
                <a:solidFill>
                  <a:srgbClr val="000000"/>
                </a:solidFill>
                <a:latin typeface="+mj-lt"/>
              </a:rPr>
              <a:t>Theorieën</a:t>
            </a:r>
            <a:r>
              <a:rPr lang="en-US" altLang="de-DE" i="1" dirty="0">
                <a:solidFill>
                  <a:srgbClr val="000000"/>
                </a:solidFill>
                <a:latin typeface="+mj-lt"/>
              </a:rPr>
              <a:t> </a:t>
            </a:r>
            <a:r>
              <a:rPr lang="en-US" altLang="de-DE" i="1" dirty="0" err="1">
                <a:solidFill>
                  <a:srgbClr val="000000"/>
                </a:solidFill>
                <a:latin typeface="+mj-lt"/>
              </a:rPr>
              <a:t>en</a:t>
            </a:r>
            <a:r>
              <a:rPr lang="en-US" altLang="de-DE" i="1" dirty="0">
                <a:solidFill>
                  <a:srgbClr val="000000"/>
                </a:solidFill>
                <a:latin typeface="+mj-lt"/>
              </a:rPr>
              <a:t> </a:t>
            </a:r>
            <a:r>
              <a:rPr lang="en-US" altLang="de-DE" i="1" dirty="0" err="1">
                <a:solidFill>
                  <a:srgbClr val="000000"/>
                </a:solidFill>
                <a:latin typeface="+mj-lt"/>
              </a:rPr>
              <a:t>benaderingen</a:t>
            </a:r>
            <a:r>
              <a:rPr lang="en-US" altLang="de-DE" i="1" dirty="0">
                <a:solidFill>
                  <a:srgbClr val="000000"/>
                </a:solidFill>
                <a:latin typeface="+mj-lt"/>
              </a:rPr>
              <a:t> van </a:t>
            </a:r>
            <a:r>
              <a:rPr lang="en-US" altLang="de-DE" i="1" dirty="0" err="1">
                <a:solidFill>
                  <a:srgbClr val="000000"/>
                </a:solidFill>
                <a:latin typeface="+mj-lt"/>
              </a:rPr>
              <a:t>vraagstukken</a:t>
            </a:r>
            <a:r>
              <a:rPr lang="en-US" altLang="de-DE" i="1" dirty="0">
                <a:solidFill>
                  <a:srgbClr val="000000"/>
                </a:solidFill>
                <a:latin typeface="+mj-lt"/>
              </a:rPr>
              <a:t> </a:t>
            </a:r>
            <a:r>
              <a:rPr lang="en-US" altLang="de-DE" i="1" dirty="0" err="1">
                <a:solidFill>
                  <a:srgbClr val="000000"/>
                </a:solidFill>
                <a:latin typeface="+mj-lt"/>
              </a:rPr>
              <a:t>waarbij</a:t>
            </a:r>
            <a:r>
              <a:rPr lang="en-US" altLang="de-DE" i="1" dirty="0">
                <a:solidFill>
                  <a:srgbClr val="000000"/>
                </a:solidFill>
                <a:latin typeface="+mj-lt"/>
              </a:rPr>
              <a:t> de </a:t>
            </a:r>
            <a:r>
              <a:rPr lang="en-US" altLang="de-DE" i="1" dirty="0" err="1">
                <a:solidFill>
                  <a:srgbClr val="000000"/>
                </a:solidFill>
                <a:latin typeface="+mj-lt"/>
              </a:rPr>
              <a:t>grondslag</a:t>
            </a:r>
            <a:r>
              <a:rPr lang="en-US" altLang="de-DE" i="1" dirty="0">
                <a:solidFill>
                  <a:srgbClr val="000000"/>
                </a:solidFill>
                <a:latin typeface="+mj-lt"/>
              </a:rPr>
              <a:t> is </a:t>
            </a:r>
            <a:r>
              <a:rPr lang="en-US" altLang="de-DE" i="1" dirty="0" err="1">
                <a:solidFill>
                  <a:srgbClr val="000000"/>
                </a:solidFill>
                <a:latin typeface="+mj-lt"/>
              </a:rPr>
              <a:t>gebaseerd</a:t>
            </a:r>
            <a:r>
              <a:rPr lang="en-US" altLang="de-DE" i="1" dirty="0">
                <a:solidFill>
                  <a:srgbClr val="000000"/>
                </a:solidFill>
                <a:latin typeface="+mj-lt"/>
              </a:rPr>
              <a:t> op hypotheses over </a:t>
            </a:r>
            <a:r>
              <a:rPr lang="en-US" altLang="de-DE" i="1" dirty="0" err="1">
                <a:solidFill>
                  <a:srgbClr val="000000"/>
                </a:solidFill>
                <a:latin typeface="+mj-lt"/>
              </a:rPr>
              <a:t>relaties</a:t>
            </a:r>
            <a:r>
              <a:rPr lang="en-US" altLang="de-DE" i="1" dirty="0">
                <a:solidFill>
                  <a:srgbClr val="000000"/>
                </a:solidFill>
                <a:latin typeface="+mj-lt"/>
              </a:rPr>
              <a:t> </a:t>
            </a:r>
            <a:r>
              <a:rPr lang="en-US" altLang="de-DE" i="1" dirty="0" err="1">
                <a:solidFill>
                  <a:srgbClr val="000000"/>
                </a:solidFill>
                <a:latin typeface="+mj-lt"/>
              </a:rPr>
              <a:t>tussen</a:t>
            </a:r>
            <a:r>
              <a:rPr lang="en-US" altLang="de-DE" i="1" dirty="0">
                <a:solidFill>
                  <a:srgbClr val="000000"/>
                </a:solidFill>
                <a:latin typeface="+mj-lt"/>
              </a:rPr>
              <a:t> </a:t>
            </a:r>
            <a:r>
              <a:rPr lang="en-US" altLang="de-DE" i="1" dirty="0" err="1">
                <a:solidFill>
                  <a:srgbClr val="000000"/>
                </a:solidFill>
                <a:latin typeface="+mj-lt"/>
              </a:rPr>
              <a:t>oorzaak</a:t>
            </a:r>
            <a:r>
              <a:rPr lang="en-US" altLang="de-DE" i="1" dirty="0">
                <a:solidFill>
                  <a:srgbClr val="000000"/>
                </a:solidFill>
                <a:latin typeface="+mj-lt"/>
              </a:rPr>
              <a:t> </a:t>
            </a:r>
            <a:r>
              <a:rPr lang="en-US" altLang="de-DE" i="1" dirty="0" err="1">
                <a:solidFill>
                  <a:srgbClr val="000000"/>
                </a:solidFill>
                <a:latin typeface="+mj-lt"/>
              </a:rPr>
              <a:t>en</a:t>
            </a:r>
            <a:r>
              <a:rPr lang="en-US" altLang="de-DE" i="1" dirty="0">
                <a:solidFill>
                  <a:srgbClr val="000000"/>
                </a:solidFill>
                <a:latin typeface="+mj-lt"/>
              </a:rPr>
              <a:t> </a:t>
            </a:r>
            <a:r>
              <a:rPr lang="en-US" altLang="de-DE" i="1" dirty="0" err="1">
                <a:solidFill>
                  <a:srgbClr val="000000"/>
                </a:solidFill>
                <a:latin typeface="+mj-lt"/>
              </a:rPr>
              <a:t>gevolg</a:t>
            </a:r>
            <a:endParaRPr lang="en-US" altLang="de-DE" i="1" dirty="0">
              <a:solidFill>
                <a:srgbClr val="000000"/>
              </a:solidFill>
              <a:latin typeface="+mj-lt"/>
            </a:endParaRPr>
          </a:p>
        </p:txBody>
      </p:sp>
      <p:sp>
        <p:nvSpPr>
          <p:cNvPr id="11" name="Textfeld 10">
            <a:extLst>
              <a:ext uri="{FF2B5EF4-FFF2-40B4-BE49-F238E27FC236}">
                <a16:creationId xmlns:a16="http://schemas.microsoft.com/office/drawing/2014/main" id="{BA95B2D7-301A-1433-A272-EC5EAA4376CE}"/>
              </a:ext>
            </a:extLst>
          </p:cNvPr>
          <p:cNvSpPr txBox="1"/>
          <p:nvPr/>
        </p:nvSpPr>
        <p:spPr>
          <a:xfrm>
            <a:off x="6607001" y="4786889"/>
            <a:ext cx="4841078" cy="1323593"/>
          </a:xfrm>
          <a:prstGeom prst="rect">
            <a:avLst/>
          </a:prstGeom>
          <a:noFill/>
        </p:spPr>
        <p:txBody>
          <a:bodyPr wrap="square">
            <a:spAutoFit/>
          </a:bodyPr>
          <a:lstStyle/>
          <a:p>
            <a:pPr algn="ctr" eaLnBrk="1" hangingPunct="1">
              <a:buClrTx/>
            </a:pPr>
            <a:r>
              <a:rPr lang="en-GB" altLang="de-DE" i="1" dirty="0" err="1">
                <a:solidFill>
                  <a:srgbClr val="000000"/>
                </a:solidFill>
                <a:latin typeface="+mj-lt"/>
              </a:rPr>
              <a:t>Benaderingen</a:t>
            </a:r>
            <a:r>
              <a:rPr lang="en-GB" altLang="de-DE" i="1" dirty="0">
                <a:solidFill>
                  <a:srgbClr val="000000"/>
                </a:solidFill>
                <a:latin typeface="+mj-lt"/>
              </a:rPr>
              <a:t> </a:t>
            </a:r>
            <a:r>
              <a:rPr lang="en-GB" altLang="de-DE" i="1" dirty="0" err="1">
                <a:solidFill>
                  <a:srgbClr val="000000"/>
                </a:solidFill>
                <a:latin typeface="+mj-lt"/>
              </a:rPr>
              <a:t>voor</a:t>
            </a:r>
            <a:r>
              <a:rPr lang="en-GB" altLang="de-DE" i="1" dirty="0">
                <a:solidFill>
                  <a:srgbClr val="000000"/>
                </a:solidFill>
                <a:latin typeface="+mj-lt"/>
              </a:rPr>
              <a:t> het </a:t>
            </a:r>
            <a:r>
              <a:rPr lang="en-GB" altLang="de-DE" i="1" dirty="0" err="1">
                <a:solidFill>
                  <a:srgbClr val="000000"/>
                </a:solidFill>
                <a:latin typeface="+mj-lt"/>
              </a:rPr>
              <a:t>ontwerpen</a:t>
            </a:r>
            <a:r>
              <a:rPr lang="en-GB" altLang="de-DE" i="1" dirty="0">
                <a:solidFill>
                  <a:srgbClr val="000000"/>
                </a:solidFill>
                <a:latin typeface="+mj-lt"/>
              </a:rPr>
              <a:t> van </a:t>
            </a:r>
            <a:r>
              <a:rPr lang="en-GB" altLang="de-DE" i="1" dirty="0" err="1">
                <a:solidFill>
                  <a:srgbClr val="000000"/>
                </a:solidFill>
                <a:latin typeface="+mj-lt"/>
              </a:rPr>
              <a:t>begeleidingsprocessen</a:t>
            </a:r>
            <a:r>
              <a:rPr lang="en-GB" altLang="de-DE" i="1" dirty="0">
                <a:solidFill>
                  <a:srgbClr val="000000"/>
                </a:solidFill>
                <a:latin typeface="+mj-lt"/>
              </a:rPr>
              <a:t>, op basis van </a:t>
            </a:r>
            <a:r>
              <a:rPr lang="en-GB" altLang="de-DE" i="1" dirty="0" err="1">
                <a:solidFill>
                  <a:srgbClr val="000000"/>
                </a:solidFill>
                <a:latin typeface="+mj-lt"/>
              </a:rPr>
              <a:t>toepassing</a:t>
            </a:r>
            <a:r>
              <a:rPr lang="en-GB" altLang="de-DE" i="1" dirty="0">
                <a:solidFill>
                  <a:srgbClr val="000000"/>
                </a:solidFill>
                <a:latin typeface="+mj-lt"/>
              </a:rPr>
              <a:t> </a:t>
            </a:r>
            <a:r>
              <a:rPr lang="en-GB" altLang="de-DE" i="1" dirty="0" err="1">
                <a:solidFill>
                  <a:srgbClr val="000000"/>
                </a:solidFill>
                <a:latin typeface="+mj-lt"/>
              </a:rPr>
              <a:t>en</a:t>
            </a:r>
            <a:r>
              <a:rPr lang="en-GB" altLang="de-DE" i="1" dirty="0">
                <a:solidFill>
                  <a:srgbClr val="000000"/>
                </a:solidFill>
                <a:latin typeface="+mj-lt"/>
              </a:rPr>
              <a:t> analyse van </a:t>
            </a:r>
            <a:r>
              <a:rPr lang="en-GB" altLang="de-DE" i="1" dirty="0" err="1">
                <a:solidFill>
                  <a:srgbClr val="000000"/>
                </a:solidFill>
                <a:latin typeface="+mj-lt"/>
              </a:rPr>
              <a:t>wetenschappelijke</a:t>
            </a:r>
            <a:r>
              <a:rPr lang="en-GB" altLang="de-DE" i="1" dirty="0">
                <a:solidFill>
                  <a:srgbClr val="000000"/>
                </a:solidFill>
                <a:latin typeface="+mj-lt"/>
              </a:rPr>
              <a:t> </a:t>
            </a:r>
            <a:r>
              <a:rPr lang="en-GB" altLang="de-DE" i="1" dirty="0" err="1">
                <a:solidFill>
                  <a:srgbClr val="000000"/>
                </a:solidFill>
                <a:latin typeface="+mj-lt"/>
              </a:rPr>
              <a:t>theorieën</a:t>
            </a:r>
            <a:endParaRPr lang="en-GB" altLang="de-DE" i="1" dirty="0">
              <a:solidFill>
                <a:srgbClr val="000000"/>
              </a:solidFill>
              <a:latin typeface="+mj-lt"/>
            </a:endParaRPr>
          </a:p>
        </p:txBody>
      </p:sp>
      <p:sp>
        <p:nvSpPr>
          <p:cNvPr id="12" name="Pfeil: nach rechts 11">
            <a:extLst>
              <a:ext uri="{FF2B5EF4-FFF2-40B4-BE49-F238E27FC236}">
                <a16:creationId xmlns:a16="http://schemas.microsoft.com/office/drawing/2014/main" id="{11E6E02F-AE33-E98C-80B2-A6203E2F5C01}"/>
              </a:ext>
            </a:extLst>
          </p:cNvPr>
          <p:cNvSpPr/>
          <p:nvPr/>
        </p:nvSpPr>
        <p:spPr>
          <a:xfrm>
            <a:off x="5403294" y="2401918"/>
            <a:ext cx="1647990" cy="1593627"/>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0499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84D9BC8-8E98-EF43-850E-548943198120}"/>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93E4E6A7-FC4D-73D5-336E-563D784EBD6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C408E831-8681-F4BC-A943-3285E016C7A9}"/>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Titel 5">
            <a:extLst>
              <a:ext uri="{FF2B5EF4-FFF2-40B4-BE49-F238E27FC236}">
                <a16:creationId xmlns:a16="http://schemas.microsoft.com/office/drawing/2014/main" id="{243BE998-C6EC-BC53-8725-405965A9C239}"/>
              </a:ext>
            </a:extLst>
          </p:cNvPr>
          <p:cNvSpPr>
            <a:spLocks noGrp="1"/>
          </p:cNvSpPr>
          <p:nvPr>
            <p:ph type="title"/>
          </p:nvPr>
        </p:nvSpPr>
        <p:spPr/>
        <p:txBody>
          <a:bodyPr/>
          <a:lstStyle/>
          <a:p>
            <a:r>
              <a:rPr lang="en-GB" dirty="0"/>
              <a:t>Succesfactoren (Lambert)</a:t>
            </a:r>
          </a:p>
        </p:txBody>
      </p:sp>
      <p:graphicFrame>
        <p:nvGraphicFramePr>
          <p:cNvPr id="7" name="Diagramm 1">
            <a:extLst>
              <a:ext uri="{FF2B5EF4-FFF2-40B4-BE49-F238E27FC236}">
                <a16:creationId xmlns:a16="http://schemas.microsoft.com/office/drawing/2014/main" id="{F95431D6-70DE-2AE1-565B-A9742962ABFC}"/>
              </a:ext>
            </a:extLst>
          </p:cNvPr>
          <p:cNvGraphicFramePr>
            <a:graphicFrameLocks noGrp="1"/>
          </p:cNvGraphicFramePr>
          <p:nvPr>
            <p:ph idx="1"/>
            <p:extLst>
              <p:ext uri="{D42A27DB-BD31-4B8C-83A1-F6EECF244321}">
                <p14:modId xmlns:p14="http://schemas.microsoft.com/office/powerpoint/2010/main" val="661082320"/>
              </p:ext>
            </p:extLst>
          </p:nvPr>
        </p:nvGraphicFramePr>
        <p:xfrm>
          <a:off x="1220788" y="1897063"/>
          <a:ext cx="9804400" cy="4210050"/>
        </p:xfrm>
        <a:graphic>
          <a:graphicData uri="http://schemas.openxmlformats.org/presentationml/2006/ole">
            <mc:AlternateContent xmlns:mc="http://schemas.openxmlformats.org/markup-compatibility/2006">
              <mc:Choice xmlns:v="urn:schemas-microsoft-com:vml" Requires="v">
                <p:oleObj spid="_x0000_s1026" name="Arbeitsblatt" r:id="rId3" imgW="10668000" imgH="4581617" progId="Excel.Sheet.8">
                  <p:embed/>
                </p:oleObj>
              </mc:Choice>
              <mc:Fallback>
                <p:oleObj name="Arbeitsblatt" r:id="rId3" imgW="10668000" imgH="4581617" progId="Excel.Sheet.8">
                  <p:embed/>
                  <p:pic>
                    <p:nvPicPr>
                      <p:cNvPr id="7" name="Diagramm 1">
                        <a:extLst>
                          <a:ext uri="{FF2B5EF4-FFF2-40B4-BE49-F238E27FC236}">
                            <a16:creationId xmlns:a16="http://schemas.microsoft.com/office/drawing/2014/main" id="{F95431D6-70DE-2AE1-565B-A9742962ABFC}"/>
                          </a:ext>
                        </a:extLst>
                      </p:cNvPr>
                      <p:cNvPicPr>
                        <a:picLocks noChangeArrowheads="1"/>
                      </p:cNvPicPr>
                      <p:nvPr/>
                    </p:nvPicPr>
                    <p:blipFill>
                      <a:blip r:embed="rId4"/>
                      <a:srcRect/>
                      <a:stretch>
                        <a:fillRect/>
                      </a:stretch>
                    </p:blipFill>
                    <p:spPr bwMode="auto">
                      <a:xfrm>
                        <a:off x="1220788" y="1897063"/>
                        <a:ext cx="9804400" cy="42100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CB99A82B-7B04-4BE5-C195-94938F6DE4A6}"/>
              </a:ext>
            </a:extLst>
          </p:cNvPr>
          <p:cNvSpPr txBox="1"/>
          <p:nvPr/>
        </p:nvSpPr>
        <p:spPr>
          <a:xfrm>
            <a:off x="9391974" y="1569172"/>
            <a:ext cx="2854002" cy="262380"/>
          </a:xfrm>
          <a:prstGeom prst="rect">
            <a:avLst/>
          </a:prstGeom>
          <a:noFill/>
        </p:spPr>
        <p:txBody>
          <a:bodyPr wrap="square" lIns="91440" tIns="45720" rIns="91440" bIns="45720" rtlCol="0" anchor="t">
            <a:spAutoFit/>
          </a:bodyPr>
          <a:lstStyle>
            <a:defPPr>
              <a:defRPr lang="de-DE"/>
            </a:defPPr>
            <a:lvl1pPr>
              <a:defRPr sz="1100"/>
            </a:lvl1pPr>
          </a:lstStyle>
          <a:p>
            <a:pPr algn="r" defTabSz="918423" eaLnBrk="1" fontAlgn="auto" hangingPunct="1">
              <a:spcBef>
                <a:spcPts val="0"/>
              </a:spcBef>
              <a:spcAft>
                <a:spcPts val="0"/>
              </a:spcAft>
            </a:pPr>
            <a:r>
              <a:rPr lang="en-US" dirty="0">
                <a:solidFill>
                  <a:prstClr val="black"/>
                </a:solidFill>
                <a:latin typeface="Jost"/>
                <a:cs typeface="+mn-cs"/>
              </a:rPr>
              <a:t>(Lambert 2013)</a:t>
            </a:r>
            <a:endParaRPr lang="en-GB" dirty="0">
              <a:solidFill>
                <a:prstClr val="black"/>
              </a:solidFill>
              <a:latin typeface="Jost"/>
              <a:cs typeface="+mn-cs"/>
            </a:endParaRPr>
          </a:p>
        </p:txBody>
      </p:sp>
      <p:pic>
        <p:nvPicPr>
          <p:cNvPr id="8" name="Afbeelding 9" descr="Afbeelding met wit&#10;&#10;Automatisch gegenereerde beschrijving">
            <a:extLst>
              <a:ext uri="{FF2B5EF4-FFF2-40B4-BE49-F238E27FC236}">
                <a16:creationId xmlns:a16="http://schemas.microsoft.com/office/drawing/2014/main" id="{9AD1154A-4C0E-AF2F-1C52-6E633062BC26}"/>
              </a:ext>
            </a:extLst>
          </p:cNvPr>
          <p:cNvPicPr>
            <a:picLocks noChangeAspect="1"/>
          </p:cNvPicPr>
          <p:nvPr/>
        </p:nvPicPr>
        <p:blipFill>
          <a:blip r:embed="rId5"/>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FB7F2334-427C-087A-B7DF-B94EE613033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45897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6B34931-F152-8408-8000-58DF9E7996F2}"/>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5B5A085D-2F57-EB49-60B2-981535C9C04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0C4EB5F5-CC82-FAD9-43E7-03D0FD318B27}"/>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6" name="Titel 5">
            <a:extLst>
              <a:ext uri="{FF2B5EF4-FFF2-40B4-BE49-F238E27FC236}">
                <a16:creationId xmlns:a16="http://schemas.microsoft.com/office/drawing/2014/main" id="{19AF3801-934D-83F6-E655-F506F939CAA5}"/>
              </a:ext>
            </a:extLst>
          </p:cNvPr>
          <p:cNvSpPr>
            <a:spLocks noGrp="1"/>
          </p:cNvSpPr>
          <p:nvPr>
            <p:ph type="title"/>
          </p:nvPr>
        </p:nvSpPr>
        <p:spPr>
          <a:xfrm>
            <a:off x="841911" y="374277"/>
            <a:ext cx="9829553" cy="784018"/>
          </a:xfrm>
        </p:spPr>
        <p:txBody>
          <a:bodyPr/>
          <a:lstStyle/>
          <a:p>
            <a:r>
              <a:rPr lang="en-GB" sz="6600" dirty="0"/>
              <a:t>Begrip van counselling</a:t>
            </a:r>
          </a:p>
        </p:txBody>
      </p:sp>
      <p:sp>
        <p:nvSpPr>
          <p:cNvPr id="7" name="Rectangle 6">
            <a:extLst>
              <a:ext uri="{FF2B5EF4-FFF2-40B4-BE49-F238E27FC236}">
                <a16:creationId xmlns:a16="http://schemas.microsoft.com/office/drawing/2014/main" id="{8034D09C-9CAA-2AD7-04F9-666BFFE4333E}"/>
              </a:ext>
            </a:extLst>
          </p:cNvPr>
          <p:cNvSpPr>
            <a:spLocks noChangeArrowheads="1"/>
          </p:cNvSpPr>
          <p:nvPr/>
        </p:nvSpPr>
        <p:spPr bwMode="auto">
          <a:xfrm>
            <a:off x="1753801" y="3308154"/>
            <a:ext cx="2700000" cy="917998"/>
          </a:xfrm>
          <a:prstGeom prst="roundRect">
            <a:avLst/>
          </a:prstGeom>
          <a:solidFill>
            <a:schemeClr val="accent6"/>
          </a:solidFill>
          <a:ln w="9525">
            <a:noFill/>
            <a:miter lim="800000"/>
            <a:headEnd/>
            <a:tailEnd/>
          </a:ln>
        </p:spPr>
        <p:txBody>
          <a:bodyPr wrap="square" lIns="91797" tIns="45898" rIns="91797" bIns="45898" anchor="ctr"/>
          <a:lstStyle/>
          <a:p>
            <a:pPr algn="ctr"/>
            <a:r>
              <a:rPr lang="de-DE" dirty="0">
                <a:latin typeface="+mj-lt"/>
              </a:rPr>
              <a:t>Focus op emotionele </a:t>
            </a:r>
            <a:r>
              <a:rPr lang="de-DE" dirty="0" err="1">
                <a:latin typeface="+mj-lt"/>
              </a:rPr>
              <a:t>aspecten/processen</a:t>
            </a:r>
            <a:endParaRPr lang="de-DE" dirty="0">
              <a:latin typeface="+mj-lt"/>
            </a:endParaRPr>
          </a:p>
        </p:txBody>
      </p:sp>
      <p:sp>
        <p:nvSpPr>
          <p:cNvPr id="8" name="Rectangle 7">
            <a:extLst>
              <a:ext uri="{FF2B5EF4-FFF2-40B4-BE49-F238E27FC236}">
                <a16:creationId xmlns:a16="http://schemas.microsoft.com/office/drawing/2014/main" id="{044620AB-2E4A-CE91-9DF6-24344721CDFF}"/>
              </a:ext>
            </a:extLst>
          </p:cNvPr>
          <p:cNvSpPr>
            <a:spLocks noChangeArrowheads="1"/>
          </p:cNvSpPr>
          <p:nvPr/>
        </p:nvSpPr>
        <p:spPr bwMode="auto">
          <a:xfrm>
            <a:off x="4909861" y="1762766"/>
            <a:ext cx="2700000" cy="721909"/>
          </a:xfrm>
          <a:prstGeom prst="roundRect">
            <a:avLst/>
          </a:prstGeom>
          <a:solidFill>
            <a:schemeClr val="accent6"/>
          </a:solidFill>
          <a:ln w="9525">
            <a:noFill/>
            <a:miter lim="800000"/>
            <a:headEnd/>
            <a:tailEnd/>
          </a:ln>
        </p:spPr>
        <p:txBody>
          <a:bodyPr wrap="none" lIns="91797" tIns="45898" rIns="91797" bIns="45898" anchor="ctr"/>
          <a:lstStyle/>
          <a:p>
            <a:pPr algn="ctr"/>
            <a:r>
              <a:rPr lang="de-DE" dirty="0">
                <a:latin typeface="+mj-lt"/>
              </a:rPr>
              <a:t>Procesadvisering</a:t>
            </a:r>
          </a:p>
        </p:txBody>
      </p:sp>
      <p:sp>
        <p:nvSpPr>
          <p:cNvPr id="9" name="Rectangle 8">
            <a:extLst>
              <a:ext uri="{FF2B5EF4-FFF2-40B4-BE49-F238E27FC236}">
                <a16:creationId xmlns:a16="http://schemas.microsoft.com/office/drawing/2014/main" id="{63BBBD85-FF98-5032-5B4C-8CFBE9FDB14A}"/>
              </a:ext>
            </a:extLst>
          </p:cNvPr>
          <p:cNvSpPr>
            <a:spLocks noChangeArrowheads="1"/>
          </p:cNvSpPr>
          <p:nvPr/>
        </p:nvSpPr>
        <p:spPr bwMode="auto">
          <a:xfrm>
            <a:off x="4909861" y="5035798"/>
            <a:ext cx="2700000" cy="1085342"/>
          </a:xfrm>
          <a:prstGeom prst="roundRect">
            <a:avLst/>
          </a:prstGeom>
          <a:solidFill>
            <a:schemeClr val="accent6"/>
          </a:solidFill>
          <a:ln w="9525">
            <a:noFill/>
            <a:miter lim="800000"/>
            <a:headEnd/>
            <a:tailEnd/>
          </a:ln>
        </p:spPr>
        <p:txBody>
          <a:bodyPr wrap="none" lIns="91797" tIns="45898" rIns="91797" bIns="45898" anchor="ctr"/>
          <a:lstStyle/>
          <a:p>
            <a:pPr algn="ctr"/>
            <a:r>
              <a:rPr lang="de-DE" dirty="0">
                <a:latin typeface="+mj-lt"/>
              </a:rPr>
              <a:t>Gespecialiseerd advies</a:t>
            </a:r>
          </a:p>
          <a:p>
            <a:pPr algn="ctr"/>
            <a:r>
              <a:rPr lang="en-US" sz="1600" i="1" dirty="0">
                <a:latin typeface="+mj-lt"/>
              </a:rPr>
              <a:t>met kennisbijdrage</a:t>
            </a:r>
            <a:br>
              <a:rPr lang="en-US" sz="1600" i="1" dirty="0">
                <a:latin typeface="+mj-lt"/>
              </a:rPr>
            </a:br>
            <a:r>
              <a:rPr lang="en-US" sz="1600" i="1" dirty="0">
                <a:latin typeface="+mj-lt"/>
              </a:rPr>
              <a:t>via de adviseur</a:t>
            </a:r>
          </a:p>
        </p:txBody>
      </p:sp>
      <p:sp>
        <p:nvSpPr>
          <p:cNvPr id="10" name="Rectangle 9">
            <a:extLst>
              <a:ext uri="{FF2B5EF4-FFF2-40B4-BE49-F238E27FC236}">
                <a16:creationId xmlns:a16="http://schemas.microsoft.com/office/drawing/2014/main" id="{675F22B0-ACA0-50CF-049F-2ADEBC3B2602}"/>
              </a:ext>
            </a:extLst>
          </p:cNvPr>
          <p:cNvSpPr>
            <a:spLocks noChangeArrowheads="1"/>
          </p:cNvSpPr>
          <p:nvPr/>
        </p:nvSpPr>
        <p:spPr bwMode="auto">
          <a:xfrm>
            <a:off x="7863065" y="3297794"/>
            <a:ext cx="2700000" cy="938718"/>
          </a:xfrm>
          <a:prstGeom prst="roundRect">
            <a:avLst/>
          </a:prstGeom>
          <a:solidFill>
            <a:schemeClr val="accent6"/>
          </a:solidFill>
          <a:ln w="9525">
            <a:noFill/>
            <a:miter lim="800000"/>
            <a:headEnd/>
            <a:tailEnd/>
          </a:ln>
        </p:spPr>
        <p:txBody>
          <a:bodyPr wrap="square" lIns="91797" tIns="45898" rIns="91797" bIns="45898" anchor="ctr"/>
          <a:lstStyle/>
          <a:p>
            <a:pPr algn="ctr"/>
            <a:r>
              <a:rPr lang="de-DE" dirty="0">
                <a:latin typeface="+mj-lt"/>
              </a:rPr>
              <a:t>Focus op </a:t>
            </a:r>
            <a:r>
              <a:rPr lang="de-DE" dirty="0" err="1">
                <a:latin typeface="+mj-lt"/>
              </a:rPr>
              <a:t>cognitieve aspecten/processen</a:t>
            </a:r>
            <a:endParaRPr lang="de-DE" dirty="0">
              <a:latin typeface="+mj-lt"/>
            </a:endParaRPr>
          </a:p>
        </p:txBody>
      </p:sp>
      <p:cxnSp>
        <p:nvCxnSpPr>
          <p:cNvPr id="11" name="Gerade Verbindung 12">
            <a:extLst>
              <a:ext uri="{FF2B5EF4-FFF2-40B4-BE49-F238E27FC236}">
                <a16:creationId xmlns:a16="http://schemas.microsoft.com/office/drawing/2014/main" id="{D7F66467-FD21-2C37-03EB-E10C31A1CCF3}"/>
              </a:ext>
            </a:extLst>
          </p:cNvPr>
          <p:cNvCxnSpPr/>
          <p:nvPr/>
        </p:nvCxnSpPr>
        <p:spPr>
          <a:xfrm flipV="1">
            <a:off x="4466534" y="3767153"/>
            <a:ext cx="3375750" cy="10360"/>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hteck 11">
            <a:extLst>
              <a:ext uri="{FF2B5EF4-FFF2-40B4-BE49-F238E27FC236}">
                <a16:creationId xmlns:a16="http://schemas.microsoft.com/office/drawing/2014/main" id="{912F3649-9BFA-59F9-2CAC-571FFD9FB087}"/>
              </a:ext>
            </a:extLst>
          </p:cNvPr>
          <p:cNvSpPr/>
          <p:nvPr/>
        </p:nvSpPr>
        <p:spPr>
          <a:xfrm>
            <a:off x="5084226" y="2633975"/>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a:t>
            </a:r>
          </a:p>
        </p:txBody>
      </p:sp>
      <p:sp>
        <p:nvSpPr>
          <p:cNvPr id="13" name="Rechteck 12">
            <a:extLst>
              <a:ext uri="{FF2B5EF4-FFF2-40B4-BE49-F238E27FC236}">
                <a16:creationId xmlns:a16="http://schemas.microsoft.com/office/drawing/2014/main" id="{8A92CC73-F983-DAA8-8AF2-827C841A994F}"/>
              </a:ext>
            </a:extLst>
          </p:cNvPr>
          <p:cNvSpPr/>
          <p:nvPr/>
        </p:nvSpPr>
        <p:spPr>
          <a:xfrm>
            <a:off x="6507526" y="2635960"/>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IV</a:t>
            </a:r>
          </a:p>
        </p:txBody>
      </p:sp>
      <p:sp>
        <p:nvSpPr>
          <p:cNvPr id="14" name="Rechteck 13">
            <a:extLst>
              <a:ext uri="{FF2B5EF4-FFF2-40B4-BE49-F238E27FC236}">
                <a16:creationId xmlns:a16="http://schemas.microsoft.com/office/drawing/2014/main" id="{6B2794EF-0EF2-DA8F-D6E3-E8B73122039B}"/>
              </a:ext>
            </a:extLst>
          </p:cNvPr>
          <p:cNvSpPr/>
          <p:nvPr/>
        </p:nvSpPr>
        <p:spPr>
          <a:xfrm>
            <a:off x="5081654" y="3936426"/>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II</a:t>
            </a:r>
          </a:p>
        </p:txBody>
      </p:sp>
      <p:sp>
        <p:nvSpPr>
          <p:cNvPr id="15" name="Rechteck 14">
            <a:extLst>
              <a:ext uri="{FF2B5EF4-FFF2-40B4-BE49-F238E27FC236}">
                <a16:creationId xmlns:a16="http://schemas.microsoft.com/office/drawing/2014/main" id="{A21EE3E4-793C-9F3A-931F-67521E77C689}"/>
              </a:ext>
            </a:extLst>
          </p:cNvPr>
          <p:cNvSpPr/>
          <p:nvPr/>
        </p:nvSpPr>
        <p:spPr>
          <a:xfrm>
            <a:off x="6520018" y="3936426"/>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III</a:t>
            </a:r>
          </a:p>
        </p:txBody>
      </p:sp>
      <p:cxnSp>
        <p:nvCxnSpPr>
          <p:cNvPr id="16" name="Gerade Verbindung 19">
            <a:extLst>
              <a:ext uri="{FF2B5EF4-FFF2-40B4-BE49-F238E27FC236}">
                <a16:creationId xmlns:a16="http://schemas.microsoft.com/office/drawing/2014/main" id="{7D60C680-686A-5217-54A8-AEA7C6AFE3F5}"/>
              </a:ext>
            </a:extLst>
          </p:cNvPr>
          <p:cNvCxnSpPr/>
          <p:nvPr/>
        </p:nvCxnSpPr>
        <p:spPr>
          <a:xfrm>
            <a:off x="6259861" y="2491180"/>
            <a:ext cx="0" cy="2526129"/>
          </a:xfrm>
          <a:prstGeom prst="line">
            <a:avLst/>
          </a:prstGeom>
          <a:ln w="28575"/>
        </p:spPr>
        <p:style>
          <a:lnRef idx="1">
            <a:schemeClr val="dk1"/>
          </a:lnRef>
          <a:fillRef idx="0">
            <a:schemeClr val="dk1"/>
          </a:fillRef>
          <a:effectRef idx="0">
            <a:schemeClr val="dk1"/>
          </a:effectRef>
          <a:fontRef idx="minor">
            <a:schemeClr val="tx1"/>
          </a:fontRef>
        </p:style>
      </p:cxnSp>
      <p:pic>
        <p:nvPicPr>
          <p:cNvPr id="2" name="Afbeelding 9" descr="Afbeelding met wit&#10;&#10;Automatisch gegenereerde beschrijving">
            <a:extLst>
              <a:ext uri="{FF2B5EF4-FFF2-40B4-BE49-F238E27FC236}">
                <a16:creationId xmlns:a16="http://schemas.microsoft.com/office/drawing/2014/main" id="{6E2B92B3-9F2E-4BE7-6404-42FE694DE4A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7" name="Textfeld 16">
            <a:extLst>
              <a:ext uri="{FF2B5EF4-FFF2-40B4-BE49-F238E27FC236}">
                <a16:creationId xmlns:a16="http://schemas.microsoft.com/office/drawing/2014/main" id="{0808727E-2870-B876-AF76-E340742CB45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263471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a:extLst>
              <a:ext uri="{FF2B5EF4-FFF2-40B4-BE49-F238E27FC236}">
                <a16:creationId xmlns:a16="http://schemas.microsoft.com/office/drawing/2014/main" id="{257EB72B-AF19-A1B3-5EDA-F213495B421A}"/>
              </a:ext>
            </a:extLst>
          </p:cNvPr>
          <p:cNvGraphicFramePr>
            <a:graphicFrameLocks noGrp="1"/>
          </p:cNvGraphicFramePr>
          <p:nvPr>
            <p:ph idx="1"/>
            <p:extLst>
              <p:ext uri="{D42A27DB-BD31-4B8C-83A1-F6EECF244321}">
                <p14:modId xmlns:p14="http://schemas.microsoft.com/office/powerpoint/2010/main" val="3624416481"/>
              </p:ext>
            </p:extLst>
          </p:nvPr>
        </p:nvGraphicFramePr>
        <p:xfrm>
          <a:off x="841911" y="1906250"/>
          <a:ext cx="10562153" cy="4445214"/>
        </p:xfrm>
        <a:graphic>
          <a:graphicData uri="http://schemas.openxmlformats.org/drawingml/2006/table">
            <a:tbl>
              <a:tblPr bandRow="1">
                <a:tableStyleId>{5FD0F851-EC5A-4D38-B0AD-8093EC10F338}</a:tableStyleId>
              </a:tblPr>
              <a:tblGrid>
                <a:gridCol w="986889">
                  <a:extLst>
                    <a:ext uri="{9D8B030D-6E8A-4147-A177-3AD203B41FA5}">
                      <a16:colId xmlns:a16="http://schemas.microsoft.com/office/drawing/2014/main" val="4105738646"/>
                    </a:ext>
                  </a:extLst>
                </a:gridCol>
                <a:gridCol w="2665708">
                  <a:extLst>
                    <a:ext uri="{9D8B030D-6E8A-4147-A177-3AD203B41FA5}">
                      <a16:colId xmlns:a16="http://schemas.microsoft.com/office/drawing/2014/main" val="128436482"/>
                    </a:ext>
                  </a:extLst>
                </a:gridCol>
                <a:gridCol w="6909556">
                  <a:extLst>
                    <a:ext uri="{9D8B030D-6E8A-4147-A177-3AD203B41FA5}">
                      <a16:colId xmlns:a16="http://schemas.microsoft.com/office/drawing/2014/main" val="1073775726"/>
                    </a:ext>
                  </a:extLst>
                </a:gridCol>
              </a:tblGrid>
              <a:tr h="684000">
                <a:tc>
                  <a:txBody>
                    <a:bodyPr/>
                    <a:lstStyle/>
                    <a:p>
                      <a:r>
                        <a:rPr lang="en-GB" sz="1600" noProof="0" dirty="0">
                          <a:effectLst/>
                        </a:rPr>
                        <a:t>Stap 1: </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noProof="0" dirty="0">
                          <a:effectLst/>
                        </a:rPr>
                        <a:t>Huidige status</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Cliënt </a:t>
                      </a:r>
                      <a:r>
                        <a:rPr lang="en-GB" sz="1600" i="1" noProof="0" dirty="0" err="1">
                          <a:effectLst/>
                        </a:rPr>
                        <a:t>en</a:t>
                      </a:r>
                      <a:r>
                        <a:rPr lang="en-GB" sz="1600" i="1" noProof="0" dirty="0">
                          <a:effectLst/>
                        </a:rPr>
                        <a:t> </a:t>
                      </a:r>
                      <a:r>
                        <a:rPr lang="en-GB" sz="1600" i="1" noProof="0" dirty="0" err="1">
                          <a:effectLst/>
                        </a:rPr>
                        <a:t>counseller</a:t>
                      </a:r>
                      <a:r>
                        <a:rPr lang="en-GB" sz="1600" i="1" noProof="0" dirty="0">
                          <a:effectLst/>
                        </a:rPr>
                        <a:t> definiëren samen het probleem en stellen vast wat de cliënt van de counseling verwacht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713948260"/>
                  </a:ext>
                </a:extLst>
              </a:tr>
              <a:tr h="684000">
                <a:tc>
                  <a:txBody>
                    <a:bodyPr/>
                    <a:lstStyle/>
                    <a:p>
                      <a:r>
                        <a:rPr lang="en-GB" sz="1600" noProof="0">
                          <a:effectLst/>
                        </a:rPr>
                        <a:t>Stap 2: </a:t>
                      </a:r>
                      <a:endParaRPr lang="en-GB" sz="1600" noProof="0">
                        <a:effectLst/>
                        <a:latin typeface="Jost" pitchFamily="2" charset="77"/>
                        <a:ea typeface="Jost" pitchFamily="2" charset="77"/>
                      </a:endParaRPr>
                    </a:p>
                  </a:txBody>
                  <a:tcPr marL="66218" marR="66218" marT="33109" marB="33109" anchor="ctr"/>
                </a:tc>
                <a:tc>
                  <a:txBody>
                    <a:bodyPr/>
                    <a:lstStyle/>
                    <a:p>
                      <a:r>
                        <a:rPr lang="en-GB" sz="1600" noProof="0" dirty="0">
                          <a:effectLst/>
                        </a:rPr>
                        <a:t>Professionele ontwikkeling</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Cliënt </a:t>
                      </a:r>
                      <a:r>
                        <a:rPr lang="en-GB" sz="1600" i="1" noProof="0" dirty="0" err="1">
                          <a:effectLst/>
                        </a:rPr>
                        <a:t>en</a:t>
                      </a:r>
                      <a:r>
                        <a:rPr lang="en-GB" sz="1600" i="1" noProof="0" dirty="0">
                          <a:effectLst/>
                        </a:rPr>
                        <a:t> </a:t>
                      </a:r>
                      <a:r>
                        <a:rPr lang="en-GB" sz="1600" i="1" noProof="0" dirty="0" err="1">
                          <a:effectLst/>
                        </a:rPr>
                        <a:t>counseller</a:t>
                      </a:r>
                      <a:r>
                        <a:rPr lang="en-GB" sz="1600" i="1" noProof="0" dirty="0">
                          <a:effectLst/>
                        </a:rPr>
                        <a:t> onderzoeken hoe de cliënt op dit moment waarneemt en zich gedraagt in relatie tot zijn essentiële rolvereisten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1989714486"/>
                  </a:ext>
                </a:extLst>
              </a:tr>
              <a:tr h="684000">
                <a:tc>
                  <a:txBody>
                    <a:bodyPr/>
                    <a:lstStyle/>
                    <a:p>
                      <a:r>
                        <a:rPr lang="en-GB" sz="1600" noProof="0">
                          <a:effectLst/>
                        </a:rPr>
                        <a:t>Stap 3: </a:t>
                      </a:r>
                      <a:endParaRPr lang="en-GB" sz="1600" noProof="0">
                        <a:effectLst/>
                        <a:latin typeface="Jost" pitchFamily="2" charset="77"/>
                        <a:ea typeface="Jost" pitchFamily="2" charset="77"/>
                      </a:endParaRPr>
                    </a:p>
                  </a:txBody>
                  <a:tcPr marL="66218" marR="66218" marT="33109" marB="33109" anchor="ctr"/>
                </a:tc>
                <a:tc>
                  <a:txBody>
                    <a:bodyPr/>
                    <a:lstStyle/>
                    <a:p>
                      <a:r>
                        <a:rPr lang="en-GB" sz="1600" noProof="0" dirty="0">
                          <a:effectLst/>
                        </a:rPr>
                        <a:t>Professioneel probleem</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Voornamelijk door middel van narratieve methoden wordt de cliënt in staat gesteld om belangrijke relaties in het leven te herdefiniëren en perspectieven te kristalliseren.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52296843"/>
                  </a:ext>
                </a:extLst>
              </a:tr>
              <a:tr h="684000">
                <a:tc>
                  <a:txBody>
                    <a:bodyPr/>
                    <a:lstStyle/>
                    <a:p>
                      <a:r>
                        <a:rPr lang="en-GB" sz="1600" noProof="0">
                          <a:effectLst/>
                        </a:rPr>
                        <a:t>Stap 4: </a:t>
                      </a:r>
                      <a:endParaRPr lang="en-GB" sz="1600" noProof="0">
                        <a:effectLst/>
                        <a:latin typeface="Jost" pitchFamily="2" charset="77"/>
                        <a:ea typeface="Jost" pitchFamily="2" charset="77"/>
                      </a:endParaRPr>
                    </a:p>
                  </a:txBody>
                  <a:tcPr marL="66218" marR="66218" marT="33109" marB="33109" anchor="ctr"/>
                </a:tc>
                <a:tc>
                  <a:txBody>
                    <a:bodyPr/>
                    <a:lstStyle/>
                    <a:p>
                      <a:r>
                        <a:rPr lang="en-GB" sz="1600" noProof="0" dirty="0">
                          <a:effectLst/>
                        </a:rPr>
                        <a:t>Probleemgerelateerde factoren</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Het huidige probleem wordt in relatie gebracht met de nieuwe perspectieven. Deze stap is succesvol als de cliënt erin slaagt een synthese te bereiken tussen het oude en het verwachte nieuwe.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1026207399"/>
                  </a:ext>
                </a:extLst>
              </a:tr>
              <a:tr h="684000">
                <a:tc>
                  <a:txBody>
                    <a:bodyPr/>
                    <a:lstStyle/>
                    <a:p>
                      <a:r>
                        <a:rPr lang="en-GB" sz="1600" noProof="0">
                          <a:effectLst/>
                        </a:rPr>
                        <a:t>Stap 5: </a:t>
                      </a:r>
                      <a:endParaRPr lang="en-GB" sz="1600" noProof="0">
                        <a:effectLst/>
                        <a:latin typeface="Jost" pitchFamily="2" charset="77"/>
                        <a:ea typeface="Jost" pitchFamily="2" charset="77"/>
                      </a:endParaRPr>
                    </a:p>
                  </a:txBody>
                  <a:tcPr marL="66218" marR="66218" marT="33109" marB="33109" anchor="ctr"/>
                </a:tc>
                <a:tc>
                  <a:txBody>
                    <a:bodyPr/>
                    <a:lstStyle/>
                    <a:p>
                      <a:r>
                        <a:rPr lang="en-GB" sz="1600" noProof="0" dirty="0">
                          <a:effectLst/>
                        </a:rPr>
                        <a:t>Beroepsbegeleiding</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Uitwerken van een actieplan en initiëren van concrete stappen, rekening houdend met de omgevingsomstandigheden en ondersteuningsmogelijkheden van de cliënt.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4291549381"/>
                  </a:ext>
                </a:extLst>
              </a:tr>
              <a:tr h="684000">
                <a:tc>
                  <a:txBody>
                    <a:bodyPr/>
                    <a:lstStyle/>
                    <a:p>
                      <a:r>
                        <a:rPr lang="en-GB" sz="1600" noProof="0">
                          <a:effectLst/>
                        </a:rPr>
                        <a:t>Stap 6: </a:t>
                      </a:r>
                      <a:endParaRPr lang="en-GB" sz="1600" noProof="0">
                        <a:effectLst/>
                        <a:latin typeface="Jost" pitchFamily="2" charset="77"/>
                        <a:ea typeface="Jost" pitchFamily="2" charset="77"/>
                      </a:endParaRPr>
                    </a:p>
                  </a:txBody>
                  <a:tcPr marL="66218" marR="66218" marT="33109" marB="33109" anchor="ctr"/>
                </a:tc>
                <a:tc>
                  <a:txBody>
                    <a:bodyPr/>
                    <a:lstStyle/>
                    <a:p>
                      <a:r>
                        <a:rPr lang="en-GB" sz="1600" noProof="0" dirty="0">
                          <a:effectLst/>
                        </a:rPr>
                        <a:t>Begeleidingsproces</a:t>
                      </a:r>
                      <a:endParaRPr lang="en-GB" sz="1600" noProof="0" dirty="0">
                        <a:effectLst/>
                        <a:latin typeface="Jost" pitchFamily="2" charset="77"/>
                        <a:ea typeface="Jost" pitchFamily="2" charset="77"/>
                      </a:endParaRPr>
                    </a:p>
                  </a:txBody>
                  <a:tcPr marL="66218" marR="66218" marT="33109" marB="33109" anchor="ctr"/>
                </a:tc>
                <a:tc>
                  <a:txBody>
                    <a:bodyPr/>
                    <a:lstStyle/>
                    <a:p>
                      <a:r>
                        <a:rPr lang="en-GB" sz="1600" i="1" noProof="0" dirty="0">
                          <a:effectLst/>
                        </a:rPr>
                        <a:t>Follow-up van de resultaten van het implementatieproces op korte en langere termijn. </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513795947"/>
                  </a:ext>
                </a:extLst>
              </a:tr>
            </a:tbl>
          </a:graphicData>
        </a:graphic>
      </p:graphicFrame>
      <p:sp>
        <p:nvSpPr>
          <p:cNvPr id="3" name="Datumsplatzhalter 2">
            <a:extLst>
              <a:ext uri="{FF2B5EF4-FFF2-40B4-BE49-F238E27FC236}">
                <a16:creationId xmlns:a16="http://schemas.microsoft.com/office/drawing/2014/main" id="{16596965-8AEA-6929-20FB-2BD4B7B58686}"/>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6D9B56EC-7DC4-99FD-B980-EF66BDED9E4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D7400284-2747-DF9F-74E5-372B3D7FAFEE}"/>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9FE00C04-A7D8-E323-866A-5FEA3CEAE37A}"/>
              </a:ext>
            </a:extLst>
          </p:cNvPr>
          <p:cNvSpPr>
            <a:spLocks noGrp="1"/>
          </p:cNvSpPr>
          <p:nvPr>
            <p:ph type="title"/>
          </p:nvPr>
        </p:nvSpPr>
        <p:spPr/>
        <p:txBody>
          <a:bodyPr/>
          <a:lstStyle/>
          <a:p>
            <a:r>
              <a:rPr lang="en-GB" dirty="0"/>
              <a:t>Systematische aanpak</a:t>
            </a:r>
          </a:p>
        </p:txBody>
      </p:sp>
      <p:sp>
        <p:nvSpPr>
          <p:cNvPr id="10" name="Textfeld 9">
            <a:extLst>
              <a:ext uri="{FF2B5EF4-FFF2-40B4-BE49-F238E27FC236}">
                <a16:creationId xmlns:a16="http://schemas.microsoft.com/office/drawing/2014/main" id="{27303B85-E0D2-1343-4593-117AE73A9DB3}"/>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(Crites 1981)</a:t>
            </a:r>
            <a:endParaRPr lang="en-GB" sz="1105" dirty="0">
              <a:solidFill>
                <a:prstClr val="black"/>
              </a:solidFill>
              <a:latin typeface="Jost"/>
              <a:cs typeface="+mn-cs"/>
            </a:endParaRPr>
          </a:p>
        </p:txBody>
      </p:sp>
      <p:pic>
        <p:nvPicPr>
          <p:cNvPr id="2" name="Afbeelding 9" descr="Afbeelding met wit&#10;&#10;Automatisch gegenereerde beschrijving">
            <a:extLst>
              <a:ext uri="{FF2B5EF4-FFF2-40B4-BE49-F238E27FC236}">
                <a16:creationId xmlns:a16="http://schemas.microsoft.com/office/drawing/2014/main" id="{B2FC31E1-DE7B-D0BD-8763-66900DE4F50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772D9861-B91B-C7A8-A9CD-DDBE72A2BCA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139411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BC0F541-99A7-B5F5-9F2D-CD7645BC9EAB}"/>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284CB6CA-9E94-9F7F-783B-EE2343A119A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CF9AE039-CCC0-5528-DD39-C2AC942246C0}"/>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3ED7157F-D32E-29F5-E662-37521FE9A5D3}"/>
              </a:ext>
            </a:extLst>
          </p:cNvPr>
          <p:cNvSpPr>
            <a:spLocks noGrp="1"/>
          </p:cNvSpPr>
          <p:nvPr>
            <p:ph type="title"/>
          </p:nvPr>
        </p:nvSpPr>
        <p:spPr>
          <a:xfrm>
            <a:off x="841911" y="374277"/>
            <a:ext cx="9650442" cy="784018"/>
          </a:xfrm>
        </p:spPr>
        <p:txBody>
          <a:bodyPr/>
          <a:lstStyle/>
          <a:p>
            <a:pPr>
              <a:spcAft>
                <a:spcPts val="1800"/>
              </a:spcAft>
            </a:pPr>
            <a:r>
              <a:rPr lang="en-GB" sz="4400" dirty="0" err="1"/>
              <a:t>Deskundig</a:t>
            </a:r>
            <a:r>
              <a:rPr lang="en-GB" sz="4400" dirty="0"/>
              <a:t> </a:t>
            </a:r>
            <a:r>
              <a:rPr lang="en-GB" sz="4400" dirty="0" err="1"/>
              <a:t>hulpverleningsmodel</a:t>
            </a:r>
            <a:r>
              <a:rPr lang="en-GB" sz="4400" dirty="0"/>
              <a:t> van Egan</a:t>
            </a:r>
          </a:p>
        </p:txBody>
      </p:sp>
      <p:graphicFrame>
        <p:nvGraphicFramePr>
          <p:cNvPr id="7" name="Inhaltsplatzhalter 5">
            <a:extLst>
              <a:ext uri="{FF2B5EF4-FFF2-40B4-BE49-F238E27FC236}">
                <a16:creationId xmlns:a16="http://schemas.microsoft.com/office/drawing/2014/main" id="{DB9BE794-1ABB-8B69-8329-C50A1C6307D4}"/>
              </a:ext>
            </a:extLst>
          </p:cNvPr>
          <p:cNvGraphicFramePr>
            <a:graphicFrameLocks noGrp="1"/>
          </p:cNvGraphicFramePr>
          <p:nvPr>
            <p:ph idx="1"/>
            <p:extLst>
              <p:ext uri="{D42A27DB-BD31-4B8C-83A1-F6EECF244321}">
                <p14:modId xmlns:p14="http://schemas.microsoft.com/office/powerpoint/2010/main" val="1335950294"/>
              </p:ext>
            </p:extLst>
          </p:nvPr>
        </p:nvGraphicFramePr>
        <p:xfrm>
          <a:off x="902987" y="2405218"/>
          <a:ext cx="10440000" cy="3424560"/>
        </p:xfrm>
        <a:graphic>
          <a:graphicData uri="http://schemas.openxmlformats.org/drawingml/2006/table">
            <a:tbl>
              <a:tblPr firstCol="1" bandRow="1">
                <a:tableStyleId>{5FD0F851-EC5A-4D38-B0AD-8093EC10F338}</a:tableStyleId>
              </a:tblPr>
              <a:tblGrid>
                <a:gridCol w="508907">
                  <a:extLst>
                    <a:ext uri="{9D8B030D-6E8A-4147-A177-3AD203B41FA5}">
                      <a16:colId xmlns:a16="http://schemas.microsoft.com/office/drawing/2014/main" val="20000"/>
                    </a:ext>
                  </a:extLst>
                </a:gridCol>
                <a:gridCol w="2878282">
                  <a:extLst>
                    <a:ext uri="{9D8B030D-6E8A-4147-A177-3AD203B41FA5}">
                      <a16:colId xmlns:a16="http://schemas.microsoft.com/office/drawing/2014/main" val="20001"/>
                    </a:ext>
                  </a:extLst>
                </a:gridCol>
                <a:gridCol w="7052811">
                  <a:extLst>
                    <a:ext uri="{9D8B030D-6E8A-4147-A177-3AD203B41FA5}">
                      <a16:colId xmlns:a16="http://schemas.microsoft.com/office/drawing/2014/main" val="20002"/>
                    </a:ext>
                  </a:extLst>
                </a:gridCol>
              </a:tblGrid>
              <a:tr h="828000">
                <a:tc>
                  <a:txBody>
                    <a:bodyPr/>
                    <a:lstStyle/>
                    <a:p>
                      <a:r>
                        <a:rPr lang="en-GB" sz="2600" b="0">
                          <a:solidFill>
                            <a:schemeClr val="tx1"/>
                          </a:solidFill>
                        </a:rPr>
                        <a:t>1.</a:t>
                      </a:r>
                      <a:endParaRPr lang="en-GB" sz="2600" b="0" dirty="0">
                        <a:solidFill>
                          <a:schemeClr val="tx1"/>
                        </a:solidFill>
                      </a:endParaRPr>
                    </a:p>
                  </a:txBody>
                  <a:tcPr marL="91805" marR="91805" marT="45900" marB="45900" anchor="ctr"/>
                </a:tc>
                <a:tc>
                  <a:txBody>
                    <a:bodyPr/>
                    <a:lstStyle/>
                    <a:p>
                      <a:r>
                        <a:rPr lang="en-GB" sz="2600" b="0" dirty="0" err="1">
                          <a:solidFill>
                            <a:schemeClr val="tx1"/>
                          </a:solidFill>
                        </a:rPr>
                        <a:t>Huidig</a:t>
                      </a:r>
                      <a:r>
                        <a:rPr lang="en-GB" sz="2600" b="0" dirty="0">
                          <a:solidFill>
                            <a:schemeClr val="tx1"/>
                          </a:solidFill>
                        </a:rPr>
                        <a:t> scenario</a:t>
                      </a:r>
                    </a:p>
                  </a:txBody>
                  <a:tcPr marL="91805" marR="91805" marT="45900" marB="45900" anchor="ctr"/>
                </a:tc>
                <a:tc>
                  <a:txBody>
                    <a:bodyPr/>
                    <a:lstStyle/>
                    <a:p>
                      <a:r>
                        <a:rPr lang="en-GB" sz="2600" b="0" i="1">
                          <a:solidFill>
                            <a:schemeClr val="tx1"/>
                          </a:solidFill>
                        </a:rPr>
                        <a:t>Aan welke </a:t>
                      </a:r>
                      <a:r>
                        <a:rPr lang="en-GB" sz="2600" b="0" i="1" noProof="0">
                          <a:solidFill>
                            <a:schemeClr val="tx1"/>
                          </a:solidFill>
                        </a:rPr>
                        <a:t>problemen moet </a:t>
                      </a:r>
                      <a:r>
                        <a:rPr lang="en-GB" sz="2600" b="0" i="1">
                          <a:solidFill>
                            <a:schemeClr val="tx1"/>
                          </a:solidFill>
                        </a:rPr>
                        <a:t>ik werken?</a:t>
                      </a:r>
                      <a:endParaRPr lang="en-GB" sz="2600" b="0" i="1" dirty="0">
                        <a:solidFill>
                          <a:schemeClr val="tx1"/>
                        </a:solidFill>
                      </a:endParaRPr>
                    </a:p>
                  </a:txBody>
                  <a:tcPr marL="91805" marR="91805" marT="45900" marB="45900" anchor="ctr"/>
                </a:tc>
                <a:extLst>
                  <a:ext uri="{0D108BD9-81ED-4DB2-BD59-A6C34878D82A}">
                    <a16:rowId xmlns:a16="http://schemas.microsoft.com/office/drawing/2014/main" val="10001"/>
                  </a:ext>
                </a:extLst>
              </a:tr>
              <a:tr h="828000">
                <a:tc>
                  <a:txBody>
                    <a:bodyPr/>
                    <a:lstStyle/>
                    <a:p>
                      <a:r>
                        <a:rPr lang="en-GB" sz="2600" b="0">
                          <a:solidFill>
                            <a:schemeClr val="tx1"/>
                          </a:solidFill>
                        </a:rPr>
                        <a:t>2.</a:t>
                      </a:r>
                      <a:endParaRPr lang="en-GB" sz="2600" b="0" dirty="0">
                        <a:solidFill>
                          <a:schemeClr val="tx1"/>
                        </a:solidFill>
                      </a:endParaRPr>
                    </a:p>
                  </a:txBody>
                  <a:tcPr marL="91805" marR="91805" marT="45900" marB="45900" anchor="ctr"/>
                </a:tc>
                <a:tc>
                  <a:txBody>
                    <a:bodyPr/>
                    <a:lstStyle/>
                    <a:p>
                      <a:r>
                        <a:rPr lang="en-GB" sz="2600" b="0">
                          <a:solidFill>
                            <a:schemeClr val="tx1"/>
                          </a:solidFill>
                        </a:rPr>
                        <a:t>Voorkeursscenario</a:t>
                      </a:r>
                      <a:endParaRPr lang="en-GB" sz="2600" b="0" dirty="0">
                        <a:solidFill>
                          <a:schemeClr val="tx1"/>
                        </a:solidFill>
                      </a:endParaRPr>
                    </a:p>
                  </a:txBody>
                  <a:tcPr marL="91805" marR="91805" marT="45900" marB="45900" anchor="ctr"/>
                </a:tc>
                <a:tc>
                  <a:txBody>
                    <a:bodyPr/>
                    <a:lstStyle/>
                    <a:p>
                      <a:r>
                        <a:rPr lang="en-GB" sz="2600" b="0" i="1" dirty="0">
                          <a:solidFill>
                            <a:schemeClr val="tx1"/>
                          </a:solidFill>
                        </a:rPr>
                        <a:t>Wat heb ik nodig of wat wil ik in plaats van wat ik heb?</a:t>
                      </a:r>
                    </a:p>
                  </a:txBody>
                  <a:tcPr marL="91805" marR="91805" marT="45900" marB="45900" anchor="ctr"/>
                </a:tc>
                <a:extLst>
                  <a:ext uri="{0D108BD9-81ED-4DB2-BD59-A6C34878D82A}">
                    <a16:rowId xmlns:a16="http://schemas.microsoft.com/office/drawing/2014/main" val="10002"/>
                  </a:ext>
                </a:extLst>
              </a:tr>
              <a:tr h="828000">
                <a:tc>
                  <a:txBody>
                    <a:bodyPr/>
                    <a:lstStyle/>
                    <a:p>
                      <a:r>
                        <a:rPr lang="en-GB" sz="2600" b="0">
                          <a:solidFill>
                            <a:schemeClr val="tx1"/>
                          </a:solidFill>
                        </a:rPr>
                        <a:t>3.</a:t>
                      </a:r>
                      <a:endParaRPr lang="en-GB" sz="2600" b="0" dirty="0">
                        <a:solidFill>
                          <a:schemeClr val="tx1"/>
                        </a:solidFill>
                      </a:endParaRPr>
                    </a:p>
                  </a:txBody>
                  <a:tcPr marL="91805" marR="91805" marT="45900" marB="45900" anchor="ctr"/>
                </a:tc>
                <a:tc>
                  <a:txBody>
                    <a:bodyPr/>
                    <a:lstStyle/>
                    <a:p>
                      <a:r>
                        <a:rPr lang="en-GB" sz="2600" b="0">
                          <a:solidFill>
                            <a:schemeClr val="tx1"/>
                          </a:solidFill>
                        </a:rPr>
                        <a:t>Strategieën</a:t>
                      </a:r>
                      <a:endParaRPr lang="en-GB" sz="2600" b="0" dirty="0">
                        <a:solidFill>
                          <a:schemeClr val="tx1"/>
                        </a:solidFill>
                      </a:endParaRPr>
                    </a:p>
                  </a:txBody>
                  <a:tcPr marL="91805" marR="91805" marT="45900" marB="45900" anchor="ctr"/>
                </a:tc>
                <a:tc>
                  <a:txBody>
                    <a:bodyPr/>
                    <a:lstStyle/>
                    <a:p>
                      <a:r>
                        <a:rPr lang="en-GB" sz="2600" b="0" i="1" dirty="0">
                          <a:solidFill>
                            <a:schemeClr val="tx1"/>
                          </a:solidFill>
                        </a:rPr>
                        <a:t>Wat moet ik doen om te krijgen wat ik nodig heb of wil?</a:t>
                      </a:r>
                    </a:p>
                  </a:txBody>
                  <a:tcPr marL="91805" marR="91805" marT="45900" marB="45900" anchor="ctr"/>
                </a:tc>
                <a:extLst>
                  <a:ext uri="{0D108BD9-81ED-4DB2-BD59-A6C34878D82A}">
                    <a16:rowId xmlns:a16="http://schemas.microsoft.com/office/drawing/2014/main" val="10003"/>
                  </a:ext>
                </a:extLst>
              </a:tr>
              <a:tr h="828000">
                <a:tc>
                  <a:txBody>
                    <a:bodyPr/>
                    <a:lstStyle/>
                    <a:p>
                      <a:r>
                        <a:rPr lang="en-GB" sz="2600" b="0">
                          <a:solidFill>
                            <a:schemeClr val="tx1"/>
                          </a:solidFill>
                        </a:rPr>
                        <a:t>4.</a:t>
                      </a:r>
                      <a:endParaRPr lang="en-GB" sz="2600" b="0" dirty="0">
                        <a:solidFill>
                          <a:schemeClr val="tx1"/>
                        </a:solidFill>
                      </a:endParaRPr>
                    </a:p>
                  </a:txBody>
                  <a:tcPr marL="91805" marR="91805" marT="45900" marB="45900" anchor="ctr"/>
                </a:tc>
                <a:tc>
                  <a:txBody>
                    <a:bodyPr/>
                    <a:lstStyle/>
                    <a:p>
                      <a:r>
                        <a:rPr lang="en-GB" sz="2600" b="0">
                          <a:solidFill>
                            <a:schemeClr val="tx1"/>
                          </a:solidFill>
                        </a:rPr>
                        <a:t>Act</a:t>
                      </a:r>
                      <a:endParaRPr lang="en-GB" sz="2600" b="0" dirty="0">
                        <a:solidFill>
                          <a:schemeClr val="tx1"/>
                        </a:solidFill>
                      </a:endParaRPr>
                    </a:p>
                  </a:txBody>
                  <a:tcPr marL="91805" marR="91805" marT="45900" marB="45900" anchor="ctr"/>
                </a:tc>
                <a:tc>
                  <a:txBody>
                    <a:bodyPr/>
                    <a:lstStyle/>
                    <a:p>
                      <a:r>
                        <a:rPr lang="en-GB" sz="2600" b="0" i="1" dirty="0">
                          <a:solidFill>
                            <a:schemeClr val="tx1"/>
                          </a:solidFill>
                        </a:rPr>
                        <a:t>Hoe breng ik dit allemaal in de praktijk?</a:t>
                      </a:r>
                    </a:p>
                  </a:txBody>
                  <a:tcPr marL="91805" marR="91805" marT="45900" marB="45900" anchor="ctr"/>
                </a:tc>
                <a:extLst>
                  <a:ext uri="{0D108BD9-81ED-4DB2-BD59-A6C34878D82A}">
                    <a16:rowId xmlns:a16="http://schemas.microsoft.com/office/drawing/2014/main" val="10004"/>
                  </a:ext>
                </a:extLst>
              </a:tr>
            </a:tbl>
          </a:graphicData>
        </a:graphic>
      </p:graphicFrame>
      <p:sp>
        <p:nvSpPr>
          <p:cNvPr id="8" name="Textfeld 7">
            <a:extLst>
              <a:ext uri="{FF2B5EF4-FFF2-40B4-BE49-F238E27FC236}">
                <a16:creationId xmlns:a16="http://schemas.microsoft.com/office/drawing/2014/main" id="{18BDD282-925E-241F-1FDC-F5030728B587}"/>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(Egan 1975/2018)</a:t>
            </a:r>
            <a:endParaRPr lang="en-GB" sz="1105" dirty="0">
              <a:solidFill>
                <a:prstClr val="black"/>
              </a:solidFill>
              <a:latin typeface="Jost"/>
              <a:cs typeface="+mn-cs"/>
            </a:endParaRPr>
          </a:p>
        </p:txBody>
      </p:sp>
      <p:sp>
        <p:nvSpPr>
          <p:cNvPr id="9" name="Textfeld 8">
            <a:extLst>
              <a:ext uri="{FF2B5EF4-FFF2-40B4-BE49-F238E27FC236}">
                <a16:creationId xmlns:a16="http://schemas.microsoft.com/office/drawing/2014/main" id="{16CA4249-7DCD-E3D8-5409-54B256523391}"/>
              </a:ext>
            </a:extLst>
          </p:cNvPr>
          <p:cNvSpPr txBox="1"/>
          <p:nvPr/>
        </p:nvSpPr>
        <p:spPr>
          <a:xfrm>
            <a:off x="841911" y="1700362"/>
            <a:ext cx="9278482" cy="461665"/>
          </a:xfrm>
          <a:prstGeom prst="rect">
            <a:avLst/>
          </a:prstGeom>
          <a:noFill/>
        </p:spPr>
        <p:txBody>
          <a:bodyPr wrap="square" rtlCol="0">
            <a:spAutoFit/>
          </a:bodyPr>
          <a:lstStyle/>
          <a:p>
            <a:r>
              <a:rPr lang="en-GB" sz="2400" dirty="0">
                <a:solidFill>
                  <a:schemeClr val="accent1"/>
                </a:solidFill>
                <a:latin typeface="+mn-lt"/>
              </a:rPr>
              <a:t>VIER BASISVRAGEN OM HET PROBLEEM VAN EEN KLANT TE BEGRIJPEN</a:t>
            </a:r>
          </a:p>
        </p:txBody>
      </p:sp>
      <p:pic>
        <p:nvPicPr>
          <p:cNvPr id="2" name="Afbeelding 9" descr="Afbeelding met wit&#10;&#10;Automatisch gegenereerde beschrijving">
            <a:extLst>
              <a:ext uri="{FF2B5EF4-FFF2-40B4-BE49-F238E27FC236}">
                <a16:creationId xmlns:a16="http://schemas.microsoft.com/office/drawing/2014/main" id="{553C885D-C4C2-2DDA-812A-3F5D8A5E4F3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039868E-A0CC-511D-4FBC-FFDB464ED9B9}"/>
              </a:ext>
            </a:extLst>
          </p:cNvPr>
          <p:cNvSpPr txBox="1"/>
          <p:nvPr/>
        </p:nvSpPr>
        <p:spPr>
          <a:xfrm>
            <a:off x="0" y="112667"/>
            <a:ext cx="762052" cy="523220"/>
          </a:xfrm>
          <a:prstGeom prst="rect">
            <a:avLst/>
          </a:prstGeom>
          <a:noFill/>
        </p:spPr>
        <p:txBody>
          <a:bodyPr wrap="square" rtlCol="0">
            <a:spAutoFit/>
          </a:bodyPr>
          <a:lstStyle/>
          <a:p>
            <a:pPr algn="ctr"/>
            <a:r>
              <a:rPr lang="en-GB" sz="2800" b="1" dirty="0">
                <a:solidFill>
                  <a:schemeClr val="accent1"/>
                </a:solidFill>
                <a:latin typeface="+mj-lt"/>
              </a:rPr>
              <a:t>10</a:t>
            </a:r>
          </a:p>
        </p:txBody>
      </p:sp>
    </p:spTree>
    <p:extLst>
      <p:ext uri="{BB962C8B-B14F-4D97-AF65-F5344CB8AC3E}">
        <p14:creationId xmlns:p14="http://schemas.microsoft.com/office/powerpoint/2010/main" val="310240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CFB02A-06A0-ABDE-45C8-08040760DB05}"/>
              </a:ext>
            </a:extLst>
          </p:cNvPr>
          <p:cNvSpPr>
            <a:spLocks noGrp="1"/>
          </p:cNvSpPr>
          <p:nvPr>
            <p:ph idx="1"/>
          </p:nvPr>
        </p:nvSpPr>
        <p:spPr/>
        <p:txBody>
          <a:bodyPr>
            <a:normAutofit/>
          </a:bodyPr>
          <a:lstStyle/>
          <a:p>
            <a:r>
              <a:rPr lang="en-GB" dirty="0"/>
              <a:t>Veranderen zonder dieper zelfinzicht</a:t>
            </a:r>
          </a:p>
          <a:p>
            <a:r>
              <a:rPr lang="en-GB" dirty="0"/>
              <a:t>Klanten motiveren om hun eigen doelen te stellen </a:t>
            </a:r>
          </a:p>
          <a:p>
            <a:r>
              <a:rPr lang="en-GB" dirty="0"/>
              <a:t>Problemen zijn iets normaals</a:t>
            </a:r>
          </a:p>
          <a:p>
            <a:r>
              <a:rPr lang="en-GB" dirty="0"/>
              <a:t>Complexe problemen vereisen niet altijd ingewikkelde oplossingen</a:t>
            </a:r>
          </a:p>
          <a:p>
            <a:r>
              <a:rPr lang="en-GB" dirty="0"/>
              <a:t>Uitzonderingen zoeken</a:t>
            </a:r>
          </a:p>
          <a:p>
            <a:r>
              <a:rPr lang="en-GB" dirty="0" err="1"/>
              <a:t>Terugkijken</a:t>
            </a:r>
            <a:r>
              <a:rPr lang="en-GB" dirty="0"/>
              <a:t> is niet essentieel voor het oplossen van problemen </a:t>
            </a:r>
          </a:p>
          <a:p>
            <a:r>
              <a:rPr lang="en-GB" dirty="0"/>
              <a:t>Zelfs kleine veranderingen hebben blijvende effecten </a:t>
            </a:r>
          </a:p>
          <a:p>
            <a:r>
              <a:rPr lang="en-GB" dirty="0"/>
              <a:t>Als het vooruit gaat, stop dan niet; zo niet, richt je dan op iets anders!</a:t>
            </a:r>
          </a:p>
          <a:p>
            <a:endParaRPr lang="en-GB" dirty="0"/>
          </a:p>
          <a:p>
            <a:endParaRPr lang="en-GB" dirty="0"/>
          </a:p>
        </p:txBody>
      </p:sp>
      <p:sp>
        <p:nvSpPr>
          <p:cNvPr id="3" name="Datumsplatzhalter 2">
            <a:extLst>
              <a:ext uri="{FF2B5EF4-FFF2-40B4-BE49-F238E27FC236}">
                <a16:creationId xmlns:a16="http://schemas.microsoft.com/office/drawing/2014/main" id="{ABB6EEBF-7F46-D487-3FCB-9D461CD01B1E}"/>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25347BA5-EABE-884F-E24D-0B7553A2D49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972F630-C740-B39C-D34F-9D652CFB381C}"/>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CA250064-D81C-E279-DA9A-ED169D00C30D}"/>
              </a:ext>
            </a:extLst>
          </p:cNvPr>
          <p:cNvSpPr>
            <a:spLocks noGrp="1"/>
          </p:cNvSpPr>
          <p:nvPr>
            <p:ph type="title"/>
          </p:nvPr>
        </p:nvSpPr>
        <p:spPr>
          <a:xfrm>
            <a:off x="841911" y="374277"/>
            <a:ext cx="10015870" cy="784018"/>
          </a:xfrm>
        </p:spPr>
        <p:txBody>
          <a:bodyPr/>
          <a:lstStyle/>
          <a:p>
            <a:r>
              <a:rPr lang="en-GB" dirty="0" err="1"/>
              <a:t>Oplossingsgerichte</a:t>
            </a:r>
            <a:r>
              <a:rPr lang="en-GB" dirty="0"/>
              <a:t> </a:t>
            </a:r>
            <a:r>
              <a:rPr lang="en-GB" dirty="0" err="1"/>
              <a:t>benadering</a:t>
            </a:r>
            <a:endParaRPr lang="en-GB" dirty="0"/>
          </a:p>
        </p:txBody>
      </p:sp>
      <p:pic>
        <p:nvPicPr>
          <p:cNvPr id="7" name="Afbeelding 9" descr="Afbeelding met wit&#10;&#10;Automatisch gegenereerde beschrijving">
            <a:extLst>
              <a:ext uri="{FF2B5EF4-FFF2-40B4-BE49-F238E27FC236}">
                <a16:creationId xmlns:a16="http://schemas.microsoft.com/office/drawing/2014/main" id="{C28E8342-BF34-1465-F99A-F4C57097165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1A17693-3951-F59C-B58A-B049FB7259C1}"/>
              </a:ext>
            </a:extLst>
          </p:cNvPr>
          <p:cNvSpPr txBox="1"/>
          <p:nvPr/>
        </p:nvSpPr>
        <p:spPr>
          <a:xfrm>
            <a:off x="22668" y="112667"/>
            <a:ext cx="81924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9" name="Textfeld 8">
            <a:extLst>
              <a:ext uri="{FF2B5EF4-FFF2-40B4-BE49-F238E27FC236}">
                <a16:creationId xmlns:a16="http://schemas.microsoft.com/office/drawing/2014/main" id="{129465F7-5F43-286C-3732-0B255659A1D1}"/>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en-US" sz="1105" dirty="0" err="1">
                <a:solidFill>
                  <a:prstClr val="black"/>
                </a:solidFill>
                <a:latin typeface="Jost"/>
                <a:cs typeface="+mn-cs"/>
              </a:rPr>
              <a:t>Ertelt/Schulz/Frey </a:t>
            </a:r>
            <a:r>
              <a:rPr lang="en-US" sz="1105" dirty="0">
                <a:solidFill>
                  <a:prstClr val="black"/>
                </a:solidFill>
                <a:latin typeface="Jost"/>
                <a:cs typeface="+mn-cs"/>
              </a:rPr>
              <a:t>2022)</a:t>
            </a:r>
            <a:endParaRPr lang="en-GB" sz="1105" dirty="0">
              <a:solidFill>
                <a:prstClr val="black"/>
              </a:solidFill>
              <a:latin typeface="Jost"/>
              <a:cs typeface="+mn-cs"/>
            </a:endParaRPr>
          </a:p>
        </p:txBody>
      </p:sp>
    </p:spTree>
    <p:extLst>
      <p:ext uri="{BB962C8B-B14F-4D97-AF65-F5344CB8AC3E}">
        <p14:creationId xmlns:p14="http://schemas.microsoft.com/office/powerpoint/2010/main" val="169354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8BC4DD6B-464A-3AE1-B165-52F543B627F3}"/>
              </a:ext>
            </a:extLst>
          </p:cNvPr>
          <p:cNvSpPr>
            <a:spLocks noGrp="1"/>
          </p:cNvSpPr>
          <p:nvPr>
            <p:ph type="dt" sz="half" idx="10"/>
          </p:nvPr>
        </p:nvSpPr>
        <p:spPr>
          <a:xfrm>
            <a:off x="841911" y="6384307"/>
            <a:ext cx="2755344" cy="366731"/>
          </a:xfrm>
        </p:spPr>
        <p:txBody>
          <a:bodyPr/>
          <a:lstStyle/>
          <a:p>
            <a:pPr>
              <a:spcAft>
                <a:spcPts val="600"/>
              </a:spcAft>
            </a:pPr>
            <a:fld id="{423DEAB5-B634-4B1D-AD4B-77139435E81F}" type="datetime1">
              <a:rPr lang="en-GB" noProof="0" smtClean="0"/>
              <a:t>08/01/2025</a:t>
            </a:fld>
            <a:endParaRPr lang="en-GB" noProof="0"/>
          </a:p>
        </p:txBody>
      </p:sp>
      <p:sp>
        <p:nvSpPr>
          <p:cNvPr id="12" name="Footer Placeholder 3">
            <a:extLst>
              <a:ext uri="{FF2B5EF4-FFF2-40B4-BE49-F238E27FC236}">
                <a16:creationId xmlns:a16="http://schemas.microsoft.com/office/drawing/2014/main" id="{CC1B763E-D232-3F06-A94B-68279CB41947}"/>
              </a:ext>
            </a:extLst>
          </p:cNvPr>
          <p:cNvSpPr>
            <a:spLocks noGrp="1"/>
          </p:cNvSpPr>
          <p:nvPr>
            <p:ph type="ftr" sz="quarter" idx="11"/>
          </p:nvPr>
        </p:nvSpPr>
        <p:spPr>
          <a:xfrm>
            <a:off x="4056479" y="6382712"/>
            <a:ext cx="4133017" cy="366731"/>
          </a:xfrm>
        </p:spPr>
        <p:txBody>
          <a:bodyPr/>
          <a:lstStyle/>
          <a:p>
            <a:pPr>
              <a:spcAft>
                <a:spcPts val="600"/>
              </a:spcAft>
            </a:pPr>
            <a:r>
              <a:rPr lang="en-GB" noProof="0"/>
              <a:t>ERASMUS+ DIGIGEN 
Project Ref. No. 2021-1-DE02-KA220-VET-000025335</a:t>
            </a:r>
          </a:p>
        </p:txBody>
      </p:sp>
      <p:sp>
        <p:nvSpPr>
          <p:cNvPr id="14" name="Slide Number Placeholder 4">
            <a:extLst>
              <a:ext uri="{FF2B5EF4-FFF2-40B4-BE49-F238E27FC236}">
                <a16:creationId xmlns:a16="http://schemas.microsoft.com/office/drawing/2014/main" id="{75850578-A0D4-0F27-A59D-B272B15C47B1}"/>
              </a:ext>
            </a:extLst>
          </p:cNvPr>
          <p:cNvSpPr>
            <a:spLocks noGrp="1"/>
          </p:cNvSpPr>
          <p:nvPr>
            <p:ph type="sldNum" sz="quarter" idx="12"/>
          </p:nvPr>
        </p:nvSpPr>
        <p:spPr>
          <a:xfrm>
            <a:off x="10806117" y="6382712"/>
            <a:ext cx="597947" cy="366731"/>
          </a:xfrm>
        </p:spPr>
        <p:txBody>
          <a:bodyPr/>
          <a:lstStyle/>
          <a:p>
            <a:pPr>
              <a:spcAft>
                <a:spcPts val="600"/>
              </a:spcAft>
            </a:pPr>
            <a:fld id="{F96B14D3-7D2A-2041-9DA6-67735C9926F2}" type="slidenum">
              <a:rPr lang="en-GB" noProof="0" smtClean="0"/>
              <a:t>25</a:t>
            </a:fld>
            <a:endParaRPr lang="en-GB" noProof="0"/>
          </a:p>
        </p:txBody>
      </p:sp>
      <p:sp>
        <p:nvSpPr>
          <p:cNvPr id="16" name="Title 5">
            <a:extLst>
              <a:ext uri="{FF2B5EF4-FFF2-40B4-BE49-F238E27FC236}">
                <a16:creationId xmlns:a16="http://schemas.microsoft.com/office/drawing/2014/main" id="{6D938923-39EB-6D9F-AA5D-5ADCDA1CE508}"/>
              </a:ext>
            </a:extLst>
          </p:cNvPr>
          <p:cNvSpPr>
            <a:spLocks noGrp="1"/>
          </p:cNvSpPr>
          <p:nvPr>
            <p:ph type="title"/>
          </p:nvPr>
        </p:nvSpPr>
        <p:spPr>
          <a:xfrm>
            <a:off x="841911" y="365725"/>
            <a:ext cx="9684080" cy="818839"/>
          </a:xfrm>
        </p:spPr>
        <p:txBody>
          <a:bodyPr/>
          <a:lstStyle/>
          <a:p>
            <a:r>
              <a:rPr lang="en-US" sz="6000" dirty="0"/>
              <a:t>Fasen van oplossingsgerichtheid</a:t>
            </a:r>
          </a:p>
        </p:txBody>
      </p:sp>
      <p:grpSp>
        <p:nvGrpSpPr>
          <p:cNvPr id="3" name="Gruppieren 2">
            <a:extLst>
              <a:ext uri="{FF2B5EF4-FFF2-40B4-BE49-F238E27FC236}">
                <a16:creationId xmlns:a16="http://schemas.microsoft.com/office/drawing/2014/main" id="{5CDCFB75-01E4-BB4D-ECD7-4B25D594D437}"/>
              </a:ext>
            </a:extLst>
          </p:cNvPr>
          <p:cNvGrpSpPr/>
          <p:nvPr/>
        </p:nvGrpSpPr>
        <p:grpSpPr>
          <a:xfrm>
            <a:off x="592008" y="2538231"/>
            <a:ext cx="10812056" cy="3143062"/>
            <a:chOff x="592008" y="2538231"/>
            <a:chExt cx="10812056" cy="3143062"/>
          </a:xfrm>
        </p:grpSpPr>
        <p:sp>
          <p:nvSpPr>
            <p:cNvPr id="4" name="Pfeil: eingekerbt nach rechts 3">
              <a:extLst>
                <a:ext uri="{FF2B5EF4-FFF2-40B4-BE49-F238E27FC236}">
                  <a16:creationId xmlns:a16="http://schemas.microsoft.com/office/drawing/2014/main" id="{D88F3B28-54AB-355B-8A0E-BE3FAED07EC8}"/>
                </a:ext>
              </a:extLst>
            </p:cNvPr>
            <p:cNvSpPr/>
            <p:nvPr/>
          </p:nvSpPr>
          <p:spPr>
            <a:xfrm>
              <a:off x="841911" y="3144797"/>
              <a:ext cx="10562153" cy="1748190"/>
            </a:xfrm>
            <a:prstGeom prst="notchedRightArrow">
              <a:avLst>
                <a:gd name="adj1" fmla="val 61888"/>
                <a:gd name="adj2" fmla="val 46434"/>
              </a:avLst>
            </a:prstGeom>
            <a:solidFill>
              <a:schemeClr val="bg2"/>
            </a:solidFill>
            <a:ln w="38100">
              <a:solidFill>
                <a:schemeClr val="accent5"/>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ihandform: Form 5">
              <a:extLst>
                <a:ext uri="{FF2B5EF4-FFF2-40B4-BE49-F238E27FC236}">
                  <a16:creationId xmlns:a16="http://schemas.microsoft.com/office/drawing/2014/main" id="{1F8BE338-48B3-D31E-EBAA-09536C8FA6AD}"/>
                </a:ext>
              </a:extLst>
            </p:cNvPr>
            <p:cNvSpPr/>
            <p:nvPr/>
          </p:nvSpPr>
          <p:spPr>
            <a:xfrm>
              <a:off x="592008" y="2662912"/>
              <a:ext cx="2375687" cy="781161"/>
            </a:xfrm>
            <a:custGeom>
              <a:avLst/>
              <a:gdLst>
                <a:gd name="connsiteX0" fmla="*/ 0 w 1820060"/>
                <a:gd name="connsiteY0" fmla="*/ 0 h 781161"/>
                <a:gd name="connsiteX1" fmla="*/ 1820060 w 1820060"/>
                <a:gd name="connsiteY1" fmla="*/ 0 h 781161"/>
                <a:gd name="connsiteX2" fmla="*/ 1820060 w 1820060"/>
                <a:gd name="connsiteY2" fmla="*/ 781161 h 781161"/>
                <a:gd name="connsiteX3" fmla="*/ 0 w 1820060"/>
                <a:gd name="connsiteY3" fmla="*/ 781161 h 781161"/>
                <a:gd name="connsiteX4" fmla="*/ 0 w 1820060"/>
                <a:gd name="connsiteY4" fmla="*/ 0 h 78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060" h="781161">
                  <a:moveTo>
                    <a:pt x="0" y="0"/>
                  </a:moveTo>
                  <a:lnTo>
                    <a:pt x="1820060" y="0"/>
                  </a:lnTo>
                  <a:lnTo>
                    <a:pt x="1820060" y="781161"/>
                  </a:lnTo>
                  <a:lnTo>
                    <a:pt x="0" y="7811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e-DE" sz="1800" b="0" kern="1200" dirty="0"/>
                <a:t>Een </a:t>
              </a:r>
              <a:r>
                <a:rPr lang="de-DE" sz="1800" b="0" kern="1200" dirty="0" err="1"/>
                <a:t>goede werksfeer </a:t>
              </a:r>
              <a:r>
                <a:rPr lang="de-DE" sz="1800" b="0" kern="1200" dirty="0"/>
                <a:t>opbouwen</a:t>
              </a:r>
            </a:p>
          </p:txBody>
        </p:sp>
        <p:sp>
          <p:nvSpPr>
            <p:cNvPr id="7" name="Ellipse 6">
              <a:extLst>
                <a:ext uri="{FF2B5EF4-FFF2-40B4-BE49-F238E27FC236}">
                  <a16:creationId xmlns:a16="http://schemas.microsoft.com/office/drawing/2014/main" id="{F3299067-C98D-DD1F-8065-E354D7F69201}"/>
                </a:ext>
              </a:extLst>
            </p:cNvPr>
            <p:cNvSpPr/>
            <p:nvPr/>
          </p:nvSpPr>
          <p:spPr>
            <a:xfrm>
              <a:off x="1561329"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 name="Freihandform: Form 7">
              <a:extLst>
                <a:ext uri="{FF2B5EF4-FFF2-40B4-BE49-F238E27FC236}">
                  <a16:creationId xmlns:a16="http://schemas.microsoft.com/office/drawing/2014/main" id="{94F057BB-7DED-6E39-E5E7-40501FB37EBC}"/>
                </a:ext>
              </a:extLst>
            </p:cNvPr>
            <p:cNvSpPr/>
            <p:nvPr/>
          </p:nvSpPr>
          <p:spPr>
            <a:xfrm>
              <a:off x="2466816" y="4599636"/>
              <a:ext cx="2210789" cy="749152"/>
            </a:xfrm>
            <a:custGeom>
              <a:avLst/>
              <a:gdLst>
                <a:gd name="connsiteX0" fmla="*/ 0 w 1705246"/>
                <a:gd name="connsiteY0" fmla="*/ 0 h 749152"/>
                <a:gd name="connsiteX1" fmla="*/ 1705246 w 1705246"/>
                <a:gd name="connsiteY1" fmla="*/ 0 h 749152"/>
                <a:gd name="connsiteX2" fmla="*/ 1705246 w 1705246"/>
                <a:gd name="connsiteY2" fmla="*/ 749152 h 749152"/>
                <a:gd name="connsiteX3" fmla="*/ 0 w 1705246"/>
                <a:gd name="connsiteY3" fmla="*/ 749152 h 749152"/>
                <a:gd name="connsiteX4" fmla="*/ 0 w 1705246"/>
                <a:gd name="connsiteY4" fmla="*/ 0 h 74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246" h="749152">
                  <a:moveTo>
                    <a:pt x="0" y="0"/>
                  </a:moveTo>
                  <a:lnTo>
                    <a:pt x="1705246" y="0"/>
                  </a:lnTo>
                  <a:lnTo>
                    <a:pt x="1705246" y="749152"/>
                  </a:lnTo>
                  <a:lnTo>
                    <a:pt x="0" y="749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DE" sz="1800" b="0" kern="1200" dirty="0"/>
                <a:t>Uitwerken </a:t>
              </a:r>
              <a:r>
                <a:rPr lang="de-DE" sz="1800" b="0" kern="1200" dirty="0" err="1"/>
                <a:t>van duidelijke begeleidingsdoelen</a:t>
              </a:r>
              <a:endParaRPr lang="de-DE" sz="1800" b="0" kern="1200" dirty="0"/>
            </a:p>
          </p:txBody>
        </p:sp>
        <p:sp>
          <p:nvSpPr>
            <p:cNvPr id="9" name="Ellipse 8">
              <a:extLst>
                <a:ext uri="{FF2B5EF4-FFF2-40B4-BE49-F238E27FC236}">
                  <a16:creationId xmlns:a16="http://schemas.microsoft.com/office/drawing/2014/main" id="{E8EFD8D3-AF47-B7DD-F151-D1317DB6C650}"/>
                </a:ext>
              </a:extLst>
            </p:cNvPr>
            <p:cNvSpPr/>
            <p:nvPr/>
          </p:nvSpPr>
          <p:spPr>
            <a:xfrm>
              <a:off x="3353688"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Freihandform: Form 10">
              <a:extLst>
                <a:ext uri="{FF2B5EF4-FFF2-40B4-BE49-F238E27FC236}">
                  <a16:creationId xmlns:a16="http://schemas.microsoft.com/office/drawing/2014/main" id="{C13C0D90-E888-10CB-C7B3-646FD3832315}"/>
                </a:ext>
              </a:extLst>
            </p:cNvPr>
            <p:cNvSpPr/>
            <p:nvPr/>
          </p:nvSpPr>
          <p:spPr>
            <a:xfrm>
              <a:off x="4222839" y="2787611"/>
              <a:ext cx="2061880" cy="656462"/>
            </a:xfrm>
            <a:custGeom>
              <a:avLst/>
              <a:gdLst>
                <a:gd name="connsiteX0" fmla="*/ 0 w 1598476"/>
                <a:gd name="connsiteY0" fmla="*/ 0 h 656462"/>
                <a:gd name="connsiteX1" fmla="*/ 1598476 w 1598476"/>
                <a:gd name="connsiteY1" fmla="*/ 0 h 656462"/>
                <a:gd name="connsiteX2" fmla="*/ 1598476 w 1598476"/>
                <a:gd name="connsiteY2" fmla="*/ 656462 h 656462"/>
                <a:gd name="connsiteX3" fmla="*/ 0 w 1598476"/>
                <a:gd name="connsiteY3" fmla="*/ 656462 h 656462"/>
                <a:gd name="connsiteX4" fmla="*/ 0 w 1598476"/>
                <a:gd name="connsiteY4" fmla="*/ 0 h 65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476" h="656462">
                  <a:moveTo>
                    <a:pt x="0" y="0"/>
                  </a:moveTo>
                  <a:lnTo>
                    <a:pt x="1598476" y="0"/>
                  </a:lnTo>
                  <a:lnTo>
                    <a:pt x="1598476" y="656462"/>
                  </a:lnTo>
                  <a:lnTo>
                    <a:pt x="0" y="656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e-DE" sz="1800" b="0" kern="1200" dirty="0"/>
                <a:t>Oriëntatie </a:t>
              </a:r>
              <a:r>
                <a:rPr lang="de-DE" sz="1800" b="0" kern="1200" dirty="0" err="1"/>
                <a:t>op </a:t>
              </a:r>
              <a:r>
                <a:rPr lang="de-DE" sz="1800" b="0" kern="1200" dirty="0"/>
                <a:t>een </a:t>
              </a:r>
              <a:r>
                <a:rPr lang="de-DE" sz="1800" b="0" kern="1200" dirty="0" err="1"/>
                <a:t>oplossing</a:t>
              </a:r>
              <a:endParaRPr lang="de-DE" sz="1800" b="0" kern="1200" dirty="0"/>
            </a:p>
          </p:txBody>
        </p:sp>
        <p:sp>
          <p:nvSpPr>
            <p:cNvPr id="13" name="Ellipse 12">
              <a:extLst>
                <a:ext uri="{FF2B5EF4-FFF2-40B4-BE49-F238E27FC236}">
                  <a16:creationId xmlns:a16="http://schemas.microsoft.com/office/drawing/2014/main" id="{DDB9BC4D-0D1D-8774-64D9-032AB9F017DD}"/>
                </a:ext>
              </a:extLst>
            </p:cNvPr>
            <p:cNvSpPr/>
            <p:nvPr/>
          </p:nvSpPr>
          <p:spPr>
            <a:xfrm>
              <a:off x="5035256"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Freihandform: Form 14">
              <a:extLst>
                <a:ext uri="{FF2B5EF4-FFF2-40B4-BE49-F238E27FC236}">
                  <a16:creationId xmlns:a16="http://schemas.microsoft.com/office/drawing/2014/main" id="{9154B70D-327F-D4F6-FC5B-428C3C93165A}"/>
                </a:ext>
              </a:extLst>
            </p:cNvPr>
            <p:cNvSpPr/>
            <p:nvPr/>
          </p:nvSpPr>
          <p:spPr>
            <a:xfrm>
              <a:off x="5660557" y="4599636"/>
              <a:ext cx="2731926" cy="1081657"/>
            </a:xfrm>
            <a:custGeom>
              <a:avLst/>
              <a:gdLst>
                <a:gd name="connsiteX0" fmla="*/ 0 w 1887594"/>
                <a:gd name="connsiteY0" fmla="*/ 0 h 1081657"/>
                <a:gd name="connsiteX1" fmla="*/ 1887594 w 1887594"/>
                <a:gd name="connsiteY1" fmla="*/ 0 h 1081657"/>
                <a:gd name="connsiteX2" fmla="*/ 1887594 w 1887594"/>
                <a:gd name="connsiteY2" fmla="*/ 1081657 h 1081657"/>
                <a:gd name="connsiteX3" fmla="*/ 0 w 1887594"/>
                <a:gd name="connsiteY3" fmla="*/ 1081657 h 1081657"/>
                <a:gd name="connsiteX4" fmla="*/ 0 w 1887594"/>
                <a:gd name="connsiteY4" fmla="*/ 0 h 108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594" h="1081657">
                  <a:moveTo>
                    <a:pt x="0" y="0"/>
                  </a:moveTo>
                  <a:lnTo>
                    <a:pt x="1887594" y="0"/>
                  </a:lnTo>
                  <a:lnTo>
                    <a:pt x="1887594" y="1081657"/>
                  </a:lnTo>
                  <a:lnTo>
                    <a:pt x="0" y="10816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DE" sz="1800" b="0" kern="1200" dirty="0"/>
                <a:t>Ontwikkeling </a:t>
              </a:r>
              <a:r>
                <a:rPr lang="de-DE" sz="1800" b="0" kern="1200" dirty="0" err="1"/>
                <a:t>van oplossingsgerichte interventies</a:t>
              </a:r>
              <a:endParaRPr lang="de-DE" sz="1800" b="0" kern="1200" dirty="0"/>
            </a:p>
          </p:txBody>
        </p:sp>
        <p:sp>
          <p:nvSpPr>
            <p:cNvPr id="17" name="Ellipse 16">
              <a:extLst>
                <a:ext uri="{FF2B5EF4-FFF2-40B4-BE49-F238E27FC236}">
                  <a16:creationId xmlns:a16="http://schemas.microsoft.com/office/drawing/2014/main" id="{DFBA122F-EB89-B447-4DBA-1D8F4CF9EC88}"/>
                </a:ext>
              </a:extLst>
            </p:cNvPr>
            <p:cNvSpPr/>
            <p:nvPr/>
          </p:nvSpPr>
          <p:spPr>
            <a:xfrm>
              <a:off x="6807997"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Freihandform: Form 17">
              <a:extLst>
                <a:ext uri="{FF2B5EF4-FFF2-40B4-BE49-F238E27FC236}">
                  <a16:creationId xmlns:a16="http://schemas.microsoft.com/office/drawing/2014/main" id="{9362FAA5-D577-8550-114B-97926F200A9C}"/>
                </a:ext>
              </a:extLst>
            </p:cNvPr>
            <p:cNvSpPr/>
            <p:nvPr/>
          </p:nvSpPr>
          <p:spPr>
            <a:xfrm>
              <a:off x="7622533" y="2538231"/>
              <a:ext cx="3130668" cy="905842"/>
            </a:xfrm>
            <a:custGeom>
              <a:avLst/>
              <a:gdLst>
                <a:gd name="connsiteX0" fmla="*/ 0 w 2375688"/>
                <a:gd name="connsiteY0" fmla="*/ 0 h 905842"/>
                <a:gd name="connsiteX1" fmla="*/ 2375688 w 2375688"/>
                <a:gd name="connsiteY1" fmla="*/ 0 h 905842"/>
                <a:gd name="connsiteX2" fmla="*/ 2375688 w 2375688"/>
                <a:gd name="connsiteY2" fmla="*/ 905842 h 905842"/>
                <a:gd name="connsiteX3" fmla="*/ 0 w 2375688"/>
                <a:gd name="connsiteY3" fmla="*/ 905842 h 905842"/>
                <a:gd name="connsiteX4" fmla="*/ 0 w 2375688"/>
                <a:gd name="connsiteY4" fmla="*/ 0 h 90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688" h="905842">
                  <a:moveTo>
                    <a:pt x="0" y="0"/>
                  </a:moveTo>
                  <a:lnTo>
                    <a:pt x="2375688" y="0"/>
                  </a:lnTo>
                  <a:lnTo>
                    <a:pt x="2375688" y="905842"/>
                  </a:lnTo>
                  <a:lnTo>
                    <a:pt x="0" y="905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e-DE" sz="1800" b="0" kern="1200" dirty="0" err="1"/>
                <a:t>Het doel behouden</a:t>
              </a:r>
              <a:r>
                <a:rPr lang="de-DE" sz="1800" b="0" kern="1200" dirty="0"/>
                <a:t>: </a:t>
              </a:r>
              <a:r>
                <a:rPr lang="de-DE" sz="1800" b="0" kern="1200" dirty="0" err="1"/>
                <a:t>Hoe help </a:t>
              </a:r>
              <a:r>
                <a:rPr lang="de-DE" sz="1800" b="0" kern="1200" dirty="0"/>
                <a:t>je </a:t>
              </a:r>
              <a:r>
                <a:rPr lang="de-DE" sz="1800" b="0" kern="1200" dirty="0" err="1"/>
                <a:t>de cliënt </a:t>
              </a:r>
              <a:r>
                <a:rPr lang="de-DE" sz="1800" b="0" kern="1200" dirty="0"/>
                <a:t>om </a:t>
              </a:r>
              <a:r>
                <a:rPr lang="de-DE" sz="1800" b="0" kern="1200" dirty="0" err="1"/>
                <a:t>veranderingen </a:t>
              </a:r>
              <a:r>
                <a:rPr lang="de-DE" sz="1800" b="0" kern="1200" dirty="0"/>
                <a:t>blijvend te </a:t>
              </a:r>
              <a:r>
                <a:rPr lang="de-DE" sz="1800" b="0" kern="1200" dirty="0" err="1"/>
                <a:t>maken</a:t>
              </a:r>
              <a:r>
                <a:rPr lang="de-DE" sz="1800" b="0" kern="1200" dirty="0"/>
                <a:t>?</a:t>
              </a:r>
            </a:p>
          </p:txBody>
        </p:sp>
        <p:sp>
          <p:nvSpPr>
            <p:cNvPr id="19" name="Ellipse 18">
              <a:extLst>
                <a:ext uri="{FF2B5EF4-FFF2-40B4-BE49-F238E27FC236}">
                  <a16:creationId xmlns:a16="http://schemas.microsoft.com/office/drawing/2014/main" id="{0ED7DB16-EDD3-0488-F78C-90F9619464B5}"/>
                </a:ext>
              </a:extLst>
            </p:cNvPr>
            <p:cNvSpPr/>
            <p:nvPr/>
          </p:nvSpPr>
          <p:spPr>
            <a:xfrm>
              <a:off x="8969344"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pic>
        <p:nvPicPr>
          <p:cNvPr id="2" name="Afbeelding 9" descr="Afbeelding met wit&#10;&#10;Automatisch gegenereerde beschrijving">
            <a:extLst>
              <a:ext uri="{FF2B5EF4-FFF2-40B4-BE49-F238E27FC236}">
                <a16:creationId xmlns:a16="http://schemas.microsoft.com/office/drawing/2014/main" id="{43335F72-EF36-695B-FEDE-3D6CAA2F45F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5" name="Textfeld 4">
            <a:extLst>
              <a:ext uri="{FF2B5EF4-FFF2-40B4-BE49-F238E27FC236}">
                <a16:creationId xmlns:a16="http://schemas.microsoft.com/office/drawing/2014/main" id="{4E4B47BB-A7EB-FBFB-7362-21757C5ABC59}"/>
              </a:ext>
            </a:extLst>
          </p:cNvPr>
          <p:cNvSpPr txBox="1"/>
          <p:nvPr/>
        </p:nvSpPr>
        <p:spPr>
          <a:xfrm>
            <a:off x="0" y="104115"/>
            <a:ext cx="81924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20" name="Textfeld 19">
            <a:extLst>
              <a:ext uri="{FF2B5EF4-FFF2-40B4-BE49-F238E27FC236}">
                <a16:creationId xmlns:a16="http://schemas.microsoft.com/office/drawing/2014/main" id="{99FB8B2E-E586-C510-506F-BB5BF98D8FFE}"/>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en-US" sz="1105" dirty="0" err="1">
                <a:solidFill>
                  <a:prstClr val="black"/>
                </a:solidFill>
                <a:latin typeface="Jost"/>
                <a:cs typeface="+mn-cs"/>
              </a:rPr>
              <a:t>Ertelt/Schulz/Frey </a:t>
            </a:r>
            <a:r>
              <a:rPr lang="en-US" sz="1105" dirty="0">
                <a:solidFill>
                  <a:prstClr val="black"/>
                </a:solidFill>
                <a:latin typeface="Jost"/>
                <a:cs typeface="+mn-cs"/>
              </a:rPr>
              <a:t>2022)</a:t>
            </a:r>
            <a:endParaRPr lang="en-GB" sz="1105" dirty="0">
              <a:solidFill>
                <a:prstClr val="black"/>
              </a:solidFill>
              <a:latin typeface="Jost"/>
              <a:cs typeface="+mn-cs"/>
            </a:endParaRPr>
          </a:p>
        </p:txBody>
      </p:sp>
    </p:spTree>
    <p:extLst>
      <p:ext uri="{BB962C8B-B14F-4D97-AF65-F5344CB8AC3E}">
        <p14:creationId xmlns:p14="http://schemas.microsoft.com/office/powerpoint/2010/main" val="363796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14944E-0C76-DFDD-F138-F60A6161B3D8}"/>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3" name="Fußzeilenplatzhalter 2">
            <a:extLst>
              <a:ext uri="{FF2B5EF4-FFF2-40B4-BE49-F238E27FC236}">
                <a16:creationId xmlns:a16="http://schemas.microsoft.com/office/drawing/2014/main" id="{EBA5EB4B-86D8-E270-3D05-EB1375EA59C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435BCAE-9D1A-6995-CACD-F304770CB88B}"/>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5" name="Titel 4">
            <a:extLst>
              <a:ext uri="{FF2B5EF4-FFF2-40B4-BE49-F238E27FC236}">
                <a16:creationId xmlns:a16="http://schemas.microsoft.com/office/drawing/2014/main" id="{4E0460EF-16F6-41F1-B7AA-5D8BB2F1CFEF}"/>
              </a:ext>
            </a:extLst>
          </p:cNvPr>
          <p:cNvSpPr>
            <a:spLocks noGrp="1"/>
          </p:cNvSpPr>
          <p:nvPr>
            <p:ph type="title"/>
          </p:nvPr>
        </p:nvSpPr>
        <p:spPr>
          <a:xfrm>
            <a:off x="841911" y="402955"/>
            <a:ext cx="9590562" cy="697425"/>
          </a:xfrm>
        </p:spPr>
        <p:txBody>
          <a:bodyPr/>
          <a:lstStyle/>
          <a:p>
            <a:r>
              <a:rPr lang="en-GB" sz="4000" dirty="0"/>
              <a:t>Informatie </a:t>
            </a:r>
            <a:r>
              <a:rPr lang="en-GB" sz="4000" dirty="0" err="1"/>
              <a:t>Structurele</a:t>
            </a:r>
            <a:r>
              <a:rPr lang="en-GB" sz="4000" dirty="0"/>
              <a:t> </a:t>
            </a:r>
            <a:r>
              <a:rPr lang="en-GB" sz="4000" dirty="0" err="1"/>
              <a:t>Methodologie</a:t>
            </a:r>
            <a:r>
              <a:rPr lang="en-GB" sz="4000" dirty="0"/>
              <a:t> (ISM) </a:t>
            </a:r>
            <a:r>
              <a:rPr lang="en-GB" sz="4000" dirty="0" err="1"/>
              <a:t>als</a:t>
            </a:r>
            <a:r>
              <a:rPr lang="en-GB" sz="4000" dirty="0"/>
              <a:t> </a:t>
            </a:r>
            <a:r>
              <a:rPr lang="en-GB" sz="4000" dirty="0" err="1"/>
              <a:t>begeleidingsmethode</a:t>
            </a:r>
            <a:br>
              <a:rPr lang="en-GB" sz="7200" dirty="0"/>
            </a:br>
            <a:endParaRPr lang="en-GB" sz="7200" dirty="0"/>
          </a:p>
        </p:txBody>
      </p:sp>
      <p:graphicFrame>
        <p:nvGraphicFramePr>
          <p:cNvPr id="6" name="Tabelle 7">
            <a:extLst>
              <a:ext uri="{FF2B5EF4-FFF2-40B4-BE49-F238E27FC236}">
                <a16:creationId xmlns:a16="http://schemas.microsoft.com/office/drawing/2014/main" id="{BE4E94F9-9399-88F9-D1AB-6F716820E4BC}"/>
              </a:ext>
            </a:extLst>
          </p:cNvPr>
          <p:cNvGraphicFramePr>
            <a:graphicFrameLocks noGrp="1"/>
          </p:cNvGraphicFramePr>
          <p:nvPr>
            <p:extLst>
              <p:ext uri="{D42A27DB-BD31-4B8C-83A1-F6EECF244321}">
                <p14:modId xmlns:p14="http://schemas.microsoft.com/office/powerpoint/2010/main" val="3480175336"/>
              </p:ext>
            </p:extLst>
          </p:nvPr>
        </p:nvGraphicFramePr>
        <p:xfrm>
          <a:off x="1010783" y="1925014"/>
          <a:ext cx="10224408" cy="4460622"/>
        </p:xfrm>
        <a:graphic>
          <a:graphicData uri="http://schemas.openxmlformats.org/drawingml/2006/table">
            <a:tbl>
              <a:tblPr firstRow="1" bandRow="1">
                <a:tableStyleId>{5C22544A-7EE6-4342-B048-85BDC9FD1C3A}</a:tableStyleId>
              </a:tblPr>
              <a:tblGrid>
                <a:gridCol w="519298">
                  <a:extLst>
                    <a:ext uri="{9D8B030D-6E8A-4147-A177-3AD203B41FA5}">
                      <a16:colId xmlns:a16="http://schemas.microsoft.com/office/drawing/2014/main" val="573959859"/>
                    </a:ext>
                  </a:extLst>
                </a:gridCol>
                <a:gridCol w="3221183">
                  <a:extLst>
                    <a:ext uri="{9D8B030D-6E8A-4147-A177-3AD203B41FA5}">
                      <a16:colId xmlns:a16="http://schemas.microsoft.com/office/drawing/2014/main" val="615672742"/>
                    </a:ext>
                  </a:extLst>
                </a:gridCol>
                <a:gridCol w="6483927">
                  <a:extLst>
                    <a:ext uri="{9D8B030D-6E8A-4147-A177-3AD203B41FA5}">
                      <a16:colId xmlns:a16="http://schemas.microsoft.com/office/drawing/2014/main" val="2258796998"/>
                    </a:ext>
                  </a:extLst>
                </a:gridCol>
              </a:tblGrid>
              <a:tr h="1382142">
                <a:tc>
                  <a:txBody>
                    <a:bodyPr/>
                    <a:lstStyle/>
                    <a:p>
                      <a:pPr algn="ctr"/>
                      <a:r>
                        <a:rPr lang="en-GB" sz="2000" b="0" dirty="0">
                          <a:solidFill>
                            <a:schemeClr val="tx1"/>
                          </a:solidFill>
                        </a:rPr>
                        <a:t>Fase 1</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en-US" sz="2000" b="0" i="0" kern="1200" noProof="0" dirty="0" err="1">
                          <a:solidFill>
                            <a:schemeClr val="tx1"/>
                          </a:solidFill>
                          <a:latin typeface="+mn-lt"/>
                          <a:ea typeface="+mn-ea"/>
                          <a:cs typeface="+mn-cs"/>
                        </a:rPr>
                        <a:t>Zoekgedrag </a:t>
                      </a:r>
                      <a:r>
                        <a:rPr lang="en-US" sz="2000" b="0" i="0" kern="1200" noProof="0" dirty="0">
                          <a:solidFill>
                            <a:schemeClr val="tx1"/>
                          </a:solidFill>
                          <a:latin typeface="+mn-lt"/>
                          <a:ea typeface="+mn-ea"/>
                          <a:cs typeface="+mn-cs"/>
                        </a:rPr>
                        <a:t>naar informatie </a:t>
                      </a:r>
                      <a:r>
                        <a:rPr lang="en-US" sz="2000" b="0" i="0" u="sng" kern="1200" noProof="0" dirty="0">
                          <a:solidFill>
                            <a:schemeClr val="tx1"/>
                          </a:solidFill>
                          <a:latin typeface="+mn-lt"/>
                          <a:ea typeface="+mn-ea"/>
                          <a:cs typeface="+mn-cs"/>
                        </a:rPr>
                        <a:t>vóór </a:t>
                      </a:r>
                      <a:r>
                        <a:rPr lang="en-US" sz="2000" b="0" i="0" kern="1200" noProof="0" dirty="0">
                          <a:solidFill>
                            <a:schemeClr val="tx1"/>
                          </a:solidFill>
                          <a:latin typeface="+mn-lt"/>
                          <a:ea typeface="+mn-ea"/>
                          <a:cs typeface="+mn-cs"/>
                        </a:rPr>
                        <a:t>de beslissing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8423" rtl="0" eaLnBrk="1" fontAlgn="auto" latinLnBrk="0" hangingPunct="1">
                        <a:lnSpc>
                          <a:spcPct val="100000"/>
                        </a:lnSpc>
                        <a:spcBef>
                          <a:spcPts val="0"/>
                        </a:spcBef>
                        <a:spcAft>
                          <a:spcPts val="1200"/>
                        </a:spcAft>
                        <a:buClrTx/>
                        <a:buSzTx/>
                        <a:buFontTx/>
                        <a:buNone/>
                        <a:tabLst/>
                        <a:defRPr/>
                      </a:pPr>
                      <a:r>
                        <a:rPr lang="en-US" sz="2000" b="1" dirty="0">
                          <a:solidFill>
                            <a:schemeClr val="tx1"/>
                          </a:solidFill>
                          <a:latin typeface="+mn-lt"/>
                        </a:rPr>
                        <a:t>Niveau 1: </a:t>
                      </a:r>
                      <a:r>
                        <a:rPr lang="en-US" sz="2000" b="0" dirty="0">
                          <a:solidFill>
                            <a:schemeClr val="tx1"/>
                          </a:solidFill>
                          <a:latin typeface="+mn-lt"/>
                        </a:rPr>
                        <a:t>Informatie over de definitie van de situatie</a:t>
                      </a:r>
                    </a:p>
                    <a:p>
                      <a:pPr marL="0" marR="0" lvl="0" indent="0" algn="l" defTabSz="918423" rtl="0" eaLnBrk="1" fontAlgn="auto" latinLnBrk="0" hangingPunct="1">
                        <a:lnSpc>
                          <a:spcPct val="100000"/>
                        </a:lnSpc>
                        <a:spcBef>
                          <a:spcPts val="0"/>
                        </a:spcBef>
                        <a:spcAft>
                          <a:spcPts val="1200"/>
                        </a:spcAft>
                        <a:buClrTx/>
                        <a:buSzTx/>
                        <a:buFontTx/>
                        <a:buNone/>
                        <a:tabLst/>
                        <a:defRPr/>
                      </a:pPr>
                      <a:r>
                        <a:rPr lang="de-DE" sz="2000" b="1" dirty="0">
                          <a:solidFill>
                            <a:schemeClr val="tx1"/>
                          </a:solidFill>
                          <a:latin typeface="+mn-lt"/>
                        </a:rPr>
                        <a:t>Niveau 2: </a:t>
                      </a:r>
                      <a:r>
                        <a:rPr lang="en-US" sz="2000" b="0" noProof="0" dirty="0">
                          <a:solidFill>
                            <a:schemeClr val="tx1"/>
                          </a:solidFill>
                          <a:latin typeface="+mn-lt"/>
                        </a:rPr>
                        <a:t>Alternatieve handelwijzen genereren</a:t>
                      </a:r>
                    </a:p>
                    <a:p>
                      <a:pPr marL="0" marR="0" lvl="0" indent="0" algn="l" defTabSz="918423" rtl="0" eaLnBrk="1" fontAlgn="auto" latinLnBrk="0" hangingPunct="1">
                        <a:lnSpc>
                          <a:spcPct val="100000"/>
                        </a:lnSpc>
                        <a:spcBef>
                          <a:spcPts val="0"/>
                        </a:spcBef>
                        <a:spcAft>
                          <a:spcPts val="1200"/>
                        </a:spcAft>
                        <a:buClrTx/>
                        <a:buSzTx/>
                        <a:buFontTx/>
                        <a:buNone/>
                        <a:tabLst/>
                        <a:defRPr/>
                      </a:pPr>
                      <a:r>
                        <a:rPr lang="de-DE" sz="2000" b="1" dirty="0">
                          <a:solidFill>
                            <a:schemeClr val="tx1"/>
                          </a:solidFill>
                          <a:latin typeface="+mn-lt"/>
                        </a:rPr>
                        <a:t>Niveau 3: </a:t>
                      </a:r>
                      <a:r>
                        <a:rPr lang="en-US" sz="2000" b="0" noProof="0" dirty="0">
                          <a:solidFill>
                            <a:schemeClr val="tx1"/>
                          </a:solidFill>
                          <a:latin typeface="+mn-lt"/>
                        </a:rPr>
                        <a:t>Evaluatie-informatie;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36790"/>
                  </a:ext>
                </a:extLst>
              </a:tr>
              <a:tr h="1292083">
                <a:tc>
                  <a:txBody>
                    <a:bodyPr/>
                    <a:lstStyle/>
                    <a:p>
                      <a:pPr algn="ctr"/>
                      <a:r>
                        <a:rPr lang="en-GB" sz="2000" b="0" dirty="0">
                          <a:solidFill>
                            <a:schemeClr val="tx1"/>
                          </a:solidFill>
                        </a:rPr>
                        <a:t>Fase 2</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en-US" sz="2000" b="0" i="0" kern="1200" noProof="0" dirty="0">
                          <a:solidFill>
                            <a:schemeClr val="tx1"/>
                          </a:solidFill>
                          <a:latin typeface="+mn-lt"/>
                          <a:ea typeface="+mn-ea"/>
                          <a:cs typeface="Calibri" panose="020F0502020204030204" pitchFamily="34" charset="0"/>
                        </a:rPr>
                        <a:t>Resolutie met een persoonlijke verbintenis </a:t>
                      </a:r>
                      <a:r>
                        <a:rPr lang="de-DE" sz="2000" b="0" i="0" kern="1200" dirty="0">
                          <a:solidFill>
                            <a:schemeClr val="tx1"/>
                          </a:solidFill>
                          <a:latin typeface="+mn-lt"/>
                          <a:ea typeface="+mn-ea"/>
                          <a:cs typeface="Calibri" panose="020F0502020204030204" pitchFamily="34" charset="0"/>
                        </a:rPr>
                        <a:t>(</a:t>
                      </a:r>
                      <a:r>
                        <a:rPr lang="en-US" sz="2000" b="0" i="0" kern="1200" dirty="0">
                          <a:solidFill>
                            <a:schemeClr val="tx1"/>
                          </a:solidFill>
                          <a:latin typeface="+mn-lt"/>
                          <a:ea typeface="+mn-ea"/>
                          <a:cs typeface="Calibri" panose="020F0502020204030204" pitchFamily="34" charset="0"/>
                        </a:rPr>
                        <a:t>Commitment)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87425" marR="0" lvl="0" indent="-987425" algn="l" defTabSz="918423" rtl="0" eaLnBrk="1" fontAlgn="auto" latinLnBrk="0" hangingPunct="1">
                        <a:lnSpc>
                          <a:spcPct val="150000"/>
                        </a:lnSpc>
                        <a:spcBef>
                          <a:spcPts val="0"/>
                        </a:spcBef>
                        <a:spcAft>
                          <a:spcPts val="1200"/>
                        </a:spcAft>
                        <a:buClrTx/>
                        <a:buSzTx/>
                        <a:buFontTx/>
                        <a:buNone/>
                        <a:tabLst/>
                        <a:defRPr/>
                      </a:pPr>
                      <a:r>
                        <a:rPr lang="en-US" sz="2000" b="1" kern="1200" noProof="0" dirty="0">
                          <a:solidFill>
                            <a:schemeClr val="dk1"/>
                          </a:solidFill>
                          <a:latin typeface="+mn-lt"/>
                          <a:ea typeface="+mn-ea"/>
                          <a:cs typeface="+mn-cs"/>
                        </a:rPr>
                        <a:t>Niveau 4: </a:t>
                      </a:r>
                      <a:r>
                        <a:rPr lang="en-US" sz="2000" b="0" kern="1200" noProof="0" dirty="0">
                          <a:solidFill>
                            <a:schemeClr val="dk1"/>
                          </a:solidFill>
                          <a:latin typeface="+mn-lt"/>
                          <a:ea typeface="+mn-ea"/>
                          <a:cs typeface="+mn-cs"/>
                        </a:rPr>
                        <a:t>Informatie om selectieconflicten te verminderen</a:t>
                      </a:r>
                    </a:p>
                    <a:p>
                      <a:pPr marL="987425" marR="0" lvl="0" indent="-987425" algn="l" defTabSz="918423" rtl="0" eaLnBrk="1" fontAlgn="auto" latinLnBrk="0" hangingPunct="1">
                        <a:lnSpc>
                          <a:spcPct val="100000"/>
                        </a:lnSpc>
                        <a:spcBef>
                          <a:spcPts val="0"/>
                        </a:spcBef>
                        <a:spcAft>
                          <a:spcPts val="1200"/>
                        </a:spcAft>
                        <a:buClrTx/>
                        <a:buSzTx/>
                        <a:buFontTx/>
                        <a:buNone/>
                        <a:tabLst/>
                        <a:defRPr/>
                      </a:pPr>
                      <a:r>
                        <a:rPr lang="en-US" sz="2000" b="1" kern="1200" noProof="0" dirty="0">
                          <a:solidFill>
                            <a:schemeClr val="dk1"/>
                          </a:solidFill>
                          <a:latin typeface="+mn-lt"/>
                          <a:ea typeface="+mn-ea"/>
                          <a:cs typeface="+mn-cs"/>
                        </a:rPr>
                        <a:t>Niveau 5: </a:t>
                      </a:r>
                      <a:r>
                        <a:rPr lang="en-US" sz="2000" b="0" kern="1200" noProof="0" dirty="0">
                          <a:solidFill>
                            <a:schemeClr val="dk1"/>
                          </a:solidFill>
                          <a:latin typeface="+mn-lt"/>
                          <a:ea typeface="+mn-ea"/>
                          <a:cs typeface="+mn-cs"/>
                        </a:rPr>
                        <a:t>Informatie over implementatietrajecten en -mogelijkheden (actieruimte)</a:t>
                      </a:r>
                      <a:endParaRPr lang="en-US" sz="2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349915"/>
                  </a:ext>
                </a:extLst>
              </a:tr>
              <a:tr h="1530237">
                <a:tc>
                  <a:txBody>
                    <a:bodyPr/>
                    <a:lstStyle/>
                    <a:p>
                      <a:pPr algn="ctr"/>
                      <a:r>
                        <a:rPr lang="en-GB" sz="2000" b="0" dirty="0">
                          <a:solidFill>
                            <a:schemeClr val="tx1"/>
                          </a:solidFill>
                        </a:rPr>
                        <a:t>Fase 3</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en-US" sz="2000" b="0" i="0" kern="1200" noProof="0" dirty="0">
                          <a:solidFill>
                            <a:schemeClr val="tx1"/>
                          </a:solidFill>
                          <a:latin typeface="+mn-lt"/>
                          <a:ea typeface="+mn-ea"/>
                          <a:cs typeface="+mn-cs"/>
                        </a:rPr>
                        <a:t>Resolutie </a:t>
                      </a:r>
                      <a:r>
                        <a:rPr lang="en-US" sz="2000" b="0" i="0" kern="1200" noProof="0" dirty="0" err="1">
                          <a:solidFill>
                            <a:schemeClr val="tx1"/>
                          </a:solidFill>
                          <a:latin typeface="+mn-lt"/>
                          <a:ea typeface="+mn-ea"/>
                          <a:cs typeface="+mn-cs"/>
                        </a:rPr>
                        <a:t>realiseren </a:t>
                      </a:r>
                      <a:r>
                        <a:rPr lang="en-US" sz="2000" b="0" i="0" kern="1200" noProof="0" dirty="0">
                          <a:solidFill>
                            <a:schemeClr val="tx1"/>
                          </a:solidFill>
                          <a:latin typeface="+mn-lt"/>
                          <a:ea typeface="+mn-ea"/>
                          <a:cs typeface="+mn-cs"/>
                        </a:rPr>
                        <a:t>en ermee omgaan </a:t>
                      </a:r>
                    </a:p>
                    <a:p>
                      <a:pPr marL="0" marR="0" lvl="0" indent="0" algn="ctr" defTabSz="918423" rtl="0" eaLnBrk="1" fontAlgn="auto" latinLnBrk="0" hangingPunct="1">
                        <a:lnSpc>
                          <a:spcPct val="100000"/>
                        </a:lnSpc>
                        <a:spcBef>
                          <a:spcPts val="0"/>
                        </a:spcBef>
                        <a:spcAft>
                          <a:spcPts val="0"/>
                        </a:spcAft>
                        <a:buClrTx/>
                        <a:buSzTx/>
                        <a:buFontTx/>
                        <a:buNone/>
                        <a:tabLst/>
                        <a:defRPr/>
                      </a:pPr>
                      <a:r>
                        <a:rPr lang="en-US" sz="2000" b="0" i="0" kern="1200" noProof="0" dirty="0">
                          <a:solidFill>
                            <a:schemeClr val="tx1"/>
                          </a:solidFill>
                          <a:latin typeface="+mn-lt"/>
                          <a:ea typeface="+mn-ea"/>
                          <a:cs typeface="+mn-cs"/>
                        </a:rPr>
                        <a:t>(Cognitieve dissonantie)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87425" marR="0" lvl="0" indent="-987425" algn="l" defTabSz="918423" rtl="0" eaLnBrk="1" fontAlgn="auto" latinLnBrk="0" hangingPunct="1">
                        <a:lnSpc>
                          <a:spcPct val="100000"/>
                        </a:lnSpc>
                        <a:spcBef>
                          <a:spcPts val="0"/>
                        </a:spcBef>
                        <a:spcAft>
                          <a:spcPts val="1200"/>
                        </a:spcAft>
                        <a:buClrTx/>
                        <a:buSzTx/>
                        <a:buFontTx/>
                        <a:buNone/>
                        <a:tabLst/>
                        <a:defRPr/>
                      </a:pPr>
                      <a:r>
                        <a:rPr lang="de-DE" sz="2000" b="1" dirty="0"/>
                        <a:t>Niveau </a:t>
                      </a:r>
                      <a:r>
                        <a:rPr lang="en-US" sz="2000" b="1" noProof="0" dirty="0"/>
                        <a:t>6: </a:t>
                      </a:r>
                      <a:r>
                        <a:rPr lang="en-US" sz="2000" noProof="0" dirty="0"/>
                        <a:t>Informatie over de interpretatie van discrepanties tussen wens en werkelijkheid</a:t>
                      </a:r>
                    </a:p>
                    <a:p>
                      <a:pPr marL="987425" marR="0" lvl="0" indent="-987425" algn="l" defTabSz="918423" rtl="0" eaLnBrk="1" fontAlgn="auto" latinLnBrk="0" hangingPunct="1">
                        <a:lnSpc>
                          <a:spcPct val="100000"/>
                        </a:lnSpc>
                        <a:spcBef>
                          <a:spcPts val="0"/>
                        </a:spcBef>
                        <a:spcAft>
                          <a:spcPts val="1200"/>
                        </a:spcAft>
                        <a:buClrTx/>
                        <a:buSzTx/>
                        <a:buFontTx/>
                        <a:buNone/>
                        <a:tabLst/>
                        <a:defRPr/>
                      </a:pPr>
                      <a:r>
                        <a:rPr lang="en-US" sz="2000" b="1" noProof="0" dirty="0"/>
                        <a:t>Niveau 7: </a:t>
                      </a:r>
                      <a:r>
                        <a:rPr lang="en-US" sz="2000" noProof="0" dirty="0"/>
                        <a:t>Informatie over hoe de kansen en risico's van een verkiezingsverandering realistisch kunnen worden ingeschat.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157043"/>
                  </a:ext>
                </a:extLst>
              </a:tr>
            </a:tbl>
          </a:graphicData>
        </a:graphic>
      </p:graphicFrame>
      <p:sp>
        <p:nvSpPr>
          <p:cNvPr id="7" name="Textfeld 6">
            <a:extLst>
              <a:ext uri="{FF2B5EF4-FFF2-40B4-BE49-F238E27FC236}">
                <a16:creationId xmlns:a16="http://schemas.microsoft.com/office/drawing/2014/main" id="{071DA3CF-C667-49EA-E00B-EE4F2BDBC203}"/>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a:t>
            </a:r>
            <a:r>
              <a:rPr lang="en-US" sz="1105" dirty="0" err="1">
                <a:solidFill>
                  <a:prstClr val="black"/>
                </a:solidFill>
                <a:latin typeface="Jost"/>
                <a:cs typeface="+mn-cs"/>
              </a:rPr>
              <a:t>Ertelt/Schulz/Frey </a:t>
            </a:r>
            <a:r>
              <a:rPr lang="en-US" sz="1105" dirty="0">
                <a:solidFill>
                  <a:prstClr val="black"/>
                </a:solidFill>
                <a:latin typeface="Jost"/>
                <a:cs typeface="+mn-cs"/>
              </a:rPr>
              <a:t>2022)</a:t>
            </a:r>
            <a:endParaRPr lang="en-GB" sz="1105" dirty="0">
              <a:solidFill>
                <a:prstClr val="black"/>
              </a:solidFill>
              <a:latin typeface="Jost"/>
              <a:cs typeface="+mn-cs"/>
            </a:endParaRPr>
          </a:p>
        </p:txBody>
      </p:sp>
      <p:pic>
        <p:nvPicPr>
          <p:cNvPr id="8" name="Afbeelding 9" descr="Afbeelding met wit&#10;&#10;Automatisch gegenereerde beschrijving">
            <a:extLst>
              <a:ext uri="{FF2B5EF4-FFF2-40B4-BE49-F238E27FC236}">
                <a16:creationId xmlns:a16="http://schemas.microsoft.com/office/drawing/2014/main" id="{FD2E6DA2-C9F9-B64E-D506-34F646F9A2B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DE07AD67-4FC6-4840-11D6-3C4676D019F4}"/>
              </a:ext>
            </a:extLst>
          </p:cNvPr>
          <p:cNvSpPr txBox="1"/>
          <p:nvPr/>
        </p:nvSpPr>
        <p:spPr>
          <a:xfrm>
            <a:off x="0" y="141345"/>
            <a:ext cx="762052"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57793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11F1C0-DADE-F80E-DC0D-09D76CC00AD1}"/>
              </a:ext>
            </a:extLst>
          </p:cNvPr>
          <p:cNvSpPr>
            <a:spLocks noGrp="1"/>
          </p:cNvSpPr>
          <p:nvPr>
            <p:ph idx="1"/>
          </p:nvPr>
        </p:nvSpPr>
        <p:spPr/>
        <p:txBody>
          <a:bodyPr vert="horz" lIns="91440" tIns="45720" rIns="91440" bIns="45720" rtlCol="0" anchor="t">
            <a:normAutofit/>
          </a:bodyPr>
          <a:lstStyle/>
          <a:p>
            <a:pPr marL="445770" lvl="0" indent="-445770">
              <a:lnSpc>
                <a:spcPct val="150000"/>
              </a:lnSpc>
              <a:spcBef>
                <a:spcPts val="0"/>
              </a:spcBef>
              <a:spcAft>
                <a:spcPts val="600"/>
              </a:spcAft>
              <a:buSzPts val="1300"/>
              <a:buNone/>
            </a:pPr>
            <a:r>
              <a:rPr lang="en-US" sz="1200" b="0" dirty="0">
                <a:effectLst/>
                <a:latin typeface="Jost"/>
                <a:ea typeface="Times New Roman" panose="02020603050405020304" pitchFamily="18" charset="0"/>
                <a:cs typeface="Arial"/>
              </a:rPr>
              <a:t>Crites, J.O. (1981). Career counselling – Models, methods and materials. New York: McGraw-Hill.</a:t>
            </a:r>
          </a:p>
          <a:p>
            <a:pPr marL="445770" lvl="0" indent="-445770">
              <a:lnSpc>
                <a:spcPct val="150000"/>
              </a:lnSpc>
              <a:spcBef>
                <a:spcPts val="0"/>
              </a:spcBef>
              <a:spcAft>
                <a:spcPts val="600"/>
              </a:spcAft>
              <a:buSzPts val="1300"/>
              <a:buNone/>
            </a:pPr>
            <a:r>
              <a:rPr lang="en-US" sz="1200" b="0" dirty="0" err="1">
                <a:effectLst/>
                <a:latin typeface="Jost"/>
                <a:ea typeface="Times New Roman" panose="02020603050405020304" pitchFamily="18" charset="0"/>
                <a:cs typeface="Arial"/>
              </a:rPr>
              <a:t>Dawis</a:t>
            </a:r>
            <a:r>
              <a:rPr lang="en-US" sz="1200" b="0" dirty="0">
                <a:effectLst/>
                <a:latin typeface="Jost"/>
                <a:ea typeface="Times New Roman" panose="02020603050405020304" pitchFamily="18" charset="0"/>
                <a:cs typeface="Arial"/>
              </a:rPr>
              <a:t>, R. V., Lofquist, L. H., &amp; Weiss, D. J. (1968). A theory of work adjustment (A revision). Minnesota studies in vocational rehabilitation Nr. XXIII. University of Minnesota.</a:t>
            </a:r>
            <a:endParaRPr lang="en-US" dirty="0">
              <a:latin typeface="Jost"/>
              <a:cs typeface="Arial"/>
            </a:endParaRPr>
          </a:p>
          <a:p>
            <a:pPr marL="445770" indent="-445770">
              <a:lnSpc>
                <a:spcPct val="150000"/>
              </a:lnSpc>
              <a:spcBef>
                <a:spcPts val="0"/>
              </a:spcBef>
              <a:spcAft>
                <a:spcPts val="600"/>
              </a:spcAft>
              <a:buNone/>
            </a:pPr>
            <a:r>
              <a:rPr lang="en-US" sz="1100" dirty="0">
                <a:latin typeface="Jost"/>
                <a:cs typeface="Arial"/>
              </a:rPr>
              <a:t>Egan, G. (1975/2018): The Skilled Helper – A Problem-Management and Opportunity-Development Approach to Helping. Brooks/Cole.</a:t>
            </a:r>
          </a:p>
          <a:p>
            <a:pPr marL="445770" indent="-445770">
              <a:lnSpc>
                <a:spcPct val="150000"/>
              </a:lnSpc>
              <a:spcBef>
                <a:spcPts val="0"/>
              </a:spcBef>
              <a:spcAft>
                <a:spcPts val="600"/>
              </a:spcAft>
              <a:buNone/>
            </a:pPr>
            <a:r>
              <a:rPr lang="en-US" sz="1100" dirty="0" err="1">
                <a:latin typeface="Jost"/>
                <a:cs typeface="Arial"/>
              </a:rPr>
              <a:t>Ertelt</a:t>
            </a:r>
            <a:r>
              <a:rPr lang="en-US" sz="1100" dirty="0">
                <a:latin typeface="Jost"/>
                <a:cs typeface="Arial"/>
              </a:rPr>
              <a:t>, BJ., Schulz, W. (2019). Das integrative Modell von Ertelt und Schulz. In: </a:t>
            </a:r>
            <a:r>
              <a:rPr lang="en-US" sz="1100" dirty="0" err="1">
                <a:latin typeface="Jost"/>
                <a:cs typeface="Arial"/>
              </a:rPr>
              <a:t>Handbuch</a:t>
            </a:r>
            <a:r>
              <a:rPr lang="en-US" sz="1100" dirty="0">
                <a:latin typeface="Jost"/>
                <a:cs typeface="Arial"/>
              </a:rPr>
              <a:t> </a:t>
            </a:r>
            <a:r>
              <a:rPr lang="en-US" sz="1100" dirty="0" err="1">
                <a:latin typeface="Jost"/>
                <a:cs typeface="Arial"/>
              </a:rPr>
              <a:t>Beratungskompetenz</a:t>
            </a:r>
            <a:r>
              <a:rPr lang="en-US" sz="1100" dirty="0">
                <a:latin typeface="Jost"/>
                <a:cs typeface="Arial"/>
              </a:rPr>
              <a:t>. Springer Gabler, Wiesbaden. </a:t>
            </a:r>
          </a:p>
          <a:p>
            <a:pPr marL="445770" indent="-445770">
              <a:lnSpc>
                <a:spcPct val="150000"/>
              </a:lnSpc>
              <a:spcBef>
                <a:spcPts val="0"/>
              </a:spcBef>
              <a:spcAft>
                <a:spcPts val="600"/>
              </a:spcAft>
              <a:buNone/>
            </a:pPr>
            <a:r>
              <a:rPr lang="en-US" sz="1100" dirty="0" err="1">
                <a:latin typeface="Jost"/>
                <a:cs typeface="Arial"/>
              </a:rPr>
              <a:t>Ertelt</a:t>
            </a:r>
            <a:r>
              <a:rPr lang="en-US" sz="1100" dirty="0">
                <a:latin typeface="Jost"/>
                <a:cs typeface="Arial"/>
              </a:rPr>
              <a:t>, B.-J., Schulz, W.E. &amp; Frey, A. (2022). Counsellor Competencies – Developing Counselling Skills for Education, Career and Occupation. Springer Nature Switzerland</a:t>
            </a:r>
          </a:p>
          <a:p>
            <a:pPr marL="445770" lvl="0" indent="-445770">
              <a:lnSpc>
                <a:spcPct val="150000"/>
              </a:lnSpc>
              <a:spcBef>
                <a:spcPts val="0"/>
              </a:spcBef>
              <a:spcAft>
                <a:spcPts val="600"/>
              </a:spcAft>
              <a:buSzPts val="1300"/>
              <a:buNone/>
            </a:pPr>
            <a:r>
              <a:rPr lang="en-US" sz="1200" b="0" dirty="0">
                <a:effectLst/>
                <a:latin typeface="Jost"/>
                <a:ea typeface="Times New Roman" panose="02020603050405020304" pitchFamily="18" charset="0"/>
                <a:cs typeface="Arial"/>
              </a:rPr>
              <a:t>Hall, D.T. &amp; Moss, J.E. (1998). The new protean career contract: Helping </a:t>
            </a:r>
            <a:r>
              <a:rPr lang="en-US" sz="1200" b="0" dirty="0" err="1">
                <a:effectLst/>
                <a:latin typeface="Jost"/>
                <a:ea typeface="Times New Roman" panose="02020603050405020304" pitchFamily="18" charset="0"/>
                <a:cs typeface="Arial"/>
              </a:rPr>
              <a:t>organisations</a:t>
            </a:r>
            <a:r>
              <a:rPr lang="en-US" sz="1200" b="0" dirty="0">
                <a:effectLst/>
                <a:latin typeface="Jost"/>
                <a:ea typeface="Times New Roman" panose="02020603050405020304" pitchFamily="18" charset="0"/>
                <a:cs typeface="Arial"/>
              </a:rPr>
              <a:t> and employees adapt. </a:t>
            </a:r>
            <a:r>
              <a:rPr lang="en-US" sz="1200" b="0" dirty="0" err="1">
                <a:effectLst/>
                <a:latin typeface="Jost"/>
                <a:ea typeface="Times New Roman" panose="02020603050405020304" pitchFamily="18" charset="0"/>
                <a:cs typeface="Arial"/>
              </a:rPr>
              <a:t>Organisational</a:t>
            </a:r>
            <a:r>
              <a:rPr lang="en-US" sz="1200" b="0" dirty="0">
                <a:effectLst/>
                <a:latin typeface="Jost"/>
                <a:ea typeface="Times New Roman" panose="02020603050405020304" pitchFamily="18" charset="0"/>
                <a:cs typeface="Arial"/>
              </a:rPr>
              <a:t> Dynamics, 22 - 37.</a:t>
            </a:r>
          </a:p>
          <a:p>
            <a:pPr marL="445770" lvl="0" indent="-445770">
              <a:lnSpc>
                <a:spcPct val="150000"/>
              </a:lnSpc>
              <a:spcBef>
                <a:spcPts val="0"/>
              </a:spcBef>
              <a:spcAft>
                <a:spcPts val="600"/>
              </a:spcAft>
              <a:buSzPts val="1300"/>
              <a:buNone/>
            </a:pPr>
            <a:r>
              <a:rPr lang="en-US" sz="1200" b="0" dirty="0">
                <a:effectLst/>
                <a:latin typeface="Jost"/>
                <a:ea typeface="Times New Roman" panose="02020603050405020304" pitchFamily="18" charset="0"/>
                <a:cs typeface="Arial"/>
              </a:rPr>
              <a:t>Holland, J. L. (1997): Making Vocational Choices – A Theory of Vocational Personalities</a:t>
            </a:r>
            <a:r>
              <a:rPr lang="en-US" sz="1200" b="0" spc="-2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and</a:t>
            </a:r>
            <a:r>
              <a:rPr lang="en-US" sz="1200" b="0" spc="-2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Work</a:t>
            </a:r>
            <a:r>
              <a:rPr lang="en-US" sz="1200" b="0" spc="-2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Environments.</a:t>
            </a:r>
            <a:r>
              <a:rPr lang="en-US" sz="1200" b="0" spc="-1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3.</a:t>
            </a:r>
            <a:r>
              <a:rPr lang="en-US" sz="1200" b="0" spc="-25" dirty="0">
                <a:effectLst/>
                <a:latin typeface="Jost"/>
                <a:ea typeface="Times New Roman" panose="02020603050405020304" pitchFamily="18" charset="0"/>
                <a:cs typeface="Arial"/>
              </a:rPr>
              <a:t> </a:t>
            </a:r>
            <a:r>
              <a:rPr lang="en-US" sz="1200" b="0" dirty="0" err="1">
                <a:effectLst/>
                <a:latin typeface="Jost"/>
                <a:ea typeface="Times New Roman" panose="02020603050405020304" pitchFamily="18" charset="0"/>
                <a:cs typeface="Arial"/>
              </a:rPr>
              <a:t>Auflage</a:t>
            </a:r>
            <a:r>
              <a:rPr lang="en-US" sz="1200" b="0" dirty="0">
                <a:effectLst/>
                <a:latin typeface="Jost"/>
                <a:ea typeface="Times New Roman" panose="02020603050405020304" pitchFamily="18" charset="0"/>
                <a:cs typeface="Arial"/>
              </a:rPr>
              <a:t>,</a:t>
            </a:r>
            <a:r>
              <a:rPr lang="en-US" sz="1200" b="0" spc="-1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Odessa/Florida:</a:t>
            </a:r>
            <a:r>
              <a:rPr lang="en-US" sz="1200" b="0" spc="-25" dirty="0">
                <a:effectLst/>
                <a:latin typeface="Jost"/>
                <a:ea typeface="Times New Roman" panose="02020603050405020304" pitchFamily="18" charset="0"/>
                <a:cs typeface="Arial"/>
              </a:rPr>
              <a:t> </a:t>
            </a:r>
            <a:r>
              <a:rPr lang="en-US" sz="1200" b="0" dirty="0">
                <a:effectLst/>
                <a:latin typeface="Jost"/>
                <a:ea typeface="Times New Roman" panose="02020603050405020304" pitchFamily="18" charset="0"/>
                <a:cs typeface="Arial"/>
              </a:rPr>
              <a:t>PAR.</a:t>
            </a:r>
            <a:endParaRPr lang="en-GB" sz="1200" b="1" dirty="0">
              <a:latin typeface="Jost"/>
              <a:ea typeface="Times New Roman" panose="02020603050405020304" pitchFamily="18" charset="0"/>
              <a:cs typeface="Arial"/>
            </a:endParaRPr>
          </a:p>
          <a:p>
            <a:pPr marL="445770" indent="-445770">
              <a:lnSpc>
                <a:spcPct val="150000"/>
              </a:lnSpc>
              <a:spcBef>
                <a:spcPts val="0"/>
              </a:spcBef>
              <a:spcAft>
                <a:spcPts val="600"/>
              </a:spcAft>
              <a:buSzPts val="1300"/>
              <a:buNone/>
            </a:pPr>
            <a:r>
              <a:rPr lang="en-US" sz="1200" dirty="0">
                <a:latin typeface="Jost"/>
                <a:ea typeface="Times New Roman" panose="02020603050405020304" pitchFamily="18" charset="0"/>
                <a:cs typeface="Arial"/>
              </a:rPr>
              <a:t>Hecker, D. (2010). </a:t>
            </a:r>
            <a:r>
              <a:rPr lang="en-US" sz="1200" dirty="0" err="1">
                <a:latin typeface="Jost"/>
                <a:ea typeface="Times New Roman" panose="02020603050405020304" pitchFamily="18" charset="0"/>
                <a:cs typeface="Arial"/>
              </a:rPr>
              <a:t>Merkmale</a:t>
            </a:r>
            <a:r>
              <a:rPr lang="en-US" sz="1200" dirty="0">
                <a:latin typeface="Jost"/>
                <a:ea typeface="Times New Roman" panose="02020603050405020304" pitchFamily="18" charset="0"/>
                <a:cs typeface="Arial"/>
              </a:rPr>
              <a:t> </a:t>
            </a:r>
            <a:r>
              <a:rPr lang="en-US" sz="1200" dirty="0" err="1">
                <a:latin typeface="Jost"/>
                <a:ea typeface="Times New Roman" panose="02020603050405020304" pitchFamily="18" charset="0"/>
                <a:cs typeface="Arial"/>
              </a:rPr>
              <a:t>psychologischer</a:t>
            </a:r>
            <a:r>
              <a:rPr lang="en-US" sz="1200" dirty="0">
                <a:latin typeface="Jost"/>
                <a:ea typeface="Times New Roman" panose="02020603050405020304" pitchFamily="18" charset="0"/>
                <a:cs typeface="Arial"/>
              </a:rPr>
              <a:t> </a:t>
            </a:r>
            <a:r>
              <a:rPr lang="en-US" sz="1200" dirty="0" err="1">
                <a:latin typeface="Jost"/>
                <a:ea typeface="Times New Roman" panose="02020603050405020304" pitchFamily="18" charset="0"/>
                <a:cs typeface="Arial"/>
              </a:rPr>
              <a:t>Verträge</a:t>
            </a:r>
            <a:r>
              <a:rPr lang="en-US" sz="1200" dirty="0">
                <a:latin typeface="Jost"/>
                <a:ea typeface="Times New Roman" panose="02020603050405020304" pitchFamily="18" charset="0"/>
                <a:cs typeface="Arial"/>
              </a:rPr>
              <a:t> </a:t>
            </a:r>
            <a:r>
              <a:rPr lang="en-US" sz="1200" dirty="0" err="1">
                <a:latin typeface="Jost"/>
                <a:ea typeface="Times New Roman" panose="02020603050405020304" pitchFamily="18" charset="0"/>
                <a:cs typeface="Arial"/>
              </a:rPr>
              <a:t>zwischen</a:t>
            </a:r>
            <a:r>
              <a:rPr lang="en-US" sz="1200" dirty="0">
                <a:latin typeface="Jost"/>
                <a:ea typeface="Times New Roman" panose="02020603050405020304" pitchFamily="18" charset="0"/>
                <a:cs typeface="Arial"/>
              </a:rPr>
              <a:t> </a:t>
            </a:r>
            <a:r>
              <a:rPr lang="en-US" sz="1200" dirty="0" err="1">
                <a:latin typeface="Jost"/>
                <a:ea typeface="Times New Roman" panose="02020603050405020304" pitchFamily="18" charset="0"/>
                <a:cs typeface="Arial"/>
              </a:rPr>
              <a:t>Beschäftigten</a:t>
            </a:r>
            <a:r>
              <a:rPr lang="en-US" sz="1200" dirty="0">
                <a:latin typeface="Jost"/>
                <a:ea typeface="Times New Roman" panose="02020603050405020304" pitchFamily="18" charset="0"/>
                <a:cs typeface="Arial"/>
              </a:rPr>
              <a:t> und </a:t>
            </a:r>
            <a:r>
              <a:rPr lang="en-US" sz="1200" dirty="0" err="1">
                <a:latin typeface="Jost"/>
                <a:ea typeface="Times New Roman" panose="02020603050405020304" pitchFamily="18" charset="0"/>
                <a:cs typeface="Arial"/>
              </a:rPr>
              <a:t>Organisationen</a:t>
            </a:r>
            <a:r>
              <a:rPr lang="en-US" sz="1200" dirty="0">
                <a:latin typeface="Jost"/>
                <a:ea typeface="Times New Roman" panose="02020603050405020304" pitchFamily="18" charset="0"/>
                <a:cs typeface="Arial"/>
              </a:rPr>
              <a:t>. Universität Erlangen-Nürnberg, Diss.</a:t>
            </a:r>
          </a:p>
          <a:p>
            <a:pPr marL="445770" lvl="0" indent="-445770">
              <a:lnSpc>
                <a:spcPct val="150000"/>
              </a:lnSpc>
              <a:spcBef>
                <a:spcPts val="0"/>
              </a:spcBef>
              <a:spcAft>
                <a:spcPts val="600"/>
              </a:spcAft>
              <a:buSzPts val="1300"/>
              <a:buNone/>
            </a:pPr>
            <a:r>
              <a:rPr lang="en-GB" sz="1200" b="0" dirty="0">
                <a:effectLst/>
                <a:latin typeface="Jost"/>
                <a:ea typeface="Times New Roman" panose="02020603050405020304" pitchFamily="18" charset="0"/>
                <a:cs typeface="Arial"/>
              </a:rPr>
              <a:t>Lambert, M.J. (2013). The efficacy and effectiveness of psychotherapy. In M.J. Lambert (Ed.), Bergin and Garfield’s Handbook of Psychotherapy and </a:t>
            </a:r>
            <a:r>
              <a:rPr lang="en-GB" sz="1200" b="0" dirty="0" err="1">
                <a:effectLst/>
                <a:latin typeface="Jost"/>
                <a:ea typeface="Times New Roman" panose="02020603050405020304" pitchFamily="18" charset="0"/>
                <a:cs typeface="Arial"/>
              </a:rPr>
              <a:t>Behavior</a:t>
            </a:r>
            <a:r>
              <a:rPr lang="en-GB" sz="1200" b="0" dirty="0">
                <a:effectLst/>
                <a:latin typeface="Jost"/>
                <a:ea typeface="Times New Roman" panose="02020603050405020304" pitchFamily="18" charset="0"/>
                <a:cs typeface="Arial"/>
              </a:rPr>
              <a:t> Change (6th Edition). New York: Wiley, 169-218.</a:t>
            </a:r>
          </a:p>
          <a:p>
            <a:pPr marL="445770" indent="-445770">
              <a:lnSpc>
                <a:spcPct val="150000"/>
              </a:lnSpc>
              <a:spcBef>
                <a:spcPts val="0"/>
              </a:spcBef>
              <a:spcAft>
                <a:spcPts val="600"/>
              </a:spcAft>
              <a:buSzPts val="1300"/>
              <a:buNone/>
            </a:pPr>
            <a:r>
              <a:rPr lang="en-GB" sz="1200" b="0" dirty="0">
                <a:effectLst/>
                <a:latin typeface="Jost"/>
                <a:ea typeface="Times New Roman" panose="02020603050405020304" pitchFamily="18" charset="0"/>
                <a:cs typeface="Arial"/>
              </a:rPr>
              <a:t>Lent, R. W. (2013). Social Cognitive Career Theory. In: St. D. Brown/R. W. Lent (Eds.): Career Development and </a:t>
            </a:r>
            <a:r>
              <a:rPr lang="en-GB" sz="1200" b="0" dirty="0" err="1">
                <a:effectLst/>
                <a:latin typeface="Jost"/>
                <a:ea typeface="Times New Roman" panose="02020603050405020304" pitchFamily="18" charset="0"/>
                <a:cs typeface="Arial"/>
              </a:rPr>
              <a:t>Counseling</a:t>
            </a:r>
            <a:r>
              <a:rPr lang="en-GB" sz="1200" b="0" dirty="0">
                <a:effectLst/>
                <a:latin typeface="Jost"/>
                <a:ea typeface="Times New Roman" panose="02020603050405020304" pitchFamily="18" charset="0"/>
                <a:cs typeface="Arial"/>
              </a:rPr>
              <a:t>. Putting Theory and research to Work. 2nd ed. Chapter 5, 115-146. Hoboken, New Jersey: John Wiley &amp; Sons, Inc.</a:t>
            </a:r>
          </a:p>
          <a:p>
            <a:pPr marL="445770" lvl="0" indent="-445770">
              <a:lnSpc>
                <a:spcPct val="150000"/>
              </a:lnSpc>
              <a:spcBef>
                <a:spcPts val="0"/>
              </a:spcBef>
              <a:spcAft>
                <a:spcPts val="600"/>
              </a:spcAft>
              <a:buSzPts val="1300"/>
              <a:buNone/>
            </a:pPr>
            <a:endParaRPr lang="en-GB" sz="1200" dirty="0">
              <a:effectLst/>
              <a:latin typeface="Jost" pitchFamily="2" charset="0"/>
              <a:ea typeface="Calibri" panose="020F0502020204030204" pitchFamily="34" charset="0"/>
              <a:cs typeface="Arial" panose="020B0604020202020204" pitchFamily="34" charset="0"/>
            </a:endParaRPr>
          </a:p>
          <a:p>
            <a:pPr marL="0" lvl="0" indent="0">
              <a:lnSpc>
                <a:spcPct val="150000"/>
              </a:lnSpc>
              <a:spcAft>
                <a:spcPts val="600"/>
              </a:spcAft>
              <a:buSzPts val="1300"/>
              <a:buNone/>
            </a:pPr>
            <a:endParaRPr lang="en-GB" sz="1800" b="1" dirty="0">
              <a:solidFill>
                <a:srgbClr val="E9550D"/>
              </a:solidFill>
              <a:effectLst/>
              <a:latin typeface="Jost" pitchFamily="2" charset="0"/>
              <a:ea typeface="Times New Roman" panose="02020603050405020304" pitchFamily="18"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FDB69CAD-2420-C472-F274-565256B82C7F}"/>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543D60AC-061D-B818-BEB4-B15673B7BBBC}"/>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332A2E7-2111-2DC6-3074-4DC2FAF88C8B}"/>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0071831A-618B-A4A7-60D3-FDF461C5F6B6}"/>
              </a:ext>
            </a:extLst>
          </p:cNvPr>
          <p:cNvSpPr>
            <a:spLocks noGrp="1"/>
          </p:cNvSpPr>
          <p:nvPr>
            <p:ph type="title"/>
          </p:nvPr>
        </p:nvSpPr>
        <p:spPr/>
        <p:txBody>
          <a:bodyPr/>
          <a:lstStyle/>
          <a:p>
            <a:r>
              <a:rPr lang="en-GB" sz="6000" dirty="0" err="1"/>
              <a:t>Referenties</a:t>
            </a:r>
            <a:r>
              <a:rPr lang="en-GB" sz="6000" dirty="0"/>
              <a:t> I</a:t>
            </a:r>
          </a:p>
        </p:txBody>
      </p:sp>
    </p:spTree>
    <p:extLst>
      <p:ext uri="{BB962C8B-B14F-4D97-AF65-F5344CB8AC3E}">
        <p14:creationId xmlns:p14="http://schemas.microsoft.com/office/powerpoint/2010/main" val="261812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11F1C0-DADE-F80E-DC0D-09D76CC00AD1}"/>
              </a:ext>
            </a:extLst>
          </p:cNvPr>
          <p:cNvSpPr>
            <a:spLocks noGrp="1"/>
          </p:cNvSpPr>
          <p:nvPr>
            <p:ph idx="1"/>
          </p:nvPr>
        </p:nvSpPr>
        <p:spPr/>
        <p:txBody>
          <a:bodyPr vert="horz" lIns="91440" tIns="45720" rIns="91440" bIns="45720" rtlCol="0" anchor="t">
            <a:normAutofit/>
          </a:bodyPr>
          <a:lstStyle/>
          <a:p>
            <a:pPr marL="445770" lvl="0" indent="-445770">
              <a:lnSpc>
                <a:spcPct val="150000"/>
              </a:lnSpc>
              <a:spcBef>
                <a:spcPts val="0"/>
              </a:spcBef>
              <a:spcAft>
                <a:spcPts val="600"/>
              </a:spcAft>
              <a:buSzPts val="1300"/>
              <a:buNone/>
            </a:pPr>
            <a:r>
              <a:rPr lang="en-GB" sz="1200" b="0" dirty="0">
                <a:effectLst/>
                <a:latin typeface="Jost"/>
                <a:ea typeface="Times New Roman" panose="02020603050405020304" pitchFamily="18" charset="0"/>
                <a:cs typeface="Arial"/>
              </a:rPr>
              <a:t>Mitchell, L.K. &amp; </a:t>
            </a:r>
            <a:r>
              <a:rPr lang="en-GB" sz="1200" b="0" dirty="0" err="1">
                <a:effectLst/>
                <a:latin typeface="Jost"/>
                <a:ea typeface="Times New Roman" panose="02020603050405020304" pitchFamily="18" charset="0"/>
                <a:cs typeface="Arial"/>
              </a:rPr>
              <a:t>Krumboltz</a:t>
            </a:r>
            <a:r>
              <a:rPr lang="en-GB" sz="1200" b="0" dirty="0">
                <a:effectLst/>
                <a:latin typeface="Jost"/>
                <a:ea typeface="Times New Roman" panose="02020603050405020304" pitchFamily="18" charset="0"/>
                <a:cs typeface="Arial"/>
              </a:rPr>
              <a:t>, J.D. (1996). </a:t>
            </a:r>
            <a:r>
              <a:rPr lang="en-GB" sz="1200" b="0" dirty="0" err="1">
                <a:effectLst/>
                <a:latin typeface="Jost"/>
                <a:ea typeface="Times New Roman" panose="02020603050405020304" pitchFamily="18" charset="0"/>
                <a:cs typeface="Arial"/>
              </a:rPr>
              <a:t>Krumboltz's</a:t>
            </a:r>
            <a:r>
              <a:rPr lang="en-GB" sz="1200" b="0" dirty="0">
                <a:effectLst/>
                <a:latin typeface="Jost"/>
                <a:ea typeface="Times New Roman" panose="02020603050405020304" pitchFamily="18" charset="0"/>
                <a:cs typeface="Arial"/>
              </a:rPr>
              <a:t> Learning Theory of Career Choice and </a:t>
            </a:r>
            <a:r>
              <a:rPr lang="en-GB" sz="1200" b="0" dirty="0" err="1">
                <a:effectLst/>
                <a:latin typeface="Jost"/>
                <a:ea typeface="Times New Roman" panose="02020603050405020304" pitchFamily="18" charset="0"/>
                <a:cs typeface="Arial"/>
              </a:rPr>
              <a:t>Counseling</a:t>
            </a:r>
            <a:r>
              <a:rPr lang="en-GB" sz="1200" b="0" dirty="0">
                <a:effectLst/>
                <a:latin typeface="Jost"/>
                <a:ea typeface="Times New Roman" panose="02020603050405020304" pitchFamily="18" charset="0"/>
                <a:cs typeface="Arial"/>
              </a:rPr>
              <a:t>. In: Brown, D. et al. (2002), 233-280.</a:t>
            </a:r>
            <a:endParaRPr lang="en-US" sz="1200" b="0" dirty="0">
              <a:effectLst/>
              <a:latin typeface="Jost"/>
              <a:ea typeface="Times New Roman" panose="02020603050405020304" pitchFamily="18" charset="0"/>
              <a:cs typeface="Arial"/>
            </a:endParaRPr>
          </a:p>
          <a:p>
            <a:pPr marL="445770" lvl="0" indent="-445770">
              <a:lnSpc>
                <a:spcPct val="150000"/>
              </a:lnSpc>
              <a:spcBef>
                <a:spcPts val="0"/>
              </a:spcBef>
              <a:spcAft>
                <a:spcPts val="600"/>
              </a:spcAft>
              <a:buSzPts val="1300"/>
              <a:buNone/>
            </a:pPr>
            <a:r>
              <a:rPr lang="en-US" sz="1200" b="0" dirty="0">
                <a:effectLst/>
                <a:latin typeface="Jost" pitchFamily="2" charset="0"/>
                <a:ea typeface="Times New Roman" panose="02020603050405020304" pitchFamily="18" charset="0"/>
                <a:cs typeface="Arial" panose="020B0604020202020204" pitchFamily="34" charset="0"/>
              </a:rPr>
              <a:t>Parsons, F. (1909). </a:t>
            </a:r>
            <a:r>
              <a:rPr lang="en-US" sz="1200" b="0" i="1" dirty="0">
                <a:effectLst/>
                <a:latin typeface="Jost" pitchFamily="2" charset="0"/>
                <a:ea typeface="Times New Roman" panose="02020603050405020304" pitchFamily="18" charset="0"/>
                <a:cs typeface="Arial" panose="020B0604020202020204" pitchFamily="34" charset="0"/>
              </a:rPr>
              <a:t>Choosing a vocation.</a:t>
            </a:r>
            <a:r>
              <a:rPr lang="en-US" sz="1200" b="0" dirty="0">
                <a:effectLst/>
                <a:latin typeface="Jost" pitchFamily="2" charset="0"/>
                <a:ea typeface="Times New Roman" panose="02020603050405020304" pitchFamily="18" charset="0"/>
                <a:cs typeface="Arial" panose="020B0604020202020204" pitchFamily="34" charset="0"/>
              </a:rPr>
              <a:t> </a:t>
            </a:r>
            <a:r>
              <a:rPr lang="de-DE" sz="1200" b="0" dirty="0">
                <a:effectLst/>
                <a:latin typeface="Jost" pitchFamily="2" charset="0"/>
                <a:ea typeface="Times New Roman" panose="02020603050405020304" pitchFamily="18" charset="0"/>
                <a:cs typeface="Arial" panose="020B0604020202020204" pitchFamily="34" charset="0"/>
              </a:rPr>
              <a:t>Houghton, Mifflin and Company.</a:t>
            </a:r>
          </a:p>
          <a:p>
            <a:pPr marL="445770" indent="-445770">
              <a:lnSpc>
                <a:spcPct val="150000"/>
              </a:lnSpc>
              <a:spcBef>
                <a:spcPts val="0"/>
              </a:spcBef>
              <a:spcAft>
                <a:spcPts val="600"/>
              </a:spcAft>
              <a:buNone/>
            </a:pPr>
            <a:r>
              <a:rPr lang="de-DE" sz="1200" dirty="0">
                <a:latin typeface="Jost" pitchFamily="2" charset="0"/>
                <a:cs typeface="Arial" panose="020B0604020202020204" pitchFamily="34" charset="0"/>
              </a:rPr>
              <a:t>Peterson, G. W., Sampson Jr., J. P., </a:t>
            </a:r>
            <a:r>
              <a:rPr lang="de-DE" sz="1200" dirty="0" err="1">
                <a:latin typeface="Jost" pitchFamily="2" charset="0"/>
                <a:cs typeface="Arial" panose="020B0604020202020204" pitchFamily="34" charset="0"/>
              </a:rPr>
              <a:t>Reardon</a:t>
            </a:r>
            <a:r>
              <a:rPr lang="de-DE" sz="1200" dirty="0">
                <a:latin typeface="Jost" pitchFamily="2" charset="0"/>
                <a:cs typeface="Arial" panose="020B0604020202020204" pitchFamily="34" charset="0"/>
              </a:rPr>
              <a:t>, R. C., &amp; Lenz, J. G. (1996). A </a:t>
            </a:r>
            <a:r>
              <a:rPr lang="de-DE" sz="1200" dirty="0" err="1">
                <a:latin typeface="Jost" pitchFamily="2" charset="0"/>
                <a:cs typeface="Arial" panose="020B0604020202020204" pitchFamily="34" charset="0"/>
              </a:rPr>
              <a:t>cognitive</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information</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processing</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approach</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to</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career</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problem</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solving</a:t>
            </a:r>
            <a:r>
              <a:rPr lang="de-DE" sz="1200" dirty="0">
                <a:latin typeface="Jost" pitchFamily="2" charset="0"/>
                <a:cs typeface="Arial" panose="020B0604020202020204" pitchFamily="34" charset="0"/>
              </a:rPr>
              <a:t> and </a:t>
            </a:r>
            <a:r>
              <a:rPr lang="de-DE" sz="1200" dirty="0" err="1">
                <a:latin typeface="Jost" pitchFamily="2" charset="0"/>
                <a:cs typeface="Arial" panose="020B0604020202020204" pitchFamily="34" charset="0"/>
              </a:rPr>
              <a:t>decision</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making</a:t>
            </a:r>
            <a:r>
              <a:rPr lang="de-DE" sz="1200" dirty="0">
                <a:latin typeface="Jost" pitchFamily="2" charset="0"/>
                <a:cs typeface="Arial" panose="020B0604020202020204" pitchFamily="34" charset="0"/>
              </a:rPr>
              <a:t>. In: D. Brown, L. Brooks, &amp; Ass (Eds.), Career </a:t>
            </a:r>
            <a:r>
              <a:rPr lang="de-DE" sz="1200" dirty="0" err="1">
                <a:latin typeface="Jost" pitchFamily="2" charset="0"/>
                <a:cs typeface="Arial" panose="020B0604020202020204" pitchFamily="34" charset="0"/>
              </a:rPr>
              <a:t>choice</a:t>
            </a:r>
            <a:r>
              <a:rPr lang="de-DE" sz="1200" dirty="0">
                <a:latin typeface="Jost" pitchFamily="2" charset="0"/>
                <a:cs typeface="Arial" panose="020B0604020202020204" pitchFamily="34" charset="0"/>
              </a:rPr>
              <a:t> and </a:t>
            </a:r>
            <a:r>
              <a:rPr lang="de-DE" sz="1200" dirty="0" err="1">
                <a:latin typeface="Jost" pitchFamily="2" charset="0"/>
                <a:cs typeface="Arial" panose="020B0604020202020204" pitchFamily="34" charset="0"/>
              </a:rPr>
              <a:t>development</a:t>
            </a:r>
            <a:r>
              <a:rPr lang="de-DE" sz="1200" dirty="0">
                <a:latin typeface="Jost" pitchFamily="2" charset="0"/>
                <a:cs typeface="Arial" panose="020B0604020202020204" pitchFamily="34" charset="0"/>
              </a:rPr>
              <a:t> (3rd Edition). San Francisco: </a:t>
            </a:r>
            <a:r>
              <a:rPr lang="de-DE" sz="1200" dirty="0" err="1">
                <a:latin typeface="Jost" pitchFamily="2" charset="0"/>
                <a:cs typeface="Arial" panose="020B0604020202020204" pitchFamily="34" charset="0"/>
              </a:rPr>
              <a:t>Jossey</a:t>
            </a:r>
            <a:r>
              <a:rPr lang="de-DE" sz="1200" dirty="0">
                <a:latin typeface="Jost" pitchFamily="2" charset="0"/>
                <a:cs typeface="Arial" panose="020B0604020202020204" pitchFamily="34" charset="0"/>
              </a:rPr>
              <a:t>–Bass, 423–475.</a:t>
            </a:r>
          </a:p>
          <a:p>
            <a:pPr marL="445770" indent="-445770">
              <a:lnSpc>
                <a:spcPct val="150000"/>
              </a:lnSpc>
              <a:spcBef>
                <a:spcPts val="0"/>
              </a:spcBef>
              <a:spcAft>
                <a:spcPts val="600"/>
              </a:spcAft>
              <a:buNone/>
            </a:pPr>
            <a:r>
              <a:rPr lang="de-DE" sz="1200" dirty="0">
                <a:latin typeface="Jost" pitchFamily="2" charset="0"/>
                <a:cs typeface="Arial" panose="020B0604020202020204" pitchFamily="34" charset="0"/>
              </a:rPr>
              <a:t>Sampson, J. P., Peterson, G. W., Lenz, J. G., </a:t>
            </a:r>
            <a:r>
              <a:rPr lang="de-DE" sz="1200" dirty="0" err="1">
                <a:latin typeface="Jost" pitchFamily="2" charset="0"/>
                <a:cs typeface="Arial" panose="020B0604020202020204" pitchFamily="34" charset="0"/>
              </a:rPr>
              <a:t>Reardon</a:t>
            </a:r>
            <a:r>
              <a:rPr lang="de-DE" sz="1200" dirty="0">
                <a:latin typeface="Jost" pitchFamily="2" charset="0"/>
                <a:cs typeface="Arial" panose="020B0604020202020204" pitchFamily="34" charset="0"/>
              </a:rPr>
              <a:t>, R. C., &amp; Saunders, D. E. (1996). Career </a:t>
            </a:r>
            <a:r>
              <a:rPr lang="de-DE" sz="1200" dirty="0" err="1">
                <a:latin typeface="Jost" pitchFamily="2" charset="0"/>
                <a:cs typeface="Arial" panose="020B0604020202020204" pitchFamily="34" charset="0"/>
              </a:rPr>
              <a:t>Thoughts</a:t>
            </a:r>
            <a:r>
              <a:rPr lang="de-DE" sz="1200" dirty="0">
                <a:latin typeface="Jost" pitchFamily="2" charset="0"/>
                <a:cs typeface="Arial" panose="020B0604020202020204" pitchFamily="34" charset="0"/>
              </a:rPr>
              <a:t> </a:t>
            </a:r>
            <a:r>
              <a:rPr lang="de-DE" sz="1200" dirty="0" err="1">
                <a:latin typeface="Jost" pitchFamily="2" charset="0"/>
                <a:cs typeface="Arial" panose="020B0604020202020204" pitchFamily="34" charset="0"/>
              </a:rPr>
              <a:t>Inventory</a:t>
            </a:r>
            <a:r>
              <a:rPr lang="de-DE" sz="1200" dirty="0">
                <a:latin typeface="Jost" pitchFamily="2" charset="0"/>
                <a:cs typeface="Arial" panose="020B0604020202020204" pitchFamily="34" charset="0"/>
              </a:rPr>
              <a:t> (CTI). Odessa: PAR.</a:t>
            </a:r>
          </a:p>
          <a:p>
            <a:pPr marL="445770" indent="-445770" algn="just">
              <a:lnSpc>
                <a:spcPct val="150000"/>
              </a:lnSpc>
              <a:spcBef>
                <a:spcPts val="0"/>
              </a:spcBef>
              <a:spcAft>
                <a:spcPts val="800"/>
              </a:spcAft>
              <a:buNone/>
            </a:pPr>
            <a:r>
              <a:rPr lang="en-GB" sz="1200" dirty="0">
                <a:effectLst/>
                <a:latin typeface="Jost"/>
                <a:ea typeface="Calibri" panose="020F0502020204030204" pitchFamily="34" charset="0"/>
                <a:cs typeface="Arial"/>
              </a:rPr>
              <a:t>Savickas, M. L. (2002). Career Construction – A Developmental Theory of Vocational Behaviour. In: In D. Brown (2002), Career choice and development. 4. Edition. 149-205. Jossey‐Bass.</a:t>
            </a:r>
            <a:endParaRPr lang="de-DE" sz="1200" dirty="0">
              <a:effectLst/>
              <a:latin typeface="Jost"/>
              <a:ea typeface="Calibri" panose="020F0502020204030204" pitchFamily="34" charset="0"/>
              <a:cs typeface="Arial"/>
            </a:endParaRPr>
          </a:p>
          <a:p>
            <a:pPr marL="445770" indent="-445770" algn="just">
              <a:lnSpc>
                <a:spcPct val="150000"/>
              </a:lnSpc>
              <a:spcBef>
                <a:spcPts val="0"/>
              </a:spcBef>
              <a:spcAft>
                <a:spcPts val="800"/>
              </a:spcAft>
              <a:buNone/>
            </a:pPr>
            <a:r>
              <a:rPr lang="de-DE" sz="1200" dirty="0">
                <a:effectLst/>
                <a:latin typeface="Jost" pitchFamily="2" charset="0"/>
                <a:ea typeface="Calibri" panose="020F0502020204030204" pitchFamily="34" charset="0"/>
                <a:cs typeface="Arial" panose="020B0604020202020204" pitchFamily="34" charset="0"/>
              </a:rPr>
              <a:t>Super, D. E. (1994). Der Lebenszeit-, Lebensraumansatz der Laufbahnentwicklung. In D. Brown &amp; L. Brooks (Eds.), Karriere-Entwicklung, 211-280. Stuttgart: Klett-Cotta.</a:t>
            </a:r>
            <a:endParaRPr lang="en-GB" sz="1200" dirty="0">
              <a:effectLst/>
              <a:latin typeface="Jost" pitchFamily="2" charset="0"/>
              <a:ea typeface="Calibri" panose="020F0502020204030204" pitchFamily="34" charset="0"/>
              <a:cs typeface="Arial" panose="020B0604020202020204" pitchFamily="34" charset="0"/>
            </a:endParaRPr>
          </a:p>
          <a:p>
            <a:pPr marL="445770" indent="-445770" algn="just">
              <a:lnSpc>
                <a:spcPct val="150000"/>
              </a:lnSpc>
              <a:spcBef>
                <a:spcPts val="0"/>
              </a:spcBef>
              <a:spcAft>
                <a:spcPts val="800"/>
              </a:spcAft>
              <a:buNone/>
            </a:pPr>
            <a:r>
              <a:rPr lang="de-DE" sz="1200" dirty="0">
                <a:effectLst/>
                <a:latin typeface="Jost"/>
                <a:ea typeface="Calibri"/>
                <a:cs typeface="Arial"/>
              </a:rPr>
              <a:t>Super, D. E. (1996). A </a:t>
            </a:r>
            <a:r>
              <a:rPr lang="de-DE" sz="1200" dirty="0" err="1">
                <a:effectLst/>
                <a:latin typeface="Jost"/>
                <a:ea typeface="Calibri"/>
                <a:cs typeface="Arial"/>
              </a:rPr>
              <a:t>life</a:t>
            </a:r>
            <a:r>
              <a:rPr lang="de-DE" sz="1200" dirty="0">
                <a:effectLst/>
                <a:latin typeface="Jost"/>
                <a:ea typeface="Calibri"/>
                <a:cs typeface="Arial"/>
              </a:rPr>
              <a:t>‐span, </a:t>
            </a:r>
            <a:r>
              <a:rPr lang="de-DE" sz="1200" dirty="0" err="1">
                <a:effectLst/>
                <a:latin typeface="Jost"/>
                <a:ea typeface="Calibri"/>
                <a:cs typeface="Arial"/>
              </a:rPr>
              <a:t>life‐space</a:t>
            </a:r>
            <a:r>
              <a:rPr lang="de-DE" sz="1200" dirty="0">
                <a:effectLst/>
                <a:latin typeface="Jost"/>
                <a:ea typeface="Calibri"/>
                <a:cs typeface="Arial"/>
              </a:rPr>
              <a:t> </a:t>
            </a:r>
            <a:r>
              <a:rPr lang="de-DE" sz="1200" dirty="0" err="1">
                <a:effectLst/>
                <a:latin typeface="Jost"/>
                <a:ea typeface="Calibri"/>
                <a:cs typeface="Arial"/>
              </a:rPr>
              <a:t>approach</a:t>
            </a:r>
            <a:r>
              <a:rPr lang="de-DE" sz="1200" dirty="0">
                <a:effectLst/>
                <a:latin typeface="Jost"/>
                <a:ea typeface="Calibri"/>
                <a:cs typeface="Arial"/>
              </a:rPr>
              <a:t> </a:t>
            </a:r>
            <a:r>
              <a:rPr lang="de-DE" sz="1200" dirty="0" err="1">
                <a:effectLst/>
                <a:latin typeface="Jost"/>
                <a:ea typeface="Calibri"/>
                <a:cs typeface="Arial"/>
              </a:rPr>
              <a:t>to</a:t>
            </a:r>
            <a:r>
              <a:rPr lang="de-DE" sz="1200" dirty="0">
                <a:effectLst/>
                <a:latin typeface="Jost"/>
                <a:ea typeface="Calibri"/>
                <a:cs typeface="Arial"/>
              </a:rPr>
              <a:t> </a:t>
            </a:r>
            <a:r>
              <a:rPr lang="de-DE" sz="1200" dirty="0" err="1">
                <a:effectLst/>
                <a:latin typeface="Jost"/>
                <a:ea typeface="Calibri"/>
                <a:cs typeface="Arial"/>
              </a:rPr>
              <a:t>career</a:t>
            </a:r>
            <a:r>
              <a:rPr lang="de-DE" sz="1200" dirty="0">
                <a:effectLst/>
                <a:latin typeface="Jost"/>
                <a:ea typeface="Calibri"/>
                <a:cs typeface="Arial"/>
              </a:rPr>
              <a:t> </a:t>
            </a:r>
            <a:r>
              <a:rPr lang="de-DE" sz="1200" dirty="0" err="1">
                <a:effectLst/>
                <a:latin typeface="Jost"/>
                <a:ea typeface="Calibri"/>
                <a:cs typeface="Arial"/>
              </a:rPr>
              <a:t>development</a:t>
            </a:r>
            <a:r>
              <a:rPr lang="de-DE" sz="1200" dirty="0">
                <a:effectLst/>
                <a:latin typeface="Jost"/>
                <a:ea typeface="Calibri"/>
                <a:cs typeface="Arial"/>
              </a:rPr>
              <a:t>. In D. Brown, L. Brooks, and Associates (Eds.), Career </a:t>
            </a:r>
            <a:r>
              <a:rPr lang="de-DE" sz="1200" dirty="0" err="1">
                <a:effectLst/>
                <a:latin typeface="Jost"/>
                <a:ea typeface="Calibri"/>
                <a:cs typeface="Arial"/>
              </a:rPr>
              <a:t>choice</a:t>
            </a:r>
            <a:r>
              <a:rPr lang="de-DE" sz="1200" dirty="0">
                <a:effectLst/>
                <a:latin typeface="Jost"/>
                <a:ea typeface="Calibri"/>
                <a:cs typeface="Arial"/>
              </a:rPr>
              <a:t> and </a:t>
            </a:r>
            <a:r>
              <a:rPr lang="de-DE" sz="1200" dirty="0" err="1">
                <a:effectLst/>
                <a:latin typeface="Jost"/>
                <a:ea typeface="Calibri"/>
                <a:cs typeface="Arial"/>
              </a:rPr>
              <a:t>development</a:t>
            </a:r>
            <a:r>
              <a:rPr lang="de-DE" sz="1200" dirty="0">
                <a:effectLst/>
                <a:latin typeface="Jost"/>
                <a:ea typeface="Calibri"/>
                <a:cs typeface="Arial"/>
              </a:rPr>
              <a:t>. 3. Edition, 197‐245. </a:t>
            </a:r>
            <a:r>
              <a:rPr lang="de-DE" sz="1200" dirty="0" err="1">
                <a:effectLst/>
                <a:latin typeface="Jost"/>
                <a:ea typeface="Calibri"/>
                <a:cs typeface="Arial"/>
              </a:rPr>
              <a:t>Jossey</a:t>
            </a:r>
            <a:r>
              <a:rPr lang="de-DE" sz="1200" dirty="0">
                <a:effectLst/>
                <a:latin typeface="Jost"/>
                <a:ea typeface="Calibri"/>
                <a:cs typeface="Arial"/>
              </a:rPr>
              <a:t>‐Bass.  </a:t>
            </a:r>
          </a:p>
          <a:p>
            <a:pPr marL="0" lvl="0" indent="0">
              <a:lnSpc>
                <a:spcPct val="150000"/>
              </a:lnSpc>
              <a:spcAft>
                <a:spcPts val="600"/>
              </a:spcAft>
              <a:buSzPts val="1300"/>
              <a:buNone/>
            </a:pPr>
            <a:endParaRPr lang="en-GB" sz="1800" b="1" dirty="0">
              <a:solidFill>
                <a:srgbClr val="E9550D"/>
              </a:solidFill>
              <a:effectLst/>
              <a:latin typeface="Jost" pitchFamily="2" charset="0"/>
              <a:ea typeface="Times New Roman" panose="02020603050405020304" pitchFamily="18"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FDB69CAD-2420-C472-F274-565256B82C7F}"/>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543D60AC-061D-B818-BEB4-B15673B7BBBC}"/>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332A2E7-2111-2DC6-3074-4DC2FAF88C8B}"/>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Titel 5">
            <a:extLst>
              <a:ext uri="{FF2B5EF4-FFF2-40B4-BE49-F238E27FC236}">
                <a16:creationId xmlns:a16="http://schemas.microsoft.com/office/drawing/2014/main" id="{0071831A-618B-A4A7-60D3-FDF461C5F6B6}"/>
              </a:ext>
            </a:extLst>
          </p:cNvPr>
          <p:cNvSpPr>
            <a:spLocks noGrp="1"/>
          </p:cNvSpPr>
          <p:nvPr>
            <p:ph type="title"/>
          </p:nvPr>
        </p:nvSpPr>
        <p:spPr/>
        <p:txBody>
          <a:bodyPr/>
          <a:lstStyle/>
          <a:p>
            <a:r>
              <a:rPr lang="en-GB" sz="6000"/>
              <a:t>Referenties</a:t>
            </a:r>
            <a:r>
              <a:rPr lang="en-GB" sz="6000" dirty="0"/>
              <a:t> II</a:t>
            </a:r>
          </a:p>
        </p:txBody>
      </p:sp>
    </p:spTree>
    <p:extLst>
      <p:ext uri="{BB962C8B-B14F-4D97-AF65-F5344CB8AC3E}">
        <p14:creationId xmlns:p14="http://schemas.microsoft.com/office/powerpoint/2010/main" val="145285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42063" y="1833702"/>
            <a:ext cx="11221611" cy="4370350"/>
          </a:xfrm>
        </p:spPr>
        <p:txBody>
          <a:bodyPr vert="horz" lIns="91437" tIns="45718" rIns="91437" bIns="45718" rtlCol="0" anchor="t">
            <a:normAutofit/>
          </a:bodyPr>
          <a:lstStyle/>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Persoonlijkheidstypologie</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o.a.</a:t>
            </a:r>
            <a:r>
              <a:rPr lang="en-GB" sz="1808" dirty="0">
                <a:latin typeface="Jost"/>
                <a:ea typeface="Calibri" panose="020F0502020204030204" pitchFamily="34" charset="0"/>
                <a:cs typeface="Arial" panose="020B0604020202020204" pitchFamily="34" charset="0"/>
              </a:rPr>
              <a:t> RIASOC van Holland)</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Ontwikkelingsgerichte</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loopbaantheorieën</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Levenlang</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ontwikkelen</a:t>
            </a:r>
            <a:r>
              <a:rPr lang="en-GB" sz="1808" dirty="0">
                <a:latin typeface="Jost"/>
                <a:ea typeface="Calibri" panose="020F0502020204030204" pitchFamily="34" charset="0"/>
                <a:cs typeface="Arial" panose="020B0604020202020204" pitchFamily="34" charset="0"/>
              </a:rPr>
              <a:t>)</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nl-NL" sz="1808" dirty="0">
                <a:latin typeface="Jost"/>
                <a:ea typeface="Calibri" panose="020F0502020204030204" pitchFamily="34" charset="0"/>
                <a:cs typeface="Arial" panose="020B0604020202020204" pitchFamily="34" charset="0"/>
              </a:rPr>
              <a:t>Een constructivistische kijk op professionele ontwikkeling  (Life </a:t>
            </a:r>
            <a:r>
              <a:rPr lang="nl-NL" sz="1808" dirty="0" err="1">
                <a:latin typeface="Jost"/>
                <a:ea typeface="Calibri" panose="020F0502020204030204" pitchFamily="34" charset="0"/>
                <a:cs typeface="Arial" panose="020B0604020202020204" pitchFamily="34" charset="0"/>
              </a:rPr>
              <a:t>desgn</a:t>
            </a:r>
            <a:r>
              <a:rPr lang="nl-NL" sz="1808" dirty="0">
                <a:latin typeface="Jost"/>
                <a:ea typeface="Calibri" panose="020F0502020204030204" pitchFamily="34" charset="0"/>
                <a:cs typeface="Arial" panose="020B0604020202020204" pitchFamily="34" charset="0"/>
              </a:rPr>
              <a:t>)</a:t>
            </a:r>
          </a:p>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Besluitvorming</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als</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sociaal</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leerproces</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Sociaal-cognitieve</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loopbaantheorie</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Theorie</a:t>
            </a:r>
            <a:r>
              <a:rPr lang="en-GB" sz="1808" dirty="0">
                <a:latin typeface="Jost"/>
                <a:ea typeface="Calibri" panose="020F0502020204030204" pitchFamily="34" charset="0"/>
                <a:cs typeface="Arial" panose="020B0604020202020204" pitchFamily="34" charset="0"/>
              </a:rPr>
              <a:t> van </a:t>
            </a:r>
            <a:r>
              <a:rPr lang="en-GB" sz="1808" dirty="0" err="1">
                <a:latin typeface="Jost"/>
                <a:ea typeface="Calibri" panose="020F0502020204030204" pitchFamily="34" charset="0"/>
                <a:cs typeface="Arial" panose="020B0604020202020204" pitchFamily="34" charset="0"/>
              </a:rPr>
              <a:t>werkaanpassing</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en-GB" sz="1808" dirty="0">
                <a:latin typeface="Jost"/>
                <a:ea typeface="Calibri" panose="020F0502020204030204" pitchFamily="34" charset="0"/>
                <a:cs typeface="Arial" panose="020B0604020202020204" pitchFamily="34" charset="0"/>
              </a:rPr>
              <a:t>Concept van </a:t>
            </a:r>
            <a:r>
              <a:rPr lang="en-GB" sz="1808" dirty="0" err="1">
                <a:latin typeface="Jost"/>
                <a:ea typeface="Calibri" panose="020F0502020204030204" pitchFamily="34" charset="0"/>
                <a:cs typeface="Arial" panose="020B0604020202020204" pitchFamily="34" charset="0"/>
              </a:rPr>
              <a:t>Proteïsche</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Carrière</a:t>
            </a:r>
            <a:r>
              <a:rPr lang="en-GB" sz="1808" dirty="0">
                <a:latin typeface="Jost"/>
                <a:ea typeface="Calibri" panose="020F0502020204030204" pitchFamily="34" charset="0"/>
                <a:cs typeface="Arial" panose="020B0604020202020204" pitchFamily="34" charset="0"/>
              </a:rPr>
              <a:t> (Protean Career)</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r>
              <a:rPr lang="en-GB" sz="1808" dirty="0" err="1">
                <a:latin typeface="Jost"/>
                <a:ea typeface="Calibri" panose="020F0502020204030204" pitchFamily="34" charset="0"/>
                <a:cs typeface="Arial" panose="020B0604020202020204" pitchFamily="34" charset="0"/>
              </a:rPr>
              <a:t>Loopbaanbeslissingen</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als</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cognitief</a:t>
            </a:r>
            <a:r>
              <a:rPr lang="en-GB" sz="1808" dirty="0">
                <a:latin typeface="Jost"/>
                <a:ea typeface="Calibri" panose="020F0502020204030204" pitchFamily="34" charset="0"/>
                <a:cs typeface="Arial" panose="020B0604020202020204" pitchFamily="34" charset="0"/>
              </a:rPr>
              <a:t> </a:t>
            </a:r>
            <a:r>
              <a:rPr lang="en-GB" sz="1808" dirty="0" err="1">
                <a:latin typeface="Jost"/>
                <a:ea typeface="Calibri" panose="020F0502020204030204" pitchFamily="34" charset="0"/>
                <a:cs typeface="Arial" panose="020B0604020202020204" pitchFamily="34" charset="0"/>
              </a:rPr>
              <a:t>informatieproces</a:t>
            </a:r>
            <a:r>
              <a:rPr lang="en-GB" sz="1808" dirty="0">
                <a:latin typeface="Jost"/>
                <a:ea typeface="Calibri" panose="020F0502020204030204" pitchFamily="34" charset="0"/>
                <a:cs typeface="Arial" panose="020B0604020202020204" pitchFamily="34" charset="0"/>
              </a:rPr>
              <a:t> / </a:t>
            </a:r>
            <a:r>
              <a:rPr lang="en-GB" sz="1808" dirty="0" err="1">
                <a:latin typeface="Jost"/>
                <a:ea typeface="Calibri" panose="020F0502020204030204" pitchFamily="34" charset="0"/>
                <a:cs typeface="Arial" panose="020B0604020202020204" pitchFamily="34" charset="0"/>
              </a:rPr>
              <a:t>informatieverwerking</a:t>
            </a:r>
            <a:endParaRPr lang="nl-NL" sz="1808"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a:pPr>
            <a:endParaRPr lang="en-GB" sz="2400" dirty="0"/>
          </a:p>
        </p:txBody>
      </p:sp>
      <p:sp>
        <p:nvSpPr>
          <p:cNvPr id="3" name="Datumsplatzhalter 2">
            <a:extLst>
              <a:ext uri="{FF2B5EF4-FFF2-40B4-BE49-F238E27FC236}">
                <a16:creationId xmlns:a16="http://schemas.microsoft.com/office/drawing/2014/main" id="{3F6D56E4-F2CC-47D9-503E-FA973E27018F}"/>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6840C4B-EF31-434E-39ED-EC9D890524F1}"/>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42062" y="374276"/>
            <a:ext cx="9963919" cy="784018"/>
          </a:xfrm>
        </p:spPr>
        <p:txBody>
          <a:bodyPr/>
          <a:lstStyle/>
          <a:p>
            <a:r>
              <a:rPr lang="en-GB" dirty="0" err="1"/>
              <a:t>Wetenschappelijke</a:t>
            </a:r>
            <a:r>
              <a:rPr lang="en-GB" dirty="0"/>
              <a:t> </a:t>
            </a:r>
            <a:r>
              <a:rPr lang="en-GB" dirty="0" err="1"/>
              <a:t>theorieën</a:t>
            </a:r>
            <a:r>
              <a:rPr lang="en-GB" dirty="0"/>
              <a:t> I</a:t>
            </a:r>
          </a:p>
        </p:txBody>
      </p:sp>
    </p:spTree>
    <p:extLst>
      <p:ext uri="{BB962C8B-B14F-4D97-AF65-F5344CB8AC3E}">
        <p14:creationId xmlns:p14="http://schemas.microsoft.com/office/powerpoint/2010/main" val="152308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42063" y="1833702"/>
            <a:ext cx="11221611" cy="4370350"/>
          </a:xfrm>
        </p:spPr>
        <p:txBody>
          <a:bodyPr>
            <a:normAutofit/>
          </a:bodyPr>
          <a:lstStyle/>
          <a:p>
            <a:pPr marL="0" indent="0">
              <a:spcAft>
                <a:spcPts val="1200"/>
              </a:spcAft>
              <a:buNone/>
            </a:pPr>
            <a:r>
              <a:rPr lang="en-GB" sz="2400" b="1" dirty="0"/>
              <a:t>Evidence based </a:t>
            </a:r>
            <a:r>
              <a:rPr lang="en-GB" sz="2400" b="1" dirty="0" err="1"/>
              <a:t>theorieën</a:t>
            </a:r>
            <a:endParaRPr lang="en-GB" sz="2400" b="1" dirty="0"/>
          </a:p>
          <a:p>
            <a:pPr marL="457200" indent="-457200">
              <a:lnSpc>
                <a:spcPct val="107000"/>
              </a:lnSpc>
              <a:buClr>
                <a:srgbClr val="E9550D"/>
              </a:buClr>
              <a:buSzPts val="1100"/>
              <a:buFont typeface="+mj-lt"/>
              <a:buAutoNum type="arabicPeriod" startAt="9"/>
            </a:pPr>
            <a:r>
              <a:rPr lang="en-GB" sz="2411" dirty="0">
                <a:latin typeface="Jost"/>
                <a:ea typeface="Calibri" panose="020F0502020204030204" pitchFamily="34" charset="0"/>
                <a:cs typeface="Arial" panose="020B0604020202020204" pitchFamily="34" charset="0"/>
              </a:rPr>
              <a:t>Basisprincipes van </a:t>
            </a:r>
            <a:r>
              <a:rPr lang="en-GB" sz="2411" dirty="0" err="1">
                <a:latin typeface="Jost"/>
                <a:ea typeface="Calibri" panose="020F0502020204030204" pitchFamily="34" charset="0"/>
                <a:cs typeface="Arial" panose="020B0604020202020204" pitchFamily="34" charset="0"/>
              </a:rPr>
              <a:t>operationele</a:t>
            </a:r>
            <a:r>
              <a:rPr lang="en-GB" sz="2411" dirty="0">
                <a:latin typeface="Jost"/>
                <a:ea typeface="Calibri" panose="020F0502020204030204" pitchFamily="34" charset="0"/>
                <a:cs typeface="Arial" panose="020B0604020202020204" pitchFamily="34" charset="0"/>
              </a:rPr>
              <a:t> </a:t>
            </a:r>
            <a:r>
              <a:rPr lang="en-GB" sz="2411" dirty="0" err="1">
                <a:latin typeface="Jost"/>
                <a:ea typeface="Calibri" panose="020F0502020204030204" pitchFamily="34" charset="0"/>
                <a:cs typeface="Arial" panose="020B0604020202020204" pitchFamily="34" charset="0"/>
              </a:rPr>
              <a:t>counseling</a:t>
            </a:r>
            <a:r>
              <a:rPr lang="en-GB" sz="2411" dirty="0">
                <a:latin typeface="Jost"/>
                <a:ea typeface="Calibri" panose="020F0502020204030204" pitchFamily="34" charset="0"/>
                <a:cs typeface="Arial" panose="020B0604020202020204" pitchFamily="34" charset="0"/>
              </a:rPr>
              <a:t> </a:t>
            </a:r>
            <a:endParaRPr lang="nl-NL" sz="2411" dirty="0">
              <a:latin typeface="Jost"/>
              <a:ea typeface="Calibri" panose="020F0502020204030204" pitchFamily="34" charset="0"/>
              <a:cs typeface="Arial" panose="020B0604020202020204" pitchFamily="34" charset="0"/>
            </a:endParaRPr>
          </a:p>
          <a:p>
            <a:pPr marL="344409" indent="-344409">
              <a:lnSpc>
                <a:spcPct val="107000"/>
              </a:lnSpc>
              <a:buClr>
                <a:srgbClr val="E9550D"/>
              </a:buClr>
              <a:buSzPts val="1100"/>
              <a:buFont typeface="Jost"/>
              <a:buAutoNum type="arabicPeriod" startAt="9"/>
            </a:pPr>
            <a:r>
              <a:rPr lang="nl-NL" sz="2411" dirty="0">
                <a:latin typeface="Jost"/>
                <a:ea typeface="Calibri" panose="020F0502020204030204" pitchFamily="34" charset="0"/>
                <a:cs typeface="Arial" panose="020B0604020202020204" pitchFamily="34" charset="0"/>
              </a:rPr>
              <a:t>Deskundig hulpverlenen van </a:t>
            </a:r>
            <a:r>
              <a:rPr lang="nl-NL" sz="2411" dirty="0" err="1">
                <a:latin typeface="Jost"/>
                <a:ea typeface="Calibri" panose="020F0502020204030204" pitchFamily="34" charset="0"/>
                <a:cs typeface="Arial" panose="020B0604020202020204" pitchFamily="34" charset="0"/>
              </a:rPr>
              <a:t>Egan</a:t>
            </a:r>
            <a:r>
              <a:rPr lang="nl-NL" sz="2411" dirty="0">
                <a:latin typeface="Jost"/>
                <a:ea typeface="Calibri" panose="020F0502020204030204" pitchFamily="34" charset="0"/>
                <a:cs typeface="Arial" panose="020B0604020202020204" pitchFamily="34" charset="0"/>
              </a:rPr>
              <a:t> </a:t>
            </a:r>
          </a:p>
          <a:p>
            <a:pPr marL="344409" indent="-344409">
              <a:lnSpc>
                <a:spcPct val="107000"/>
              </a:lnSpc>
              <a:spcAft>
                <a:spcPts val="804"/>
              </a:spcAft>
              <a:buClr>
                <a:srgbClr val="E9550D"/>
              </a:buClr>
              <a:buSzPts val="1100"/>
              <a:buFont typeface="Jost"/>
              <a:buAutoNum type="arabicPeriod" startAt="9"/>
            </a:pPr>
            <a:r>
              <a:rPr lang="en-GB" sz="2411" dirty="0" err="1">
                <a:latin typeface="Jost"/>
                <a:ea typeface="Calibri" panose="020F0502020204030204" pitchFamily="34" charset="0"/>
                <a:cs typeface="Arial" panose="020B0604020202020204" pitchFamily="34" charset="0"/>
              </a:rPr>
              <a:t>Oplossingsgerichte</a:t>
            </a:r>
            <a:r>
              <a:rPr lang="en-GB" sz="2411" dirty="0">
                <a:latin typeface="Jost"/>
                <a:ea typeface="Calibri" panose="020F0502020204030204" pitchFamily="34" charset="0"/>
                <a:cs typeface="Arial" panose="020B0604020202020204" pitchFamily="34" charset="0"/>
              </a:rPr>
              <a:t> </a:t>
            </a:r>
            <a:r>
              <a:rPr lang="en-GB" sz="2411" dirty="0" err="1">
                <a:latin typeface="Jost"/>
                <a:ea typeface="Calibri" panose="020F0502020204030204" pitchFamily="34" charset="0"/>
                <a:cs typeface="Arial" panose="020B0604020202020204" pitchFamily="34" charset="0"/>
              </a:rPr>
              <a:t>begeleiding</a:t>
            </a:r>
            <a:r>
              <a:rPr lang="en-GB" sz="2411" dirty="0">
                <a:latin typeface="Jost"/>
                <a:ea typeface="Calibri" panose="020F0502020204030204" pitchFamily="34" charset="0"/>
                <a:cs typeface="Arial" panose="020B0604020202020204" pitchFamily="34" charset="0"/>
              </a:rPr>
              <a:t> &amp; </a:t>
            </a:r>
            <a:r>
              <a:rPr lang="en-GB" sz="2411" dirty="0" err="1">
                <a:latin typeface="Jost"/>
                <a:ea typeface="Calibri" panose="020F0502020204030204" pitchFamily="34" charset="0"/>
                <a:cs typeface="Arial" panose="020B0604020202020204" pitchFamily="34" charset="0"/>
              </a:rPr>
              <a:t>fasering</a:t>
            </a:r>
            <a:endParaRPr lang="en-GB" sz="2411" dirty="0">
              <a:latin typeface="Jost"/>
              <a:ea typeface="Calibri" panose="020F0502020204030204" pitchFamily="34" charset="0"/>
              <a:cs typeface="Arial" panose="020B0604020202020204" pitchFamily="34" charset="0"/>
            </a:endParaRPr>
          </a:p>
          <a:p>
            <a:pPr marL="344409" indent="-344409">
              <a:lnSpc>
                <a:spcPct val="107000"/>
              </a:lnSpc>
              <a:spcAft>
                <a:spcPts val="804"/>
              </a:spcAft>
              <a:buClr>
                <a:srgbClr val="E9550D"/>
              </a:buClr>
              <a:buSzPts val="1100"/>
              <a:buFont typeface="Jost"/>
              <a:buAutoNum type="arabicPeriod" startAt="9"/>
            </a:pPr>
            <a:r>
              <a:rPr lang="en-GB" sz="2411" dirty="0" err="1">
                <a:latin typeface="Jost"/>
                <a:ea typeface="Calibri" panose="020F0502020204030204" pitchFamily="34" charset="0"/>
                <a:cs typeface="Arial" panose="020B0604020202020204" pitchFamily="34" charset="0"/>
              </a:rPr>
              <a:t>Informatievergarende</a:t>
            </a:r>
            <a:r>
              <a:rPr lang="en-GB" sz="2411" dirty="0">
                <a:latin typeface="Jost"/>
                <a:ea typeface="Calibri" panose="020F0502020204030204" pitchFamily="34" charset="0"/>
                <a:cs typeface="Arial" panose="020B0604020202020204" pitchFamily="34" charset="0"/>
              </a:rPr>
              <a:t> </a:t>
            </a:r>
            <a:r>
              <a:rPr lang="en-GB" sz="2411" dirty="0" err="1">
                <a:latin typeface="Jost"/>
                <a:ea typeface="Calibri" panose="020F0502020204030204" pitchFamily="34" charset="0"/>
                <a:cs typeface="Arial" panose="020B0604020202020204" pitchFamily="34" charset="0"/>
              </a:rPr>
              <a:t>modellen</a:t>
            </a:r>
            <a:endParaRPr lang="en-GB" sz="2400" dirty="0"/>
          </a:p>
        </p:txBody>
      </p:sp>
      <p:sp>
        <p:nvSpPr>
          <p:cNvPr id="3" name="Datumsplatzhalter 2">
            <a:extLst>
              <a:ext uri="{FF2B5EF4-FFF2-40B4-BE49-F238E27FC236}">
                <a16:creationId xmlns:a16="http://schemas.microsoft.com/office/drawing/2014/main" id="{3F6D56E4-F2CC-47D9-503E-FA973E27018F}"/>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6840C4B-EF31-434E-39ED-EC9D890524F1}"/>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350052" y="374276"/>
            <a:ext cx="10550914" cy="784018"/>
          </a:xfrm>
        </p:spPr>
        <p:txBody>
          <a:bodyPr/>
          <a:lstStyle/>
          <a:p>
            <a:r>
              <a:rPr lang="en-GB" dirty="0" err="1"/>
              <a:t>Wetenschappelijke</a:t>
            </a:r>
            <a:r>
              <a:rPr lang="en-GB" dirty="0"/>
              <a:t> </a:t>
            </a:r>
            <a:r>
              <a:rPr lang="en-GB" dirty="0" err="1"/>
              <a:t>theorieën</a:t>
            </a:r>
            <a:r>
              <a:rPr lang="en-GB" dirty="0"/>
              <a:t> II</a:t>
            </a:r>
          </a:p>
        </p:txBody>
      </p:sp>
    </p:spTree>
    <p:extLst>
      <p:ext uri="{BB962C8B-B14F-4D97-AF65-F5344CB8AC3E}">
        <p14:creationId xmlns:p14="http://schemas.microsoft.com/office/powerpoint/2010/main" val="97137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4170" indent="-344170"/>
            <a:endParaRPr lang="de-DE" dirty="0">
              <a:solidFill>
                <a:schemeClr val="tx1"/>
              </a:solidFill>
              <a:latin typeface="Arial"/>
              <a:cs typeface="Arial"/>
            </a:endParaRPr>
          </a:p>
          <a:p>
            <a:pPr marL="344170" indent="-344170"/>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2943916" y="2797906"/>
            <a:ext cx="6592844" cy="1569660"/>
          </a:xfrm>
          <a:prstGeom prst="rect">
            <a:avLst/>
          </a:prstGeom>
          <a:noFill/>
        </p:spPr>
        <p:txBody>
          <a:bodyPr wrap="square" lIns="91440" tIns="45720" rIns="91440" bIns="45720" anchor="ctr">
            <a:spAutoFit/>
          </a:bodyPr>
          <a:lstStyle/>
          <a:p>
            <a:pPr algn="ctr">
              <a:spcBef>
                <a:spcPts val="0"/>
              </a:spcBef>
            </a:pPr>
            <a:r>
              <a:rPr lang="en-GB" sz="4800" b="1" err="1">
                <a:solidFill>
                  <a:schemeClr val="bg1"/>
                </a:solidFill>
                <a:latin typeface="+mn-lt"/>
                <a:cs typeface="Arial"/>
              </a:rPr>
              <a:t>Wetenschappelijke</a:t>
            </a:r>
            <a:r>
              <a:rPr lang="en-GB" sz="4800" b="1" dirty="0">
                <a:solidFill>
                  <a:schemeClr val="bg1"/>
                </a:solidFill>
                <a:latin typeface="+mn-lt"/>
                <a:cs typeface="Arial"/>
              </a:rPr>
              <a:t> </a:t>
            </a:r>
            <a:r>
              <a:rPr lang="en-GB" sz="4800" b="1" err="1">
                <a:solidFill>
                  <a:schemeClr val="bg1"/>
                </a:solidFill>
                <a:latin typeface="+mn-lt"/>
                <a:cs typeface="Arial"/>
              </a:rPr>
              <a:t>Theorieën</a:t>
            </a:r>
            <a:endParaRPr lang="en-GB" sz="4800" b="1">
              <a:solidFill>
                <a:schemeClr val="bg1"/>
              </a:solidFill>
              <a:latin typeface="+mn-lt"/>
              <a:cs typeface="Arial"/>
            </a:endParaRPr>
          </a:p>
        </p:txBody>
      </p:sp>
      <p:sp>
        <p:nvSpPr>
          <p:cNvPr id="7" name="Foliennummernplatzhalter 6">
            <a:extLst>
              <a:ext uri="{FF2B5EF4-FFF2-40B4-BE49-F238E27FC236}">
                <a16:creationId xmlns:a16="http://schemas.microsoft.com/office/drawing/2014/main" id="{2E81D91B-49B4-F1E6-63A1-1BC9E74D638D}"/>
              </a:ext>
            </a:extLst>
          </p:cNvPr>
          <p:cNvSpPr>
            <a:spLocks noGrp="1"/>
          </p:cNvSpPr>
          <p:nvPr>
            <p:ph type="sldNum" sz="quarter" idx="12"/>
          </p:nvPr>
        </p:nvSpPr>
        <p:spPr/>
        <p:txBody>
          <a:bodyPr/>
          <a:lstStyle/>
          <a:p>
            <a:fld id="{F96B14D3-7D2A-2041-9DA6-67735C9926F2}" type="slidenum">
              <a:rPr lang="de-DE" sz="1200" smtClean="0">
                <a:latin typeface="+mn-lt"/>
              </a:rPr>
              <a:t>5</a:t>
            </a:fld>
            <a:endParaRPr lang="de-DE" sz="1200" dirty="0">
              <a:latin typeface="+mn-lt"/>
            </a:endParaRPr>
          </a:p>
        </p:txBody>
      </p:sp>
    </p:spTree>
    <p:extLst>
      <p:ext uri="{BB962C8B-B14F-4D97-AF65-F5344CB8AC3E}">
        <p14:creationId xmlns:p14="http://schemas.microsoft.com/office/powerpoint/2010/main" val="56772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A4F1922-C291-84C1-D5E9-20E8E7E1A80F}"/>
              </a:ext>
            </a:extLst>
          </p:cNvPr>
          <p:cNvSpPr>
            <a:spLocks noGrp="1"/>
          </p:cNvSpPr>
          <p:nvPr>
            <p:ph type="dt" sz="half" idx="10"/>
          </p:nvPr>
        </p:nvSpPr>
        <p:spPr/>
        <p:txBody>
          <a:bodyPr/>
          <a:lstStyle/>
          <a:p>
            <a:fld id="{507770B8-211E-4EF0-9D95-3FB9CCA96C1D}" type="datetime1">
              <a:rPr lang="en-GB" smtClean="0"/>
              <a:t>08/01/2025</a:t>
            </a:fld>
            <a:endParaRPr lang="de-DE" dirty="0"/>
          </a:p>
        </p:txBody>
      </p:sp>
      <p:sp>
        <p:nvSpPr>
          <p:cNvPr id="3" name="Fußzeilenplatzhalter 2">
            <a:extLst>
              <a:ext uri="{FF2B5EF4-FFF2-40B4-BE49-F238E27FC236}">
                <a16:creationId xmlns:a16="http://schemas.microsoft.com/office/drawing/2014/main" id="{59A33A0C-8A28-E5F8-10A6-FD5E9159E22A}"/>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16E66B6-994B-4FC2-619D-2AE8B4C4CB80}"/>
              </a:ext>
            </a:extLst>
          </p:cNvPr>
          <p:cNvSpPr>
            <a:spLocks noGrp="1"/>
          </p:cNvSpPr>
          <p:nvPr>
            <p:ph type="sldNum" sz="quarter" idx="12"/>
          </p:nvPr>
        </p:nvSpPr>
        <p:spPr/>
        <p:txBody>
          <a:bodyPr/>
          <a:lstStyle/>
          <a:p>
            <a:fld id="{F96B14D3-7D2A-2041-9DA6-67735C9926F2}" type="slidenum">
              <a:rPr lang="de-DE" smtClean="0"/>
              <a:t>6</a:t>
            </a:fld>
            <a:endParaRPr lang="de-DE"/>
          </a:p>
        </p:txBody>
      </p:sp>
      <p:sp>
        <p:nvSpPr>
          <p:cNvPr id="5" name="Titel 4">
            <a:extLst>
              <a:ext uri="{FF2B5EF4-FFF2-40B4-BE49-F238E27FC236}">
                <a16:creationId xmlns:a16="http://schemas.microsoft.com/office/drawing/2014/main" id="{63638BDA-7E37-9235-2F59-DF9ADD17F7F4}"/>
              </a:ext>
            </a:extLst>
          </p:cNvPr>
          <p:cNvSpPr>
            <a:spLocks noGrp="1"/>
          </p:cNvSpPr>
          <p:nvPr>
            <p:ph type="title"/>
          </p:nvPr>
        </p:nvSpPr>
        <p:spPr>
          <a:xfrm>
            <a:off x="841911" y="374277"/>
            <a:ext cx="9860725" cy="784018"/>
          </a:xfrm>
        </p:spPr>
        <p:txBody>
          <a:bodyPr/>
          <a:lstStyle/>
          <a:p>
            <a:r>
              <a:rPr lang="en-GB" sz="6000" dirty="0"/>
              <a:t>RIASEC-model (Nederland)</a:t>
            </a:r>
            <a:br>
              <a:rPr lang="en-GB" sz="6000" dirty="0"/>
            </a:br>
            <a:endParaRPr lang="en-GB" sz="6000" dirty="0"/>
          </a:p>
        </p:txBody>
      </p:sp>
      <p:grpSp>
        <p:nvGrpSpPr>
          <p:cNvPr id="7" name="Gruppieren 6">
            <a:extLst>
              <a:ext uri="{FF2B5EF4-FFF2-40B4-BE49-F238E27FC236}">
                <a16:creationId xmlns:a16="http://schemas.microsoft.com/office/drawing/2014/main" id="{AA1174A0-0ACC-ABD4-CB55-BAFEB3B3F2BD}"/>
              </a:ext>
            </a:extLst>
          </p:cNvPr>
          <p:cNvGrpSpPr/>
          <p:nvPr/>
        </p:nvGrpSpPr>
        <p:grpSpPr>
          <a:xfrm>
            <a:off x="79859" y="1820964"/>
            <a:ext cx="7458509" cy="4356368"/>
            <a:chOff x="513581" y="1802078"/>
            <a:chExt cx="7458509" cy="4356368"/>
          </a:xfrm>
        </p:grpSpPr>
        <p:sp>
          <p:nvSpPr>
            <p:cNvPr id="6" name="Sechseck 5">
              <a:extLst>
                <a:ext uri="{FF2B5EF4-FFF2-40B4-BE49-F238E27FC236}">
                  <a16:creationId xmlns:a16="http://schemas.microsoft.com/office/drawing/2014/main" id="{BAC908E4-C19B-AC35-F105-31320CD6F12A}"/>
                </a:ext>
              </a:extLst>
            </p:cNvPr>
            <p:cNvSpPr/>
            <p:nvPr/>
          </p:nvSpPr>
          <p:spPr>
            <a:xfrm>
              <a:off x="2038649" y="2158337"/>
              <a:ext cx="4320000" cy="3600000"/>
            </a:xfrm>
            <a:prstGeom prst="hexagon">
              <a:avLst>
                <a:gd name="adj" fmla="val 27299"/>
                <a:gd name="vf" fmla="val 115470"/>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Gerader Verbinder 9">
              <a:extLst>
                <a:ext uri="{FF2B5EF4-FFF2-40B4-BE49-F238E27FC236}">
                  <a16:creationId xmlns:a16="http://schemas.microsoft.com/office/drawing/2014/main" id="{7A2A7F09-6721-C76C-EFDF-08CAD2E72FBB}"/>
                </a:ext>
              </a:extLst>
            </p:cNvPr>
            <p:cNvCxnSpPr>
              <a:cxnSpLocks/>
              <a:stCxn id="6" idx="3"/>
              <a:endCxn id="6" idx="0"/>
            </p:cNvCxnSpPr>
            <p:nvPr/>
          </p:nvCxnSpPr>
          <p:spPr>
            <a:xfrm>
              <a:off x="2038649" y="3958337"/>
              <a:ext cx="43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90C6EA0-42ED-1151-3DA0-D30657B731C8}"/>
                </a:ext>
              </a:extLst>
            </p:cNvPr>
            <p:cNvCxnSpPr>
              <a:cxnSpLocks/>
              <a:stCxn id="6" idx="4"/>
              <a:endCxn id="6" idx="1"/>
            </p:cNvCxnSpPr>
            <p:nvPr/>
          </p:nvCxnSpPr>
          <p:spPr>
            <a:xfrm>
              <a:off x="3021413" y="2158338"/>
              <a:ext cx="2354472"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65D8C25-D4E1-91C5-6FA8-E384CB2476A5}"/>
                </a:ext>
              </a:extLst>
            </p:cNvPr>
            <p:cNvCxnSpPr>
              <a:cxnSpLocks/>
              <a:stCxn id="6" idx="4"/>
              <a:endCxn id="6" idx="2"/>
            </p:cNvCxnSpPr>
            <p:nvPr/>
          </p:nvCxnSpPr>
          <p:spPr>
            <a:xfrm>
              <a:off x="3021413" y="2158338"/>
              <a:ext cx="0"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CBAC1A9-9509-401B-F12C-0ED67C8DBDFA}"/>
                </a:ext>
              </a:extLst>
            </p:cNvPr>
            <p:cNvCxnSpPr>
              <a:cxnSpLocks/>
              <a:stCxn id="6" idx="4"/>
              <a:endCxn id="6" idx="0"/>
            </p:cNvCxnSpPr>
            <p:nvPr/>
          </p:nvCxnSpPr>
          <p:spPr>
            <a:xfrm>
              <a:off x="3021413" y="2158338"/>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D411D0B-8366-9449-F54F-34E84CBF09FA}"/>
                </a:ext>
              </a:extLst>
            </p:cNvPr>
            <p:cNvCxnSpPr>
              <a:cxnSpLocks/>
              <a:stCxn id="6" idx="3"/>
              <a:endCxn id="6" idx="5"/>
            </p:cNvCxnSpPr>
            <p:nvPr/>
          </p:nvCxnSpPr>
          <p:spPr>
            <a:xfrm flipV="1">
              <a:off x="2038649" y="2158338"/>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A9BF79FE-8792-BE52-7840-36F757030F21}"/>
                </a:ext>
              </a:extLst>
            </p:cNvPr>
            <p:cNvCxnSpPr>
              <a:cxnSpLocks/>
              <a:stCxn id="6" idx="3"/>
              <a:endCxn id="6" idx="1"/>
            </p:cNvCxnSpPr>
            <p:nvPr/>
          </p:nvCxnSpPr>
          <p:spPr>
            <a:xfrm>
              <a:off x="2038649" y="3958337"/>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D481B0-E1C7-F237-CEE2-A9907F85DBA7}"/>
                </a:ext>
              </a:extLst>
            </p:cNvPr>
            <p:cNvCxnSpPr>
              <a:cxnSpLocks/>
              <a:stCxn id="6" idx="2"/>
              <a:endCxn id="6" idx="5"/>
            </p:cNvCxnSpPr>
            <p:nvPr/>
          </p:nvCxnSpPr>
          <p:spPr>
            <a:xfrm flipV="1">
              <a:off x="3021413" y="2158338"/>
              <a:ext cx="2354472"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4597BFB-A564-86B6-E5C4-C3FFAEFC34FA}"/>
                </a:ext>
              </a:extLst>
            </p:cNvPr>
            <p:cNvCxnSpPr>
              <a:cxnSpLocks/>
              <a:stCxn id="6" idx="2"/>
              <a:endCxn id="6" idx="0"/>
            </p:cNvCxnSpPr>
            <p:nvPr/>
          </p:nvCxnSpPr>
          <p:spPr>
            <a:xfrm flipV="1">
              <a:off x="3021413" y="3958337"/>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CAB4C41-2476-92BD-D88F-135DC94E31E1}"/>
                </a:ext>
              </a:extLst>
            </p:cNvPr>
            <p:cNvCxnSpPr>
              <a:cxnSpLocks/>
              <a:stCxn id="6" idx="1"/>
              <a:endCxn id="6" idx="5"/>
            </p:cNvCxnSpPr>
            <p:nvPr/>
          </p:nvCxnSpPr>
          <p:spPr>
            <a:xfrm flipV="1">
              <a:off x="5375885" y="2158338"/>
              <a:ext cx="0"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6CD09AB9-561D-4B06-FB71-0B6796B03FBB}"/>
                </a:ext>
              </a:extLst>
            </p:cNvPr>
            <p:cNvSpPr txBox="1"/>
            <p:nvPr/>
          </p:nvSpPr>
          <p:spPr>
            <a:xfrm>
              <a:off x="2678835" y="1807253"/>
              <a:ext cx="342578" cy="400110"/>
            </a:xfrm>
            <a:prstGeom prst="rect">
              <a:avLst/>
            </a:prstGeom>
            <a:noFill/>
          </p:spPr>
          <p:txBody>
            <a:bodyPr wrap="square" rtlCol="0">
              <a:spAutoFit/>
            </a:bodyPr>
            <a:lstStyle/>
            <a:p>
              <a:r>
                <a:rPr lang="en-GB" b="1" dirty="0">
                  <a:latin typeface="+mj-lt"/>
                </a:rPr>
                <a:t>R</a:t>
              </a:r>
            </a:p>
          </p:txBody>
        </p:sp>
        <p:sp>
          <p:nvSpPr>
            <p:cNvPr id="56" name="Textfeld 55">
              <a:extLst>
                <a:ext uri="{FF2B5EF4-FFF2-40B4-BE49-F238E27FC236}">
                  <a16:creationId xmlns:a16="http://schemas.microsoft.com/office/drawing/2014/main" id="{1D34357F-774F-F12D-7056-1F55AE867D6E}"/>
                </a:ext>
              </a:extLst>
            </p:cNvPr>
            <p:cNvSpPr txBox="1"/>
            <p:nvPr/>
          </p:nvSpPr>
          <p:spPr>
            <a:xfrm>
              <a:off x="5344391" y="1807253"/>
              <a:ext cx="342578" cy="400110"/>
            </a:xfrm>
            <a:prstGeom prst="rect">
              <a:avLst/>
            </a:prstGeom>
            <a:noFill/>
          </p:spPr>
          <p:txBody>
            <a:bodyPr wrap="square" rtlCol="0">
              <a:spAutoFit/>
            </a:bodyPr>
            <a:lstStyle/>
            <a:p>
              <a:r>
                <a:rPr lang="en-GB" b="1" dirty="0">
                  <a:latin typeface="+mj-lt"/>
                </a:rPr>
                <a:t>I</a:t>
              </a:r>
            </a:p>
          </p:txBody>
        </p:sp>
        <p:sp>
          <p:nvSpPr>
            <p:cNvPr id="57" name="Textfeld 56">
              <a:extLst>
                <a:ext uri="{FF2B5EF4-FFF2-40B4-BE49-F238E27FC236}">
                  <a16:creationId xmlns:a16="http://schemas.microsoft.com/office/drawing/2014/main" id="{725D9EDC-813B-AF63-319F-308A2C8C9A8B}"/>
                </a:ext>
              </a:extLst>
            </p:cNvPr>
            <p:cNvSpPr txBox="1"/>
            <p:nvPr/>
          </p:nvSpPr>
          <p:spPr>
            <a:xfrm>
              <a:off x="6390143" y="3758282"/>
              <a:ext cx="342578" cy="400110"/>
            </a:xfrm>
            <a:prstGeom prst="rect">
              <a:avLst/>
            </a:prstGeom>
            <a:noFill/>
          </p:spPr>
          <p:txBody>
            <a:bodyPr wrap="square" rtlCol="0">
              <a:spAutoFit/>
            </a:bodyPr>
            <a:lstStyle/>
            <a:p>
              <a:r>
                <a:rPr lang="en-GB" b="1" dirty="0">
                  <a:latin typeface="+mj-lt"/>
                </a:rPr>
                <a:t>A</a:t>
              </a:r>
            </a:p>
          </p:txBody>
        </p:sp>
        <p:sp>
          <p:nvSpPr>
            <p:cNvPr id="58" name="Textfeld 57">
              <a:extLst>
                <a:ext uri="{FF2B5EF4-FFF2-40B4-BE49-F238E27FC236}">
                  <a16:creationId xmlns:a16="http://schemas.microsoft.com/office/drawing/2014/main" id="{82163D59-549D-64ED-8086-2E967A09C8D5}"/>
                </a:ext>
              </a:extLst>
            </p:cNvPr>
            <p:cNvSpPr txBox="1"/>
            <p:nvPr/>
          </p:nvSpPr>
          <p:spPr>
            <a:xfrm>
              <a:off x="5344391" y="5709311"/>
              <a:ext cx="342578" cy="400110"/>
            </a:xfrm>
            <a:prstGeom prst="rect">
              <a:avLst/>
            </a:prstGeom>
            <a:noFill/>
          </p:spPr>
          <p:txBody>
            <a:bodyPr wrap="square" rtlCol="0">
              <a:spAutoFit/>
            </a:bodyPr>
            <a:lstStyle/>
            <a:p>
              <a:r>
                <a:rPr lang="en-GB" b="1" dirty="0">
                  <a:latin typeface="+mj-lt"/>
                </a:rPr>
                <a:t>S</a:t>
              </a:r>
            </a:p>
          </p:txBody>
        </p:sp>
        <p:sp>
          <p:nvSpPr>
            <p:cNvPr id="59" name="Textfeld 58">
              <a:extLst>
                <a:ext uri="{FF2B5EF4-FFF2-40B4-BE49-F238E27FC236}">
                  <a16:creationId xmlns:a16="http://schemas.microsoft.com/office/drawing/2014/main" id="{D53C108B-4B01-CBAE-F840-7A471A740844}"/>
                </a:ext>
              </a:extLst>
            </p:cNvPr>
            <p:cNvSpPr txBox="1"/>
            <p:nvPr/>
          </p:nvSpPr>
          <p:spPr>
            <a:xfrm>
              <a:off x="2710457" y="5758336"/>
              <a:ext cx="342578" cy="400110"/>
            </a:xfrm>
            <a:prstGeom prst="rect">
              <a:avLst/>
            </a:prstGeom>
            <a:noFill/>
          </p:spPr>
          <p:txBody>
            <a:bodyPr wrap="square" rtlCol="0">
              <a:spAutoFit/>
            </a:bodyPr>
            <a:lstStyle/>
            <a:p>
              <a:r>
                <a:rPr lang="en-GB" b="1" dirty="0">
                  <a:latin typeface="+mj-lt"/>
                </a:rPr>
                <a:t>E</a:t>
              </a:r>
            </a:p>
          </p:txBody>
        </p:sp>
        <p:sp>
          <p:nvSpPr>
            <p:cNvPr id="60" name="Textfeld 59">
              <a:extLst>
                <a:ext uri="{FF2B5EF4-FFF2-40B4-BE49-F238E27FC236}">
                  <a16:creationId xmlns:a16="http://schemas.microsoft.com/office/drawing/2014/main" id="{7E856133-A4C8-4171-D85A-BF6E1829447C}"/>
                </a:ext>
              </a:extLst>
            </p:cNvPr>
            <p:cNvSpPr txBox="1"/>
            <p:nvPr/>
          </p:nvSpPr>
          <p:spPr>
            <a:xfrm>
              <a:off x="1659543" y="3758282"/>
              <a:ext cx="342578" cy="400110"/>
            </a:xfrm>
            <a:prstGeom prst="rect">
              <a:avLst/>
            </a:prstGeom>
            <a:noFill/>
          </p:spPr>
          <p:txBody>
            <a:bodyPr wrap="square" rtlCol="0">
              <a:spAutoFit/>
            </a:bodyPr>
            <a:lstStyle/>
            <a:p>
              <a:r>
                <a:rPr lang="en-GB" b="1" dirty="0">
                  <a:latin typeface="+mj-lt"/>
                </a:rPr>
                <a:t>C</a:t>
              </a:r>
            </a:p>
          </p:txBody>
        </p:sp>
        <p:sp>
          <p:nvSpPr>
            <p:cNvPr id="61" name="Textfeld 60">
              <a:extLst>
                <a:ext uri="{FF2B5EF4-FFF2-40B4-BE49-F238E27FC236}">
                  <a16:creationId xmlns:a16="http://schemas.microsoft.com/office/drawing/2014/main" id="{B78FC3DF-D272-9E3B-EF82-CD2B0A1E1912}"/>
                </a:ext>
              </a:extLst>
            </p:cNvPr>
            <p:cNvSpPr txBox="1"/>
            <p:nvPr/>
          </p:nvSpPr>
          <p:spPr>
            <a:xfrm>
              <a:off x="1365847" y="1807252"/>
              <a:ext cx="1572435" cy="400110"/>
            </a:xfrm>
            <a:prstGeom prst="rect">
              <a:avLst/>
            </a:prstGeom>
            <a:noFill/>
          </p:spPr>
          <p:txBody>
            <a:bodyPr wrap="square" rtlCol="0">
              <a:spAutoFit/>
            </a:bodyPr>
            <a:lstStyle/>
            <a:p>
              <a:r>
                <a:rPr lang="en-GB" dirty="0">
                  <a:latin typeface="+mj-lt"/>
                </a:rPr>
                <a:t>Realistisch</a:t>
              </a:r>
            </a:p>
          </p:txBody>
        </p:sp>
        <p:sp>
          <p:nvSpPr>
            <p:cNvPr id="62" name="Textfeld 61">
              <a:extLst>
                <a:ext uri="{FF2B5EF4-FFF2-40B4-BE49-F238E27FC236}">
                  <a16:creationId xmlns:a16="http://schemas.microsoft.com/office/drawing/2014/main" id="{807F18F2-EB2A-B04F-2141-5C48C3A73103}"/>
                </a:ext>
              </a:extLst>
            </p:cNvPr>
            <p:cNvSpPr txBox="1"/>
            <p:nvPr/>
          </p:nvSpPr>
          <p:spPr>
            <a:xfrm>
              <a:off x="5515680" y="1802078"/>
              <a:ext cx="1572435" cy="400110"/>
            </a:xfrm>
            <a:prstGeom prst="rect">
              <a:avLst/>
            </a:prstGeom>
            <a:noFill/>
          </p:spPr>
          <p:txBody>
            <a:bodyPr wrap="square" rtlCol="0">
              <a:spAutoFit/>
            </a:bodyPr>
            <a:lstStyle/>
            <a:p>
              <a:r>
                <a:rPr lang="en-GB" dirty="0">
                  <a:latin typeface="+mj-lt"/>
                </a:rPr>
                <a:t>Onderzoek</a:t>
              </a:r>
            </a:p>
          </p:txBody>
        </p:sp>
        <p:sp>
          <p:nvSpPr>
            <p:cNvPr id="63" name="Textfeld 62">
              <a:extLst>
                <a:ext uri="{FF2B5EF4-FFF2-40B4-BE49-F238E27FC236}">
                  <a16:creationId xmlns:a16="http://schemas.microsoft.com/office/drawing/2014/main" id="{3E9332BB-958F-C3B2-79A7-2168B0D43862}"/>
                </a:ext>
              </a:extLst>
            </p:cNvPr>
            <p:cNvSpPr txBox="1"/>
            <p:nvPr/>
          </p:nvSpPr>
          <p:spPr>
            <a:xfrm>
              <a:off x="6399655" y="4067092"/>
              <a:ext cx="1572435" cy="400110"/>
            </a:xfrm>
            <a:prstGeom prst="rect">
              <a:avLst/>
            </a:prstGeom>
            <a:noFill/>
          </p:spPr>
          <p:txBody>
            <a:bodyPr wrap="square" rtlCol="0">
              <a:spAutoFit/>
            </a:bodyPr>
            <a:lstStyle/>
            <a:p>
              <a:r>
                <a:rPr lang="en-GB" dirty="0">
                  <a:latin typeface="+mj-lt"/>
                </a:rPr>
                <a:t>Artistiek</a:t>
              </a:r>
            </a:p>
          </p:txBody>
        </p:sp>
        <p:sp>
          <p:nvSpPr>
            <p:cNvPr id="64" name="Textfeld 63">
              <a:extLst>
                <a:ext uri="{FF2B5EF4-FFF2-40B4-BE49-F238E27FC236}">
                  <a16:creationId xmlns:a16="http://schemas.microsoft.com/office/drawing/2014/main" id="{46A9AD8A-5208-B03B-996C-709AB353B7A8}"/>
                </a:ext>
              </a:extLst>
            </p:cNvPr>
            <p:cNvSpPr txBox="1"/>
            <p:nvPr/>
          </p:nvSpPr>
          <p:spPr>
            <a:xfrm>
              <a:off x="5632852" y="5709310"/>
              <a:ext cx="1572435" cy="400110"/>
            </a:xfrm>
            <a:prstGeom prst="rect">
              <a:avLst/>
            </a:prstGeom>
            <a:noFill/>
          </p:spPr>
          <p:txBody>
            <a:bodyPr wrap="square" rtlCol="0">
              <a:spAutoFit/>
            </a:bodyPr>
            <a:lstStyle/>
            <a:p>
              <a:r>
                <a:rPr lang="en-GB" dirty="0">
                  <a:latin typeface="+mj-lt"/>
                </a:rPr>
                <a:t>Sociaal</a:t>
              </a:r>
            </a:p>
          </p:txBody>
        </p:sp>
        <p:sp>
          <p:nvSpPr>
            <p:cNvPr id="65" name="Textfeld 64">
              <a:extLst>
                <a:ext uri="{FF2B5EF4-FFF2-40B4-BE49-F238E27FC236}">
                  <a16:creationId xmlns:a16="http://schemas.microsoft.com/office/drawing/2014/main" id="{A94BD762-05A1-7248-F765-D005A3A8D2B4}"/>
                </a:ext>
              </a:extLst>
            </p:cNvPr>
            <p:cNvSpPr txBox="1"/>
            <p:nvPr/>
          </p:nvSpPr>
          <p:spPr>
            <a:xfrm>
              <a:off x="941348" y="5758336"/>
              <a:ext cx="1823099" cy="400110"/>
            </a:xfrm>
            <a:prstGeom prst="rect">
              <a:avLst/>
            </a:prstGeom>
            <a:noFill/>
          </p:spPr>
          <p:txBody>
            <a:bodyPr wrap="square" rtlCol="0">
              <a:spAutoFit/>
            </a:bodyPr>
            <a:lstStyle/>
            <a:p>
              <a:r>
                <a:rPr lang="en-GB" dirty="0">
                  <a:latin typeface="+mj-lt"/>
                </a:rPr>
                <a:t>Ondernemend</a:t>
              </a:r>
            </a:p>
          </p:txBody>
        </p:sp>
        <p:sp>
          <p:nvSpPr>
            <p:cNvPr id="66" name="Textfeld 65">
              <a:extLst>
                <a:ext uri="{FF2B5EF4-FFF2-40B4-BE49-F238E27FC236}">
                  <a16:creationId xmlns:a16="http://schemas.microsoft.com/office/drawing/2014/main" id="{A5A7B943-F294-C324-1F3C-3B2E75F7C19F}"/>
                </a:ext>
              </a:extLst>
            </p:cNvPr>
            <p:cNvSpPr txBox="1"/>
            <p:nvPr/>
          </p:nvSpPr>
          <p:spPr>
            <a:xfrm>
              <a:off x="513581" y="4071267"/>
              <a:ext cx="1680608" cy="400110"/>
            </a:xfrm>
            <a:prstGeom prst="rect">
              <a:avLst/>
            </a:prstGeom>
            <a:noFill/>
          </p:spPr>
          <p:txBody>
            <a:bodyPr wrap="square" rtlCol="0">
              <a:spAutoFit/>
            </a:bodyPr>
            <a:lstStyle/>
            <a:p>
              <a:r>
                <a:rPr lang="en-GB" dirty="0">
                  <a:latin typeface="+mj-lt"/>
                </a:rPr>
                <a:t>Conventioneel</a:t>
              </a:r>
            </a:p>
          </p:txBody>
        </p:sp>
      </p:grpSp>
      <p:sp>
        <p:nvSpPr>
          <p:cNvPr id="8" name="Textfeld 7">
            <a:extLst>
              <a:ext uri="{FF2B5EF4-FFF2-40B4-BE49-F238E27FC236}">
                <a16:creationId xmlns:a16="http://schemas.microsoft.com/office/drawing/2014/main" id="{CCE6CB54-C3CA-B5A8-0D82-279C2B0B5A40}"/>
              </a:ext>
            </a:extLst>
          </p:cNvPr>
          <p:cNvSpPr txBox="1"/>
          <p:nvPr/>
        </p:nvSpPr>
        <p:spPr>
          <a:xfrm>
            <a:off x="7388205" y="2881119"/>
            <a:ext cx="4607963" cy="255454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GB" dirty="0">
                <a:latin typeface="+mn-lt"/>
              </a:rPr>
              <a:t>Specifieke, psychologische kenmerken bepalen het soort beroep</a:t>
            </a:r>
          </a:p>
          <a:p>
            <a:pPr marL="342900" indent="-342900">
              <a:buClr>
                <a:schemeClr val="accent1"/>
              </a:buClr>
              <a:buFont typeface="Wingdings" panose="05000000000000000000" pitchFamily="2" charset="2"/>
              <a:buChar char="§"/>
            </a:pPr>
            <a:r>
              <a:rPr lang="en-GB" dirty="0">
                <a:latin typeface="+mn-lt"/>
              </a:rPr>
              <a:t>Mensen met verschillende beroepen hebben verschillende psychologische kenmerken</a:t>
            </a:r>
          </a:p>
          <a:p>
            <a:pPr marL="342900" indent="-342900">
              <a:buClr>
                <a:schemeClr val="accent1"/>
              </a:buClr>
              <a:buFont typeface="Wingdings" panose="05000000000000000000" pitchFamily="2" charset="2"/>
              <a:buChar char="§"/>
            </a:pPr>
            <a:r>
              <a:rPr lang="en-GB" dirty="0">
                <a:latin typeface="+mn-lt"/>
              </a:rPr>
              <a:t>De tevredenheid over het werk is direct afhankelijk van de mate waarin de persoonlijke eigenschappen van de professional overeenkomen met de functievereisten.</a:t>
            </a:r>
          </a:p>
        </p:txBody>
      </p:sp>
      <p:sp>
        <p:nvSpPr>
          <p:cNvPr id="9" name="Textfeld 8">
            <a:extLst>
              <a:ext uri="{FF2B5EF4-FFF2-40B4-BE49-F238E27FC236}">
                <a16:creationId xmlns:a16="http://schemas.microsoft.com/office/drawing/2014/main" id="{ED8D394F-7081-EF98-9EDA-3AD260D1474A}"/>
              </a:ext>
            </a:extLst>
          </p:cNvPr>
          <p:cNvSpPr txBox="1"/>
          <p:nvPr/>
        </p:nvSpPr>
        <p:spPr>
          <a:xfrm>
            <a:off x="7458389" y="1867566"/>
            <a:ext cx="4467593" cy="400110"/>
          </a:xfrm>
          <a:prstGeom prst="rect">
            <a:avLst/>
          </a:prstGeom>
          <a:noFill/>
        </p:spPr>
        <p:txBody>
          <a:bodyPr wrap="square" rtlCol="0">
            <a:spAutoFit/>
          </a:bodyPr>
          <a:lstStyle/>
          <a:p>
            <a:r>
              <a:rPr lang="en-GB" dirty="0">
                <a:solidFill>
                  <a:schemeClr val="accent1"/>
                </a:solidFill>
                <a:latin typeface="+mn-lt"/>
              </a:rPr>
              <a:t>PERSOONLIJKHEIDSTYPOLOGIE BENADERING</a:t>
            </a:r>
          </a:p>
        </p:txBody>
      </p:sp>
      <p:sp>
        <p:nvSpPr>
          <p:cNvPr id="11" name="Textfeld 10">
            <a:extLst>
              <a:ext uri="{FF2B5EF4-FFF2-40B4-BE49-F238E27FC236}">
                <a16:creationId xmlns:a16="http://schemas.microsoft.com/office/drawing/2014/main" id="{0C0F1251-6FE2-DF16-9B6D-62B17E01BF02}"/>
              </a:ext>
            </a:extLst>
          </p:cNvPr>
          <p:cNvSpPr txBox="1"/>
          <p:nvPr/>
        </p:nvSpPr>
        <p:spPr>
          <a:xfrm>
            <a:off x="7449995" y="2546661"/>
            <a:ext cx="2335917" cy="262761"/>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en-US" sz="1105" dirty="0" err="1">
                <a:solidFill>
                  <a:prstClr val="black"/>
                </a:solidFill>
                <a:latin typeface="Jost"/>
                <a:cs typeface="+mn-cs"/>
              </a:rPr>
              <a:t>volgens</a:t>
            </a:r>
            <a:r>
              <a:rPr lang="en-US" sz="1105" dirty="0">
                <a:solidFill>
                  <a:prstClr val="black"/>
                </a:solidFill>
                <a:latin typeface="Jost"/>
                <a:cs typeface="+mn-cs"/>
              </a:rPr>
              <a:t> PARSONS, 1909)</a:t>
            </a:r>
            <a:endParaRPr lang="en-GB" sz="1105" dirty="0">
              <a:solidFill>
                <a:prstClr val="black"/>
              </a:solidFill>
              <a:latin typeface="Jost"/>
              <a:cs typeface="+mn-cs"/>
            </a:endParaRPr>
          </a:p>
        </p:txBody>
      </p:sp>
      <p:pic>
        <p:nvPicPr>
          <p:cNvPr id="12" name="Afbeelding 9" descr="Afbeelding met wit&#10;&#10;Automatisch gegenereerde beschrijving">
            <a:extLst>
              <a:ext uri="{FF2B5EF4-FFF2-40B4-BE49-F238E27FC236}">
                <a16:creationId xmlns:a16="http://schemas.microsoft.com/office/drawing/2014/main" id="{BB38DAB6-F2C0-35A8-B92D-BCB9476DB4EA}"/>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4" name="Textfeld 13">
            <a:extLst>
              <a:ext uri="{FF2B5EF4-FFF2-40B4-BE49-F238E27FC236}">
                <a16:creationId xmlns:a16="http://schemas.microsoft.com/office/drawing/2014/main" id="{CCC5E81D-ADA0-E0FD-86FD-57503295C10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16" name="Textfeld 15">
            <a:extLst>
              <a:ext uri="{FF2B5EF4-FFF2-40B4-BE49-F238E27FC236}">
                <a16:creationId xmlns:a16="http://schemas.microsoft.com/office/drawing/2014/main" id="{00111E4C-EE28-03B8-DEEB-610130395741}"/>
              </a:ext>
            </a:extLst>
          </p:cNvPr>
          <p:cNvSpPr txBox="1"/>
          <p:nvPr/>
        </p:nvSpPr>
        <p:spPr>
          <a:xfrm>
            <a:off x="10931857" y="1530980"/>
            <a:ext cx="1441501"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de-DE" sz="1100" b="0" dirty="0">
                <a:effectLst/>
                <a:latin typeface="Jost"/>
                <a:ea typeface="Times New Roman" panose="02020603050405020304" pitchFamily="18" charset="0"/>
                <a:cs typeface="Arial"/>
              </a:rPr>
              <a:t>Nederland 1997)</a:t>
            </a:r>
            <a:endParaRPr lang="en-GB" sz="1105" dirty="0">
              <a:solidFill>
                <a:prstClr val="black"/>
              </a:solidFill>
              <a:latin typeface="Jost"/>
              <a:cs typeface="+mn-cs"/>
            </a:endParaRPr>
          </a:p>
        </p:txBody>
      </p:sp>
    </p:spTree>
    <p:extLst>
      <p:ext uri="{BB962C8B-B14F-4D97-AF65-F5344CB8AC3E}">
        <p14:creationId xmlns:p14="http://schemas.microsoft.com/office/powerpoint/2010/main" val="168420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B83360-17C4-1378-DB46-12241338308E}"/>
              </a:ext>
            </a:extLst>
          </p:cNvPr>
          <p:cNvSpPr>
            <a:spLocks noGrp="1"/>
          </p:cNvSpPr>
          <p:nvPr>
            <p:ph type="dt" sz="half" idx="10"/>
          </p:nvPr>
        </p:nvSpPr>
        <p:spPr/>
        <p:txBody>
          <a:bodyPr/>
          <a:lstStyle/>
          <a:p>
            <a:fld id="{507770B8-211E-4EF0-9D95-3FB9CCA96C1D}" type="datetime1">
              <a:rPr lang="en-GB" smtClean="0"/>
              <a:t>08/01/2025</a:t>
            </a:fld>
            <a:endParaRPr lang="de-DE"/>
          </a:p>
        </p:txBody>
      </p:sp>
      <p:sp>
        <p:nvSpPr>
          <p:cNvPr id="3" name="Fußzeilenplatzhalter 2">
            <a:extLst>
              <a:ext uri="{FF2B5EF4-FFF2-40B4-BE49-F238E27FC236}">
                <a16:creationId xmlns:a16="http://schemas.microsoft.com/office/drawing/2014/main" id="{7150DAB0-2244-9B3A-A989-1E87E34033A7}"/>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7A2295A-432D-02CE-BFA4-7ACC01C16361}"/>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5" name="Titel 4">
            <a:extLst>
              <a:ext uri="{FF2B5EF4-FFF2-40B4-BE49-F238E27FC236}">
                <a16:creationId xmlns:a16="http://schemas.microsoft.com/office/drawing/2014/main" id="{76F72D33-612D-F03E-FC92-8C71BB2A7DB4}"/>
              </a:ext>
            </a:extLst>
          </p:cNvPr>
          <p:cNvSpPr>
            <a:spLocks noGrp="1"/>
          </p:cNvSpPr>
          <p:nvPr>
            <p:ph type="title"/>
          </p:nvPr>
        </p:nvSpPr>
        <p:spPr>
          <a:xfrm>
            <a:off x="841911" y="374277"/>
            <a:ext cx="9715253" cy="784018"/>
          </a:xfrm>
        </p:spPr>
        <p:txBody>
          <a:bodyPr/>
          <a:lstStyle/>
          <a:p>
            <a:r>
              <a:rPr lang="en-GB" sz="4000" dirty="0" err="1"/>
              <a:t>Ontwikkelingspsychologie</a:t>
            </a:r>
            <a:r>
              <a:rPr lang="en-GB" sz="4000" dirty="0"/>
              <a:t> (Super)</a:t>
            </a:r>
          </a:p>
        </p:txBody>
      </p:sp>
      <p:pic>
        <p:nvPicPr>
          <p:cNvPr id="6" name="Picture 1">
            <a:extLst>
              <a:ext uri="{FF2B5EF4-FFF2-40B4-BE49-F238E27FC236}">
                <a16:creationId xmlns:a16="http://schemas.microsoft.com/office/drawing/2014/main" id="{CFAAB5AB-AB20-FF8F-7F09-172945487252}"/>
              </a:ext>
            </a:extLst>
          </p:cNvPr>
          <p:cNvPicPr preferRelativeResize="0">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2238" t="1620" r="9629" b="1700"/>
          <a:stretch/>
        </p:blipFill>
        <p:spPr bwMode="auto">
          <a:xfrm>
            <a:off x="411942" y="1608879"/>
            <a:ext cx="5947293" cy="4435599"/>
          </a:xfrm>
          <a:prstGeom prst="rect">
            <a:avLst/>
          </a:prstGeom>
          <a:noFill/>
          <a:ln w="9525">
            <a:noFill/>
            <a:miter lim="800000"/>
            <a:headEnd/>
            <a:tailEnd/>
          </a:ln>
        </p:spPr>
      </p:pic>
      <p:sp>
        <p:nvSpPr>
          <p:cNvPr id="7" name="Textfeld 6">
            <a:extLst>
              <a:ext uri="{FF2B5EF4-FFF2-40B4-BE49-F238E27FC236}">
                <a16:creationId xmlns:a16="http://schemas.microsoft.com/office/drawing/2014/main" id="{0D9ADE95-D9BA-FCFA-35EF-A215BD936D90}"/>
              </a:ext>
            </a:extLst>
          </p:cNvPr>
          <p:cNvSpPr txBox="1"/>
          <p:nvPr/>
        </p:nvSpPr>
        <p:spPr>
          <a:xfrm>
            <a:off x="7033431" y="2259457"/>
            <a:ext cx="4779819" cy="347787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GB" dirty="0">
                <a:latin typeface="+mn-lt"/>
              </a:rPr>
              <a:t>Actieve carrièreplanning</a:t>
            </a:r>
          </a:p>
          <a:p>
            <a:pPr marL="342900" indent="-342900">
              <a:buClr>
                <a:schemeClr val="accent1"/>
              </a:buClr>
              <a:buFont typeface="Wingdings" panose="05000000000000000000" pitchFamily="2" charset="2"/>
              <a:buChar char="§"/>
            </a:pPr>
            <a:r>
              <a:rPr lang="en-GB" dirty="0">
                <a:latin typeface="+mn-lt"/>
              </a:rPr>
              <a:t>Verkenning van professionele mogelijkheden (loopbaanverkenning)</a:t>
            </a:r>
          </a:p>
          <a:p>
            <a:pPr marL="342900" indent="-342900">
              <a:buClr>
                <a:schemeClr val="accent1"/>
              </a:buClr>
              <a:buFont typeface="Wingdings" panose="05000000000000000000" pitchFamily="2" charset="2"/>
              <a:buChar char="§"/>
            </a:pPr>
            <a:r>
              <a:rPr lang="en-GB" dirty="0">
                <a:latin typeface="+mn-lt"/>
              </a:rPr>
              <a:t>Actief professioneel besluitvormingsgedrag </a:t>
            </a:r>
          </a:p>
          <a:p>
            <a:pPr marL="342900" indent="-342900">
              <a:buClr>
                <a:schemeClr val="accent1"/>
              </a:buClr>
              <a:buFont typeface="Wingdings" panose="05000000000000000000" pitchFamily="2" charset="2"/>
              <a:buChar char="§"/>
            </a:pPr>
            <a:r>
              <a:rPr lang="en-GB" dirty="0">
                <a:latin typeface="+mn-lt"/>
              </a:rPr>
              <a:t>Uitgebreide informatieactiviteiten over de wereld van werk (</a:t>
            </a:r>
            <a:r>
              <a:rPr lang="en-GB" dirty="0" err="1">
                <a:latin typeface="+mn-lt"/>
              </a:rPr>
              <a:t>informatie</a:t>
            </a:r>
            <a:r>
              <a:rPr lang="en-GB" dirty="0">
                <a:latin typeface="+mn-lt"/>
              </a:rPr>
              <a:t> over de wereld van werk)</a:t>
            </a:r>
          </a:p>
          <a:p>
            <a:pPr marL="342900" indent="-342900">
              <a:buClr>
                <a:schemeClr val="accent1"/>
              </a:buClr>
              <a:buFont typeface="Wingdings" panose="05000000000000000000" pitchFamily="2" charset="2"/>
              <a:buChar char="§"/>
            </a:pPr>
            <a:r>
              <a:rPr lang="en-GB" dirty="0">
                <a:latin typeface="+mn-lt"/>
              </a:rPr>
              <a:t>Kennis van voorkeursberoepen</a:t>
            </a:r>
          </a:p>
          <a:p>
            <a:pPr marL="342900" indent="-342900">
              <a:buClr>
                <a:schemeClr val="accent1"/>
              </a:buClr>
              <a:buFont typeface="Wingdings" panose="05000000000000000000" pitchFamily="2" charset="2"/>
              <a:buChar char="§"/>
            </a:pPr>
            <a:r>
              <a:rPr lang="en-GB" dirty="0">
                <a:latin typeface="+mn-lt"/>
              </a:rPr>
              <a:t>Loopbaanoriëntatie als een uitgebreide maatstaf voor loopbaanbereidheid.</a:t>
            </a:r>
          </a:p>
        </p:txBody>
      </p:sp>
      <p:sp>
        <p:nvSpPr>
          <p:cNvPr id="8" name="Textfeld 7">
            <a:extLst>
              <a:ext uri="{FF2B5EF4-FFF2-40B4-BE49-F238E27FC236}">
                <a16:creationId xmlns:a16="http://schemas.microsoft.com/office/drawing/2014/main" id="{87B6DBBE-B0A4-B938-72C3-49B3379E7F75}"/>
              </a:ext>
            </a:extLst>
          </p:cNvPr>
          <p:cNvSpPr txBox="1"/>
          <p:nvPr/>
        </p:nvSpPr>
        <p:spPr>
          <a:xfrm>
            <a:off x="7033431" y="1668845"/>
            <a:ext cx="4862946" cy="400110"/>
          </a:xfrm>
          <a:prstGeom prst="rect">
            <a:avLst/>
          </a:prstGeom>
          <a:noFill/>
        </p:spPr>
        <p:txBody>
          <a:bodyPr wrap="square" rtlCol="0">
            <a:spAutoFit/>
          </a:bodyPr>
          <a:lstStyle/>
          <a:p>
            <a:r>
              <a:rPr lang="en-GB" dirty="0">
                <a:solidFill>
                  <a:schemeClr val="accent1"/>
                </a:solidFill>
                <a:latin typeface="+mn-lt"/>
              </a:rPr>
              <a:t>LOOPBAANBEGELEIDING OP BASIS VAN SUPER</a:t>
            </a:r>
          </a:p>
        </p:txBody>
      </p:sp>
      <p:pic>
        <p:nvPicPr>
          <p:cNvPr id="9" name="Afbeelding 9" descr="Afbeelding met wit&#10;&#10;Automatisch gegenereerde beschrijving">
            <a:extLst>
              <a:ext uri="{FF2B5EF4-FFF2-40B4-BE49-F238E27FC236}">
                <a16:creationId xmlns:a16="http://schemas.microsoft.com/office/drawing/2014/main" id="{430477D9-353A-996B-FECF-920EC03FF70B}"/>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E42A8B40-182D-2F48-20C1-FA29CAA5134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2</a:t>
            </a:r>
          </a:p>
        </p:txBody>
      </p:sp>
      <p:sp>
        <p:nvSpPr>
          <p:cNvPr id="11" name="Textfeld 10">
            <a:extLst>
              <a:ext uri="{FF2B5EF4-FFF2-40B4-BE49-F238E27FC236}">
                <a16:creationId xmlns:a16="http://schemas.microsoft.com/office/drawing/2014/main" id="{1956B8E9-478A-9666-0CD2-BE3AA1414AB3}"/>
              </a:ext>
            </a:extLst>
          </p:cNvPr>
          <p:cNvSpPr txBox="1"/>
          <p:nvPr/>
        </p:nvSpPr>
        <p:spPr>
          <a:xfrm>
            <a:off x="316695" y="5997798"/>
            <a:ext cx="6104371" cy="230832"/>
          </a:xfrm>
          <a:prstGeom prst="rect">
            <a:avLst/>
          </a:prstGeom>
          <a:noFill/>
        </p:spPr>
        <p:txBody>
          <a:bodyPr wrap="square" rtlCol="0">
            <a:spAutoFit/>
          </a:bodyPr>
          <a:lstStyle/>
          <a:p>
            <a:r>
              <a:rPr lang="en-GB" sz="900" i="1" dirty="0"/>
              <a:t>Bron: </a:t>
            </a:r>
            <a:r>
              <a:rPr lang="en-GB" sz="900" i="1" dirty="0">
                <a:hlinkClick r:id="rId5"/>
              </a:rPr>
              <a:t>https:</a:t>
            </a:r>
            <a:r>
              <a:rPr lang="en-GB" sz="900" i="1" dirty="0"/>
              <a:t>//danniausten.blogspot.com/2016/03/super-life-career-rainbow.html; kleur aangepast.</a:t>
            </a:r>
          </a:p>
        </p:txBody>
      </p:sp>
      <p:sp>
        <p:nvSpPr>
          <p:cNvPr id="12" name="Textfeld 11">
            <a:extLst>
              <a:ext uri="{FF2B5EF4-FFF2-40B4-BE49-F238E27FC236}">
                <a16:creationId xmlns:a16="http://schemas.microsoft.com/office/drawing/2014/main" id="{25F56E0A-EB9E-CAB4-168A-04FA6B6AA46E}"/>
              </a:ext>
            </a:extLst>
          </p:cNvPr>
          <p:cNvSpPr txBox="1"/>
          <p:nvPr/>
        </p:nvSpPr>
        <p:spPr>
          <a:xfrm>
            <a:off x="10208526" y="1482435"/>
            <a:ext cx="2037450"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de-DE" sz="1100" b="0" dirty="0">
                <a:effectLst/>
                <a:latin typeface="Jost"/>
                <a:ea typeface="Times New Roman" panose="02020603050405020304" pitchFamily="18" charset="0"/>
                <a:cs typeface="Arial"/>
              </a:rPr>
              <a:t>Super 1994 &amp; Super 1996)</a:t>
            </a:r>
            <a:endParaRPr lang="en-GB" sz="1105" dirty="0">
              <a:solidFill>
                <a:prstClr val="black"/>
              </a:solidFill>
              <a:latin typeface="Jost"/>
              <a:cs typeface="+mn-cs"/>
            </a:endParaRPr>
          </a:p>
        </p:txBody>
      </p:sp>
    </p:spTree>
    <p:extLst>
      <p:ext uri="{BB962C8B-B14F-4D97-AF65-F5344CB8AC3E}">
        <p14:creationId xmlns:p14="http://schemas.microsoft.com/office/powerpoint/2010/main" val="84688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BDE0CD-714A-260C-8587-59F593406779}"/>
              </a:ext>
            </a:extLst>
          </p:cNvPr>
          <p:cNvSpPr>
            <a:spLocks noGrp="1"/>
          </p:cNvSpPr>
          <p:nvPr>
            <p:ph idx="1"/>
          </p:nvPr>
        </p:nvSpPr>
        <p:spPr/>
        <p:txBody>
          <a:bodyPr>
            <a:normAutofit fontScale="92500" lnSpcReduction="10000"/>
          </a:bodyPr>
          <a:lstStyle/>
          <a:p>
            <a:pPr>
              <a:lnSpc>
                <a:spcPct val="100000"/>
              </a:lnSpc>
              <a:spcAft>
                <a:spcPts val="1800"/>
              </a:spcAft>
            </a:pPr>
            <a:r>
              <a:rPr lang="en-GB" dirty="0"/>
              <a:t>Levenslange begeleiding en ontwikkeling</a:t>
            </a:r>
          </a:p>
          <a:p>
            <a:pPr>
              <a:lnSpc>
                <a:spcPct val="100000"/>
              </a:lnSpc>
              <a:spcAft>
                <a:spcPts val="1800"/>
              </a:spcAft>
            </a:pPr>
            <a:r>
              <a:rPr lang="en-GB" dirty="0"/>
              <a:t>Holistische benadering die zelfconstructie beschouwt in alle rollen van de counselee, niet alleen die van de professionele rol.</a:t>
            </a:r>
          </a:p>
          <a:p>
            <a:pPr>
              <a:lnSpc>
                <a:spcPct val="100000"/>
              </a:lnSpc>
              <a:spcAft>
                <a:spcPts val="1800"/>
              </a:spcAft>
            </a:pPr>
            <a:r>
              <a:rPr lang="en-GB" dirty="0"/>
              <a:t>De hele leefomgeving van de cliënt meenemen (contextueel)</a:t>
            </a:r>
          </a:p>
          <a:p>
            <a:pPr>
              <a:lnSpc>
                <a:spcPct val="100000"/>
              </a:lnSpc>
              <a:spcAft>
                <a:spcPts val="1800"/>
              </a:spcAft>
            </a:pPr>
            <a:r>
              <a:rPr lang="en-GB" dirty="0"/>
              <a:t>Beknopt karakter door het levensverhaal van de cliënt tot nu toe door te nemen</a:t>
            </a:r>
          </a:p>
          <a:p>
            <a:pPr marL="459212" lvl="1" indent="0" fontAlgn="t">
              <a:spcBef>
                <a:spcPts val="0"/>
              </a:spcBef>
              <a:buNone/>
            </a:pPr>
            <a:r>
              <a:rPr lang="en-GB" sz="3199" dirty="0">
                <a:solidFill>
                  <a:schemeClr val="accent1"/>
                </a:solidFill>
                <a:sym typeface="Wingdings" panose="05000000000000000000" pitchFamily="2" charset="2"/>
              </a:rPr>
              <a:t> Aanpassingsvermogen, </a:t>
            </a:r>
            <a:r>
              <a:rPr lang="en-GB" sz="3199" dirty="0" err="1">
                <a:solidFill>
                  <a:schemeClr val="accent1"/>
                </a:solidFill>
                <a:sym typeface="Wingdings" panose="05000000000000000000" pitchFamily="2" charset="2"/>
              </a:rPr>
              <a:t>persoonlijke</a:t>
            </a:r>
            <a:r>
              <a:rPr lang="en-GB" sz="3199" dirty="0">
                <a:solidFill>
                  <a:schemeClr val="accent1"/>
                </a:solidFill>
                <a:sym typeface="Wingdings" panose="05000000000000000000" pitchFamily="2" charset="2"/>
              </a:rPr>
              <a:t> </a:t>
            </a:r>
            <a:r>
              <a:rPr lang="en-GB" sz="3199" dirty="0" err="1">
                <a:solidFill>
                  <a:schemeClr val="accent1"/>
                </a:solidFill>
                <a:sym typeface="Wingdings" panose="05000000000000000000" pitchFamily="2" charset="2"/>
              </a:rPr>
              <a:t>verhaal</a:t>
            </a:r>
            <a:r>
              <a:rPr lang="en-GB" sz="3199" dirty="0">
                <a:solidFill>
                  <a:schemeClr val="accent1"/>
                </a:solidFill>
                <a:sym typeface="Wingdings" panose="05000000000000000000" pitchFamily="2" charset="2"/>
              </a:rPr>
              <a:t>, activiteit, intentionaliteit</a:t>
            </a:r>
          </a:p>
          <a:p>
            <a:pPr marL="0" algn="l" rtl="0" eaLnBrk="1" fontAlgn="t" latinLnBrk="0" hangingPunct="1">
              <a:spcBef>
                <a:spcPts val="0"/>
              </a:spcBef>
              <a:spcAft>
                <a:spcPts val="0"/>
              </a:spcAft>
            </a:pPr>
            <a:endParaRPr lang="en-GB" dirty="0">
              <a:solidFill>
                <a:schemeClr val="accent1"/>
              </a:solidFill>
            </a:endParaRPr>
          </a:p>
          <a:p>
            <a:endParaRPr lang="en-GB" dirty="0"/>
          </a:p>
        </p:txBody>
      </p:sp>
      <p:sp>
        <p:nvSpPr>
          <p:cNvPr id="3" name="Datumsplatzhalter 2">
            <a:extLst>
              <a:ext uri="{FF2B5EF4-FFF2-40B4-BE49-F238E27FC236}">
                <a16:creationId xmlns:a16="http://schemas.microsoft.com/office/drawing/2014/main" id="{4FA659B8-FB95-7B67-F006-7CE266DD9652}"/>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752B06CD-6392-9602-74AA-472F86F2FB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896B3992-87B6-C69D-4377-1F026E34B4CF}"/>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Titel 5">
            <a:extLst>
              <a:ext uri="{FF2B5EF4-FFF2-40B4-BE49-F238E27FC236}">
                <a16:creationId xmlns:a16="http://schemas.microsoft.com/office/drawing/2014/main" id="{94E31A57-D610-37B3-45EC-C6666FF1D282}"/>
              </a:ext>
            </a:extLst>
          </p:cNvPr>
          <p:cNvSpPr>
            <a:spLocks noGrp="1"/>
          </p:cNvSpPr>
          <p:nvPr>
            <p:ph type="title"/>
          </p:nvPr>
        </p:nvSpPr>
        <p:spPr/>
        <p:txBody>
          <a:bodyPr/>
          <a:lstStyle/>
          <a:p>
            <a:r>
              <a:rPr lang="en-GB" dirty="0"/>
              <a:t>Levensontwerpen (Savickas)</a:t>
            </a:r>
          </a:p>
        </p:txBody>
      </p:sp>
      <p:pic>
        <p:nvPicPr>
          <p:cNvPr id="7" name="Afbeelding 9" descr="Afbeelding met wit&#10;&#10;Automatisch gegenereerde beschrijving">
            <a:extLst>
              <a:ext uri="{FF2B5EF4-FFF2-40B4-BE49-F238E27FC236}">
                <a16:creationId xmlns:a16="http://schemas.microsoft.com/office/drawing/2014/main" id="{E6A53950-A6F7-DF36-BCFC-8AC332FF963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7488151-C9AF-C459-40F4-1576A989B8B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9" name="Textfeld 8">
            <a:extLst>
              <a:ext uri="{FF2B5EF4-FFF2-40B4-BE49-F238E27FC236}">
                <a16:creationId xmlns:a16="http://schemas.microsoft.com/office/drawing/2014/main" id="{3A85F14B-AB1F-2292-F038-F131EE8A552B}"/>
              </a:ext>
            </a:extLst>
          </p:cNvPr>
          <p:cNvSpPr txBox="1"/>
          <p:nvPr/>
        </p:nvSpPr>
        <p:spPr>
          <a:xfrm>
            <a:off x="11054686" y="1482435"/>
            <a:ext cx="1191289"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de-DE" sz="1100" b="0" dirty="0" err="1">
                <a:effectLst/>
                <a:latin typeface="Jost"/>
                <a:ea typeface="Times New Roman" panose="02020603050405020304" pitchFamily="18" charset="0"/>
                <a:cs typeface="Arial"/>
              </a:rPr>
              <a:t>Savickas </a:t>
            </a:r>
            <a:r>
              <a:rPr lang="de-DE" dirty="0">
                <a:latin typeface="Jost"/>
                <a:ea typeface="Times New Roman" panose="02020603050405020304" pitchFamily="18" charset="0"/>
                <a:cs typeface="Arial"/>
              </a:rPr>
              <a:t>2002)</a:t>
            </a:r>
            <a:endParaRPr lang="en-GB" sz="1105" dirty="0">
              <a:solidFill>
                <a:prstClr val="black"/>
              </a:solidFill>
              <a:latin typeface="Jost"/>
              <a:cs typeface="+mn-cs"/>
            </a:endParaRPr>
          </a:p>
        </p:txBody>
      </p:sp>
    </p:spTree>
    <p:extLst>
      <p:ext uri="{BB962C8B-B14F-4D97-AF65-F5344CB8AC3E}">
        <p14:creationId xmlns:p14="http://schemas.microsoft.com/office/powerpoint/2010/main" val="124082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9C6A7BB-1EC8-46A8-34A3-1CB426F73644}"/>
              </a:ext>
            </a:extLst>
          </p:cNvPr>
          <p:cNvSpPr>
            <a:spLocks noGrp="1"/>
          </p:cNvSpPr>
          <p:nvPr>
            <p:ph type="dt" sz="half" idx="10"/>
          </p:nvPr>
        </p:nvSpPr>
        <p:spPr/>
        <p:txBody>
          <a:bodyPr/>
          <a:lstStyle/>
          <a:p>
            <a:fld id="{423DEAB5-B634-4B1D-AD4B-77139435E81F}" type="datetime1">
              <a:rPr lang="en-GB" noProof="0" smtClean="0"/>
              <a:t>08/01/2025</a:t>
            </a:fld>
            <a:endParaRPr lang="en-GB" noProof="0"/>
          </a:p>
        </p:txBody>
      </p:sp>
      <p:sp>
        <p:nvSpPr>
          <p:cNvPr id="4" name="Fußzeilenplatzhalter 3">
            <a:extLst>
              <a:ext uri="{FF2B5EF4-FFF2-40B4-BE49-F238E27FC236}">
                <a16:creationId xmlns:a16="http://schemas.microsoft.com/office/drawing/2014/main" id="{599565E2-C5FD-992C-6EA6-F4B4E8BF744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498F2866-E924-86D4-993D-5DFA26F3F220}"/>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6" name="Titel 5">
            <a:extLst>
              <a:ext uri="{FF2B5EF4-FFF2-40B4-BE49-F238E27FC236}">
                <a16:creationId xmlns:a16="http://schemas.microsoft.com/office/drawing/2014/main" id="{3D55D1B2-1A5B-44FF-D2FD-0482094351C9}"/>
              </a:ext>
            </a:extLst>
          </p:cNvPr>
          <p:cNvSpPr>
            <a:spLocks noGrp="1"/>
          </p:cNvSpPr>
          <p:nvPr>
            <p:ph type="title"/>
          </p:nvPr>
        </p:nvSpPr>
        <p:spPr>
          <a:xfrm>
            <a:off x="841911" y="374277"/>
            <a:ext cx="10162062" cy="784018"/>
          </a:xfrm>
        </p:spPr>
        <p:txBody>
          <a:bodyPr/>
          <a:lstStyle/>
          <a:p>
            <a:r>
              <a:rPr lang="en-GB" sz="5400" dirty="0"/>
              <a:t>Besluitvorming (</a:t>
            </a:r>
            <a:r>
              <a:rPr lang="en-GB" sz="5400" dirty="0" err="1"/>
              <a:t>Krumboltz</a:t>
            </a:r>
            <a:r>
              <a:rPr lang="en-GB" sz="5400" dirty="0"/>
              <a:t>)</a:t>
            </a:r>
          </a:p>
        </p:txBody>
      </p:sp>
      <p:graphicFrame>
        <p:nvGraphicFramePr>
          <p:cNvPr id="7" name="Inhaltsplatzhalter 5">
            <a:extLst>
              <a:ext uri="{FF2B5EF4-FFF2-40B4-BE49-F238E27FC236}">
                <a16:creationId xmlns:a16="http://schemas.microsoft.com/office/drawing/2014/main" id="{CD130EEE-748F-78C4-F760-9E22A8BF49CC}"/>
              </a:ext>
            </a:extLst>
          </p:cNvPr>
          <p:cNvGraphicFramePr>
            <a:graphicFrameLocks/>
          </p:cNvGraphicFramePr>
          <p:nvPr>
            <p:extLst>
              <p:ext uri="{D42A27DB-BD31-4B8C-83A1-F6EECF244321}">
                <p14:modId xmlns:p14="http://schemas.microsoft.com/office/powerpoint/2010/main" val="1742178507"/>
              </p:ext>
            </p:extLst>
          </p:nvPr>
        </p:nvGraphicFramePr>
        <p:xfrm>
          <a:off x="452356" y="1802081"/>
          <a:ext cx="6289798" cy="4099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44364476-5D31-0285-8BC5-51C203242221}"/>
              </a:ext>
            </a:extLst>
          </p:cNvPr>
          <p:cNvSpPr txBox="1"/>
          <p:nvPr/>
        </p:nvSpPr>
        <p:spPr>
          <a:xfrm>
            <a:off x="6930672" y="2700759"/>
            <a:ext cx="4779819" cy="2596865"/>
          </a:xfrm>
          <a:prstGeom prst="rect">
            <a:avLst/>
          </a:prstGeom>
          <a:noFill/>
        </p:spPr>
        <p:txBody>
          <a:bodyPr wrap="square" rtlCol="0">
            <a:spAutoFit/>
          </a:bodyPr>
          <a:lstStyle/>
          <a:p>
            <a:pPr marL="342900" indent="-342900">
              <a:lnSpc>
                <a:spcPct val="200000"/>
              </a:lnSpc>
              <a:buClr>
                <a:schemeClr val="accent1"/>
              </a:buClr>
              <a:buFont typeface="Wingdings" panose="05000000000000000000" pitchFamily="2" charset="2"/>
              <a:buChar char="§"/>
            </a:pPr>
            <a:r>
              <a:rPr lang="en-GB" sz="2100" dirty="0">
                <a:latin typeface="+mn-lt"/>
              </a:rPr>
              <a:t>Genetische make-up</a:t>
            </a:r>
          </a:p>
          <a:p>
            <a:pPr marL="342900" indent="-342900">
              <a:lnSpc>
                <a:spcPct val="200000"/>
              </a:lnSpc>
              <a:buClr>
                <a:schemeClr val="accent1"/>
              </a:buClr>
              <a:buFont typeface="Wingdings" panose="05000000000000000000" pitchFamily="2" charset="2"/>
              <a:buChar char="§"/>
            </a:pPr>
            <a:r>
              <a:rPr lang="en-GB" sz="2100" dirty="0">
                <a:latin typeface="+mn-lt"/>
              </a:rPr>
              <a:t>Milieuomstandigheden en gebeurtenissen</a:t>
            </a:r>
          </a:p>
          <a:p>
            <a:pPr marL="342900" indent="-342900">
              <a:lnSpc>
                <a:spcPct val="200000"/>
              </a:lnSpc>
              <a:buClr>
                <a:schemeClr val="accent1"/>
              </a:buClr>
              <a:buFont typeface="Wingdings" panose="05000000000000000000" pitchFamily="2" charset="2"/>
              <a:buChar char="§"/>
            </a:pPr>
            <a:r>
              <a:rPr lang="en-GB" sz="2100" dirty="0">
                <a:latin typeface="+mn-lt"/>
              </a:rPr>
              <a:t>Individuele leerervaringen</a:t>
            </a:r>
          </a:p>
          <a:p>
            <a:pPr marL="342900" indent="-342900">
              <a:lnSpc>
                <a:spcPct val="200000"/>
              </a:lnSpc>
              <a:buClr>
                <a:schemeClr val="accent1"/>
              </a:buClr>
              <a:buFont typeface="Wingdings" panose="05000000000000000000" pitchFamily="2" charset="2"/>
              <a:buChar char="§"/>
            </a:pPr>
            <a:r>
              <a:rPr lang="en-GB" sz="2100" dirty="0">
                <a:latin typeface="+mn-lt"/>
              </a:rPr>
              <a:t>Vermogen om problemen en taken op te lossen</a:t>
            </a:r>
          </a:p>
        </p:txBody>
      </p:sp>
      <p:sp>
        <p:nvSpPr>
          <p:cNvPr id="9" name="Textfeld 8">
            <a:extLst>
              <a:ext uri="{FF2B5EF4-FFF2-40B4-BE49-F238E27FC236}">
                <a16:creationId xmlns:a16="http://schemas.microsoft.com/office/drawing/2014/main" id="{CB19C1AE-FB95-5BFF-BE95-33446DE133F2}"/>
              </a:ext>
            </a:extLst>
          </p:cNvPr>
          <p:cNvSpPr txBox="1"/>
          <p:nvPr/>
        </p:nvSpPr>
        <p:spPr>
          <a:xfrm>
            <a:off x="6930673" y="2243383"/>
            <a:ext cx="4862946" cy="400110"/>
          </a:xfrm>
          <a:prstGeom prst="rect">
            <a:avLst/>
          </a:prstGeom>
          <a:noFill/>
        </p:spPr>
        <p:txBody>
          <a:bodyPr wrap="square" rtlCol="0">
            <a:spAutoFit/>
          </a:bodyPr>
          <a:lstStyle/>
          <a:p>
            <a:r>
              <a:rPr lang="en-GB" dirty="0">
                <a:solidFill>
                  <a:schemeClr val="accent1"/>
                </a:solidFill>
                <a:latin typeface="+mn-lt"/>
              </a:rPr>
              <a:t>4 BEÏNVLOEDENDE FACTOREN</a:t>
            </a:r>
          </a:p>
        </p:txBody>
      </p:sp>
      <p:pic>
        <p:nvPicPr>
          <p:cNvPr id="2" name="Afbeelding 9" descr="Afbeelding met wit&#10;&#10;Automatisch gegenereerde beschrijving">
            <a:extLst>
              <a:ext uri="{FF2B5EF4-FFF2-40B4-BE49-F238E27FC236}">
                <a16:creationId xmlns:a16="http://schemas.microsoft.com/office/drawing/2014/main" id="{E1019606-349A-CD8F-CD22-79990F93AB9D}"/>
              </a:ext>
            </a:extLst>
          </p:cNvPr>
          <p:cNvPicPr>
            <a:picLocks noChangeAspect="1"/>
          </p:cNvPicPr>
          <p:nvPr/>
        </p:nvPicPr>
        <p:blipFill>
          <a:blip r:embed="rId7"/>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7C58F4A0-99CE-70AF-279F-1C3EEAA351D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11" name="Textfeld 10">
            <a:extLst>
              <a:ext uri="{FF2B5EF4-FFF2-40B4-BE49-F238E27FC236}">
                <a16:creationId xmlns:a16="http://schemas.microsoft.com/office/drawing/2014/main" id="{0BA0113F-F5AC-7921-0F0B-F09A2BC18EEA}"/>
              </a:ext>
            </a:extLst>
          </p:cNvPr>
          <p:cNvSpPr txBox="1"/>
          <p:nvPr/>
        </p:nvSpPr>
        <p:spPr>
          <a:xfrm>
            <a:off x="10413241" y="1530981"/>
            <a:ext cx="1960117" cy="262380"/>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en-GB" sz="1100" b="0" dirty="0" err="1">
                <a:effectLst/>
                <a:latin typeface="Jost"/>
                <a:ea typeface="Times New Roman" panose="02020603050405020304" pitchFamily="18" charset="0"/>
                <a:cs typeface="Arial"/>
              </a:rPr>
              <a:t>Mitchell/Krumboltz </a:t>
            </a:r>
            <a:r>
              <a:rPr lang="en-GB" sz="1100" b="0" dirty="0">
                <a:effectLst/>
                <a:latin typeface="Jost"/>
                <a:ea typeface="Times New Roman" panose="02020603050405020304" pitchFamily="18" charset="0"/>
                <a:cs typeface="Arial"/>
              </a:rPr>
              <a:t>1996</a:t>
            </a:r>
            <a:r>
              <a:rPr lang="en-US" sz="1105" dirty="0">
                <a:solidFill>
                  <a:prstClr val="black"/>
                </a:solidFill>
                <a:latin typeface="Jost"/>
                <a:cs typeface="+mn-cs"/>
              </a:rPr>
              <a:t>)</a:t>
            </a:r>
            <a:endParaRPr lang="en-GB" sz="1105" dirty="0">
              <a:solidFill>
                <a:prstClr val="black"/>
              </a:solidFill>
              <a:latin typeface="Jost"/>
              <a:cs typeface="+mn-cs"/>
            </a:endParaRPr>
          </a:p>
        </p:txBody>
      </p:sp>
    </p:spTree>
    <p:extLst>
      <p:ext uri="{BB962C8B-B14F-4D97-AF65-F5344CB8AC3E}">
        <p14:creationId xmlns:p14="http://schemas.microsoft.com/office/powerpoint/2010/main" val="3030101255"/>
      </p:ext>
    </p:extLst>
  </p:cSld>
  <p:clrMapOvr>
    <a:masterClrMapping/>
  </p:clrMapOvr>
</p:sld>
</file>

<file path=ppt/theme/theme1.xml><?xml version="1.0" encoding="utf-8"?>
<a:theme xmlns:a="http://schemas.openxmlformats.org/drawingml/2006/main" name="Titelfolie mit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 mit Bild und Subline">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folie ohne Bild">
  <a:themeElements>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ohne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haltsfolien">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rennfolie ohne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co">
  <a:themeElements>
    <a:clrScheme name="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c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c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9.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949B0-3D14-4511-ABC9-FF5EFA008243}">
  <ds:schemaRefs>
    <ds:schemaRef ds:uri="http://schemas.microsoft.com/sharepoint/v3/contenttype/forms"/>
  </ds:schemaRefs>
</ds:datastoreItem>
</file>

<file path=customXml/itemProps2.xml><?xml version="1.0" encoding="utf-8"?>
<ds:datastoreItem xmlns:ds="http://schemas.openxmlformats.org/officeDocument/2006/customXml" ds:itemID="{EBBB64A9-E4F0-4291-9285-981C368E5A8D}">
  <ds:schemaRefs>
    <ds:schemaRef ds:uri="http://purl.org/dc/elements/1.1/"/>
    <ds:schemaRef ds:uri="http://schemas.microsoft.com/office/2006/metadata/properties"/>
    <ds:schemaRef ds:uri="http://schemas.openxmlformats.org/package/2006/metadata/core-properties"/>
    <ds:schemaRef ds:uri="cf28526a-872d-4332-a3be-d415821f5f21"/>
    <ds:schemaRef ds:uri="http://purl.org/dc/terms/"/>
    <ds:schemaRef ds:uri="http://schemas.microsoft.com/office/2006/documentManagement/types"/>
    <ds:schemaRef ds:uri="http://schemas.microsoft.com/office/infopath/2007/PartnerControls"/>
    <ds:schemaRef ds:uri="ebad3182-2dc0-43e0-9217-85dfa6f0ff35"/>
    <ds:schemaRef ds:uri="http://www.w3.org/XML/1998/namespace"/>
    <ds:schemaRef ds:uri="http://purl.org/dc/dcmitype/"/>
  </ds:schemaRefs>
</ds:datastoreItem>
</file>

<file path=customXml/itemProps3.xml><?xml version="1.0" encoding="utf-8"?>
<ds:datastoreItem xmlns:ds="http://schemas.openxmlformats.org/officeDocument/2006/customXml" ds:itemID="{BABA9BEC-1267-4F24-98E5-EA1AD08C2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2556</Words>
  <Application>Microsoft Office PowerPoint</Application>
  <PresentationFormat>Benutzerdefiniert</PresentationFormat>
  <Paragraphs>395</Paragraphs>
  <Slides>29</Slides>
  <Notes>2</Notes>
  <HiddenSlides>0</HiddenSlides>
  <MMClips>0</MMClips>
  <ScaleCrop>false</ScaleCrop>
  <HeadingPairs>
    <vt:vector size="8" baseType="variant">
      <vt:variant>
        <vt:lpstr>Verwendete Schriftarten</vt:lpstr>
      </vt:variant>
      <vt:variant>
        <vt:i4>11</vt:i4>
      </vt:variant>
      <vt:variant>
        <vt:lpstr>Design</vt:lpstr>
      </vt:variant>
      <vt:variant>
        <vt:i4>10</vt:i4>
      </vt:variant>
      <vt:variant>
        <vt:lpstr>Eingebettete OLE-Server</vt:lpstr>
      </vt:variant>
      <vt:variant>
        <vt:i4>1</vt:i4>
      </vt:variant>
      <vt:variant>
        <vt:lpstr>Folientitel</vt:lpstr>
      </vt:variant>
      <vt:variant>
        <vt:i4>29</vt:i4>
      </vt:variant>
    </vt:vector>
  </HeadingPairs>
  <TitlesOfParts>
    <vt:vector size="51" baseType="lpstr">
      <vt:lpstr>Arial</vt:lpstr>
      <vt:lpstr>Calibri</vt:lpstr>
      <vt:lpstr>FrutigerCn</vt:lpstr>
      <vt:lpstr>Jost</vt:lpstr>
      <vt:lpstr>Jost Bold Italic</vt:lpstr>
      <vt:lpstr>Jost Bold Roman</vt:lpstr>
      <vt:lpstr>Jost Medium Roman</vt:lpstr>
      <vt:lpstr>Segoe UI</vt:lpstr>
      <vt:lpstr>Symbol</vt:lpstr>
      <vt:lpstr>Times New Roman</vt:lpstr>
      <vt:lpstr>Wingdings</vt:lpstr>
      <vt:lpstr>Titelfolie mit Bild</vt:lpstr>
      <vt:lpstr>Titelfolie mit Bild und Subline</vt:lpstr>
      <vt:lpstr>Titelfolie ohne Bild</vt:lpstr>
      <vt:lpstr>Inhaltsfolien</vt:lpstr>
      <vt:lpstr>Trennfolie mit Bild</vt:lpstr>
      <vt:lpstr>Trennfolie ohne Bild</vt:lpstr>
      <vt:lpstr>Blanco</vt:lpstr>
      <vt:lpstr>1_Office</vt:lpstr>
      <vt:lpstr>2_Office</vt:lpstr>
      <vt:lpstr>1_Office</vt:lpstr>
      <vt:lpstr>Arbeitsblatt</vt:lpstr>
      <vt:lpstr>PROFESSIONELE COUNSELLING</vt:lpstr>
      <vt:lpstr>Clusters van Begeleidingstheorieën</vt:lpstr>
      <vt:lpstr>Wetenschappelijke theorieën I</vt:lpstr>
      <vt:lpstr>Wetenschappelijke theorieën II</vt:lpstr>
      <vt:lpstr>PowerPoint-Präsentation</vt:lpstr>
      <vt:lpstr>RIASEC-model (Nederland) </vt:lpstr>
      <vt:lpstr>Ontwikkelingspsychologie (Super)</vt:lpstr>
      <vt:lpstr>Levensontwerpen (Savickas)</vt:lpstr>
      <vt:lpstr>Besluitvorming (Krumboltz)</vt:lpstr>
      <vt:lpstr>Sociaal-Cognitieve Loopbaantheorie (Lent)</vt:lpstr>
      <vt:lpstr>Theorie van werkaanpassing (Dawis et al.)</vt:lpstr>
      <vt:lpstr>Proteïsche loopbaan I (Hall)</vt:lpstr>
      <vt:lpstr>Proteïsche carrière II (Hall)</vt:lpstr>
      <vt:lpstr>Informatie Structurele Methodologie (ISM) I</vt:lpstr>
      <vt:lpstr>Informatie Structurele Methodologie (ISM) II</vt:lpstr>
      <vt:lpstr>Cognitieve informatieverwerking (CIP)</vt:lpstr>
      <vt:lpstr>ISM koppelen aan CIP</vt:lpstr>
      <vt:lpstr>Vijf stadia van counseling</vt:lpstr>
      <vt:lpstr>PowerPoint-Präsentation</vt:lpstr>
      <vt:lpstr>Succesfactoren (Lambert)</vt:lpstr>
      <vt:lpstr>Begrip van counselling</vt:lpstr>
      <vt:lpstr>Systematische aanpak</vt:lpstr>
      <vt:lpstr>Deskundig hulpverleningsmodel van Egan</vt:lpstr>
      <vt:lpstr>Oplossingsgerichte benadering</vt:lpstr>
      <vt:lpstr>Fasen van oplossingsgerichtheid</vt:lpstr>
      <vt:lpstr>Informatie Structurele Methodologie (ISM) als begeleidingsmethode </vt:lpstr>
      <vt:lpstr>PowerPoint-Präsentation</vt:lpstr>
      <vt:lpstr>Referenties I</vt:lpstr>
      <vt:lpstr>Referenties II</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DIGIGEN – Kick-Off  Professional career guidance for women in management positions in the field of digital competence Erasmus+ – ID KA220-VET-EA878F31</dc:title>
  <dc:creator>Julia.Kornfeind@arbeitsagentur.de</dc:creator>
  <cp:keywords>docId:CC4305FE14DADDBC298A40D82B2F3C5A</cp:keywords>
  <cp:lastModifiedBy>Reuter Anke</cp:lastModifiedBy>
  <cp:revision>1174</cp:revision>
  <cp:lastPrinted>2023-08-30T10:03:39Z</cp:lastPrinted>
  <dcterms:created xsi:type="dcterms:W3CDTF">2006-11-23T14:48:20Z</dcterms:created>
  <dcterms:modified xsi:type="dcterms:W3CDTF">2025-01-08T10:41:31Z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Order">
    <vt:r8>13500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y fmtid="{D5CDD505-2E9C-101B-9397-08002B2CF9AE}" pid="8" name="Saxion_Organisatie">
    <vt:lpwstr/>
  </property>
</Properties>
</file>