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24"/>
  </p:notesMasterIdLst>
  <p:sldIdLst>
    <p:sldId id="262" r:id="rId5"/>
    <p:sldId id="2677" r:id="rId6"/>
    <p:sldId id="2694" r:id="rId7"/>
    <p:sldId id="2676" r:id="rId8"/>
    <p:sldId id="2686" r:id="rId9"/>
    <p:sldId id="380" r:id="rId10"/>
    <p:sldId id="2687" r:id="rId11"/>
    <p:sldId id="2689" r:id="rId12"/>
    <p:sldId id="261" r:id="rId13"/>
    <p:sldId id="260" r:id="rId14"/>
    <p:sldId id="256" r:id="rId15"/>
    <p:sldId id="259" r:id="rId16"/>
    <p:sldId id="2698" r:id="rId17"/>
    <p:sldId id="410" r:id="rId18"/>
    <p:sldId id="340" r:id="rId19"/>
    <p:sldId id="411" r:id="rId20"/>
    <p:sldId id="354" r:id="rId21"/>
    <p:sldId id="373" r:id="rId22"/>
    <p:sldId id="397"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507"/>
    <a:srgbClr val="E6E9EE"/>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87081-3AB1-4AF8-A87D-0D4CB93632A3}" v="8" dt="2024-04-09T09:20:45.65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79925" autoAdjust="0"/>
  </p:normalViewPr>
  <p:slideViewPr>
    <p:cSldViewPr snapToGrid="0">
      <p:cViewPr varScale="1">
        <p:scale>
          <a:sx n="54" d="100"/>
          <a:sy n="54"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S::anke.reuter2_arbeitsagentur.de#ext#@superwomenacademy.onmicrosoft.com::a226f518-344a-4bef-820b-fcd9697ae047" providerId="AD" clId="Web-{957B7D89-F323-4AAF-8BD9-717C3B3CBEF7}"/>
    <pc:docChg chg="modSld">
      <pc:chgData name="Reuter Anke" userId="S::anke.reuter2_arbeitsagentur.de#ext#@superwomenacademy.onmicrosoft.com::a226f518-344a-4bef-820b-fcd9697ae047" providerId="AD" clId="Web-{957B7D89-F323-4AAF-8BD9-717C3B3CBEF7}" dt="2023-11-13T13:08:36.218" v="1" actId="20577"/>
      <pc:docMkLst>
        <pc:docMk/>
      </pc:docMkLst>
      <pc:sldChg chg="modSp">
        <pc:chgData name="Reuter Anke" userId="S::anke.reuter2_arbeitsagentur.de#ext#@superwomenacademy.onmicrosoft.com::a226f518-344a-4bef-820b-fcd9697ae047" providerId="AD" clId="Web-{957B7D89-F323-4AAF-8BD9-717C3B3CBEF7}" dt="2023-11-13T13:08:36.218" v="1" actId="20577"/>
        <pc:sldMkLst>
          <pc:docMk/>
          <pc:sldMk cId="4288443095" sldId="397"/>
        </pc:sldMkLst>
        <pc:spChg chg="mod">
          <ac:chgData name="Reuter Anke" userId="S::anke.reuter2_arbeitsagentur.de#ext#@superwomenacademy.onmicrosoft.com::a226f518-344a-4bef-820b-fcd9697ae047" providerId="AD" clId="Web-{957B7D89-F323-4AAF-8BD9-717C3B3CBEF7}" dt="2023-11-13T13:08:36.218" v="1" actId="20577"/>
          <ac:spMkLst>
            <pc:docMk/>
            <pc:sldMk cId="4288443095" sldId="397"/>
            <ac:spMk id="6" creationId="{D25DFAA6-A18E-E2EA-8381-E117E9C1B940}"/>
          </ac:spMkLst>
        </pc:spChg>
      </pc:sldChg>
    </pc:docChg>
  </pc:docChgLst>
  <pc:docChgLst>
    <pc:chgData name="Reuter Anke" userId="3da67a77-c39f-4ee8-b0d8-279da2db4dd7" providerId="ADAL" clId="{5FD25E56-48E9-4C7B-B2B9-980C675E9961}"/>
    <pc:docChg chg="undo custSel modSld">
      <pc:chgData name="Reuter Anke" userId="3da67a77-c39f-4ee8-b0d8-279da2db4dd7" providerId="ADAL" clId="{5FD25E56-48E9-4C7B-B2B9-980C675E9961}" dt="2023-12-08T09:30:58.645" v="64" actId="20577"/>
      <pc:docMkLst>
        <pc:docMk/>
      </pc:docMkLst>
      <pc:sldChg chg="modSp mod">
        <pc:chgData name="Reuter Anke" userId="3da67a77-c39f-4ee8-b0d8-279da2db4dd7" providerId="ADAL" clId="{5FD25E56-48E9-4C7B-B2B9-980C675E9961}" dt="2023-12-08T09:30:58.645" v="64" actId="20577"/>
        <pc:sldMkLst>
          <pc:docMk/>
          <pc:sldMk cId="1678241153" sldId="259"/>
        </pc:sldMkLst>
        <pc:spChg chg="mod">
          <ac:chgData name="Reuter Anke" userId="3da67a77-c39f-4ee8-b0d8-279da2db4dd7" providerId="ADAL" clId="{5FD25E56-48E9-4C7B-B2B9-980C675E9961}" dt="2023-12-08T09:30:49.828" v="57" actId="20577"/>
          <ac:spMkLst>
            <pc:docMk/>
            <pc:sldMk cId="1678241153" sldId="259"/>
            <ac:spMk id="6" creationId="{425FFB67-AE90-45B5-B298-31890F284EC0}"/>
          </ac:spMkLst>
        </pc:spChg>
        <pc:spChg chg="mod">
          <ac:chgData name="Reuter Anke" userId="3da67a77-c39f-4ee8-b0d8-279da2db4dd7" providerId="ADAL" clId="{5FD25E56-48E9-4C7B-B2B9-980C675E9961}" dt="2023-12-08T09:30:58.645" v="64" actId="20577"/>
          <ac:spMkLst>
            <pc:docMk/>
            <pc:sldMk cId="1678241153" sldId="259"/>
            <ac:spMk id="7" creationId="{87432501-4559-402A-B922-E0C6F1B9BE36}"/>
          </ac:spMkLst>
        </pc:spChg>
      </pc:sldChg>
      <pc:sldChg chg="modSp mod">
        <pc:chgData name="Reuter Anke" userId="3da67a77-c39f-4ee8-b0d8-279da2db4dd7" providerId="ADAL" clId="{5FD25E56-48E9-4C7B-B2B9-980C675E9961}" dt="2023-12-08T09:22:28.894" v="47" actId="6549"/>
        <pc:sldMkLst>
          <pc:docMk/>
          <pc:sldMk cId="4288443095" sldId="397"/>
        </pc:sldMkLst>
        <pc:spChg chg="mod">
          <ac:chgData name="Reuter Anke" userId="3da67a77-c39f-4ee8-b0d8-279da2db4dd7" providerId="ADAL" clId="{5FD25E56-48E9-4C7B-B2B9-980C675E9961}" dt="2023-12-08T09:22:28.894" v="47" actId="6549"/>
          <ac:spMkLst>
            <pc:docMk/>
            <pc:sldMk cId="4288443095" sldId="397"/>
            <ac:spMk id="2" creationId="{8E913815-AF46-3CE6-1E35-A2748E114CBA}"/>
          </ac:spMkLst>
        </pc:spChg>
      </pc:sldChg>
    </pc:docChg>
  </pc:docChgLst>
  <pc:docChgLst>
    <pc:chgData name="Reuter Anke" userId="S::anke.reuter2@arbeitsagentur.de::3da67a77-c39f-4ee8-b0d8-279da2db4dd7" providerId="AD" clId="Web-{43F47095-D921-4764-9F45-DADAFCCA147B}"/>
    <pc:docChg chg="modSld">
      <pc:chgData name="Reuter Anke" userId="S::anke.reuter2@arbeitsagentur.de::3da67a77-c39f-4ee8-b0d8-279da2db4dd7" providerId="AD" clId="Web-{43F47095-D921-4764-9F45-DADAFCCA147B}" dt="2024-01-25T10:18:14.153" v="4"/>
      <pc:docMkLst>
        <pc:docMk/>
      </pc:docMkLst>
      <pc:sldChg chg="addSp delSp modSp">
        <pc:chgData name="Reuter Anke" userId="S::anke.reuter2@arbeitsagentur.de::3da67a77-c39f-4ee8-b0d8-279da2db4dd7" providerId="AD" clId="Web-{43F47095-D921-4764-9F45-DADAFCCA147B}" dt="2024-01-25T10:18:14.153" v="4"/>
        <pc:sldMkLst>
          <pc:docMk/>
          <pc:sldMk cId="2534864942" sldId="260"/>
        </pc:sldMkLst>
        <pc:spChg chg="del">
          <ac:chgData name="Reuter Anke" userId="S::anke.reuter2@arbeitsagentur.de::3da67a77-c39f-4ee8-b0d8-279da2db4dd7" providerId="AD" clId="Web-{43F47095-D921-4764-9F45-DADAFCCA147B}" dt="2024-01-25T10:18:12.263" v="3"/>
          <ac:spMkLst>
            <pc:docMk/>
            <pc:sldMk cId="2534864942" sldId="260"/>
            <ac:spMk id="25" creationId="{CBD3209E-8CDA-46FA-B3AF-4DE49C46A58E}"/>
          </ac:spMkLst>
        </pc:spChg>
        <pc:spChg chg="del">
          <ac:chgData name="Reuter Anke" userId="S::anke.reuter2@arbeitsagentur.de::3da67a77-c39f-4ee8-b0d8-279da2db4dd7" providerId="AD" clId="Web-{43F47095-D921-4764-9F45-DADAFCCA147B}" dt="2024-01-25T10:18:14.153" v="4"/>
          <ac:spMkLst>
            <pc:docMk/>
            <pc:sldMk cId="2534864942" sldId="260"/>
            <ac:spMk id="26" creationId="{64461A92-F89D-4264-93EC-208A4EB72ECF}"/>
          </ac:spMkLst>
        </pc:spChg>
        <pc:grpChg chg="add del">
          <ac:chgData name="Reuter Anke" userId="S::anke.reuter2@arbeitsagentur.de::3da67a77-c39f-4ee8-b0d8-279da2db4dd7" providerId="AD" clId="Web-{43F47095-D921-4764-9F45-DADAFCCA147B}" dt="2024-01-25T10:18:07.950" v="1"/>
          <ac:grpSpMkLst>
            <pc:docMk/>
            <pc:sldMk cId="2534864942" sldId="260"/>
            <ac:grpSpMk id="5" creationId="{89FCEBC3-4C04-4630-AE44-0288592632FA}"/>
          </ac:grpSpMkLst>
        </pc:grpChg>
        <pc:cxnChg chg="del mod">
          <ac:chgData name="Reuter Anke" userId="S::anke.reuter2@arbeitsagentur.de::3da67a77-c39f-4ee8-b0d8-279da2db4dd7" providerId="AD" clId="Web-{43F47095-D921-4764-9F45-DADAFCCA147B}" dt="2024-01-25T10:18:11.044" v="2"/>
          <ac:cxnSpMkLst>
            <pc:docMk/>
            <pc:sldMk cId="2534864942" sldId="260"/>
            <ac:cxnSpMk id="27" creationId="{2A3F2B30-202C-452E-80DA-416B82E8C340}"/>
          </ac:cxnSpMkLst>
        </pc:cxnChg>
        <pc:cxnChg chg="mod">
          <ac:chgData name="Reuter Anke" userId="S::anke.reuter2@arbeitsagentur.de::3da67a77-c39f-4ee8-b0d8-279da2db4dd7" providerId="AD" clId="Web-{43F47095-D921-4764-9F45-DADAFCCA147B}" dt="2024-01-25T10:18:07.950" v="1"/>
          <ac:cxnSpMkLst>
            <pc:docMk/>
            <pc:sldMk cId="2534864942" sldId="260"/>
            <ac:cxnSpMk id="28" creationId="{7D668220-C338-480F-9DE8-26B1FB8AAA86}"/>
          </ac:cxnSpMkLst>
        </pc:cxnChg>
        <pc:cxnChg chg="mod">
          <ac:chgData name="Reuter Anke" userId="S::anke.reuter2@arbeitsagentur.de::3da67a77-c39f-4ee8-b0d8-279da2db4dd7" providerId="AD" clId="Web-{43F47095-D921-4764-9F45-DADAFCCA147B}" dt="2024-01-25T10:18:07.950" v="1"/>
          <ac:cxnSpMkLst>
            <pc:docMk/>
            <pc:sldMk cId="2534864942" sldId="260"/>
            <ac:cxnSpMk id="29" creationId="{9F78E3E7-CF6D-4067-8F6F-A114A00B18DF}"/>
          </ac:cxnSpMkLst>
        </pc:cxnChg>
      </pc:sldChg>
    </pc:docChg>
  </pc:docChgLst>
  <pc:docChgLst>
    <pc:chgData name="Reuter Anke" userId="3da67a77-c39f-4ee8-b0d8-279da2db4dd7" providerId="ADAL" clId="{1AF87081-3AB1-4AF8-A87D-0D4CB93632A3}"/>
    <pc:docChg chg="undo custSel modSld modMainMaster">
      <pc:chgData name="Reuter Anke" userId="3da67a77-c39f-4ee8-b0d8-279da2db4dd7" providerId="ADAL" clId="{1AF87081-3AB1-4AF8-A87D-0D4CB93632A3}" dt="2024-04-09T09:24:48.787" v="156" actId="1076"/>
      <pc:docMkLst>
        <pc:docMk/>
      </pc:docMkLst>
      <pc:sldChg chg="addSp delSp modSp mod">
        <pc:chgData name="Reuter Anke" userId="3da67a77-c39f-4ee8-b0d8-279da2db4dd7" providerId="ADAL" clId="{1AF87081-3AB1-4AF8-A87D-0D4CB93632A3}" dt="2024-03-21T15:22:31.756" v="9"/>
        <pc:sldMkLst>
          <pc:docMk/>
          <pc:sldMk cId="2282915685" sldId="256"/>
        </pc:sldMkLst>
        <pc:spChg chg="add mod">
          <ac:chgData name="Reuter Anke" userId="3da67a77-c39f-4ee8-b0d8-279da2db4dd7" providerId="ADAL" clId="{1AF87081-3AB1-4AF8-A87D-0D4CB93632A3}" dt="2024-03-21T15:22:31.756" v="9"/>
          <ac:spMkLst>
            <pc:docMk/>
            <pc:sldMk cId="2282915685" sldId="256"/>
            <ac:spMk id="3" creationId="{AB785F7E-4199-8877-EE52-C447587E2D8A}"/>
          </ac:spMkLst>
        </pc:spChg>
        <pc:spChg chg="del">
          <ac:chgData name="Reuter Anke" userId="3da67a77-c39f-4ee8-b0d8-279da2db4dd7" providerId="ADAL" clId="{1AF87081-3AB1-4AF8-A87D-0D4CB93632A3}" dt="2024-03-21T15:22:31.439" v="8" actId="478"/>
          <ac:spMkLst>
            <pc:docMk/>
            <pc:sldMk cId="2282915685" sldId="256"/>
            <ac:spMk id="7" creationId="{875A0505-4284-0585-07F7-637DBC8AA7F3}"/>
          </ac:spMkLst>
        </pc:spChg>
      </pc:sldChg>
      <pc:sldChg chg="addSp delSp modSp mod">
        <pc:chgData name="Reuter Anke" userId="3da67a77-c39f-4ee8-b0d8-279da2db4dd7" providerId="ADAL" clId="{1AF87081-3AB1-4AF8-A87D-0D4CB93632A3}" dt="2024-03-21T15:32:54.352" v="112" actId="790"/>
        <pc:sldMkLst>
          <pc:docMk/>
          <pc:sldMk cId="1678241153" sldId="259"/>
        </pc:sldMkLst>
        <pc:spChg chg="add mod">
          <ac:chgData name="Reuter Anke" userId="3da67a77-c39f-4ee8-b0d8-279da2db4dd7" providerId="ADAL" clId="{1AF87081-3AB1-4AF8-A87D-0D4CB93632A3}" dt="2024-03-21T15:22:35.244" v="11"/>
          <ac:spMkLst>
            <pc:docMk/>
            <pc:sldMk cId="1678241153" sldId="259"/>
            <ac:spMk id="4" creationId="{8290E3A5-3361-BF14-7B54-A8BBF4B5AD56}"/>
          </ac:spMkLst>
        </pc:spChg>
        <pc:spChg chg="mod">
          <ac:chgData name="Reuter Anke" userId="3da67a77-c39f-4ee8-b0d8-279da2db4dd7" providerId="ADAL" clId="{1AF87081-3AB1-4AF8-A87D-0D4CB93632A3}" dt="2024-03-21T15:32:54.352" v="112" actId="790"/>
          <ac:spMkLst>
            <pc:docMk/>
            <pc:sldMk cId="1678241153" sldId="259"/>
            <ac:spMk id="6" creationId="{425FFB67-AE90-45B5-B298-31890F284EC0}"/>
          </ac:spMkLst>
        </pc:spChg>
        <pc:spChg chg="mod">
          <ac:chgData name="Reuter Anke" userId="3da67a77-c39f-4ee8-b0d8-279da2db4dd7" providerId="ADAL" clId="{1AF87081-3AB1-4AF8-A87D-0D4CB93632A3}" dt="2024-03-21T15:32:54.352" v="112" actId="790"/>
          <ac:spMkLst>
            <pc:docMk/>
            <pc:sldMk cId="1678241153" sldId="259"/>
            <ac:spMk id="7" creationId="{87432501-4559-402A-B922-E0C6F1B9BE36}"/>
          </ac:spMkLst>
        </pc:spChg>
        <pc:spChg chg="mod">
          <ac:chgData name="Reuter Anke" userId="3da67a77-c39f-4ee8-b0d8-279da2db4dd7" providerId="ADAL" clId="{1AF87081-3AB1-4AF8-A87D-0D4CB93632A3}" dt="2024-03-21T15:32:54.352" v="112" actId="790"/>
          <ac:spMkLst>
            <pc:docMk/>
            <pc:sldMk cId="1678241153" sldId="259"/>
            <ac:spMk id="8" creationId="{036AC2B5-466E-46E2-B0A9-A8B461EF3299}"/>
          </ac:spMkLst>
        </pc:spChg>
        <pc:spChg chg="mod">
          <ac:chgData name="Reuter Anke" userId="3da67a77-c39f-4ee8-b0d8-279da2db4dd7" providerId="ADAL" clId="{1AF87081-3AB1-4AF8-A87D-0D4CB93632A3}" dt="2024-03-21T15:32:54.352" v="112" actId="790"/>
          <ac:spMkLst>
            <pc:docMk/>
            <pc:sldMk cId="1678241153" sldId="259"/>
            <ac:spMk id="9" creationId="{527F45DB-866E-423B-88A5-CEDC92F9F82A}"/>
          </ac:spMkLst>
        </pc:spChg>
        <pc:spChg chg="mod">
          <ac:chgData name="Reuter Anke" userId="3da67a77-c39f-4ee8-b0d8-279da2db4dd7" providerId="ADAL" clId="{1AF87081-3AB1-4AF8-A87D-0D4CB93632A3}" dt="2024-03-21T15:32:54.352" v="112" actId="790"/>
          <ac:spMkLst>
            <pc:docMk/>
            <pc:sldMk cId="1678241153" sldId="259"/>
            <ac:spMk id="12" creationId="{F26CC0E9-2CC0-4DFA-ACB3-49FC9596B834}"/>
          </ac:spMkLst>
        </pc:spChg>
        <pc:spChg chg="mod">
          <ac:chgData name="Reuter Anke" userId="3da67a77-c39f-4ee8-b0d8-279da2db4dd7" providerId="ADAL" clId="{1AF87081-3AB1-4AF8-A87D-0D4CB93632A3}" dt="2024-03-21T15:32:54.352" v="112" actId="790"/>
          <ac:spMkLst>
            <pc:docMk/>
            <pc:sldMk cId="1678241153" sldId="259"/>
            <ac:spMk id="13" creationId="{E85D037E-7895-46EA-9936-9AB850DF4090}"/>
          </ac:spMkLst>
        </pc:spChg>
        <pc:spChg chg="del">
          <ac:chgData name="Reuter Anke" userId="3da67a77-c39f-4ee8-b0d8-279da2db4dd7" providerId="ADAL" clId="{1AF87081-3AB1-4AF8-A87D-0D4CB93632A3}" dt="2024-03-21T15:22:34.816" v="10" actId="478"/>
          <ac:spMkLst>
            <pc:docMk/>
            <pc:sldMk cId="1678241153" sldId="259"/>
            <ac:spMk id="18" creationId="{F055DAC7-6C84-FB06-799E-1E9681B5891D}"/>
          </ac:spMkLst>
        </pc:spChg>
      </pc:sldChg>
      <pc:sldChg chg="addSp delSp modSp mod">
        <pc:chgData name="Reuter Anke" userId="3da67a77-c39f-4ee8-b0d8-279da2db4dd7" providerId="ADAL" clId="{1AF87081-3AB1-4AF8-A87D-0D4CB93632A3}" dt="2024-04-09T09:24:48.787" v="156" actId="1076"/>
        <pc:sldMkLst>
          <pc:docMk/>
          <pc:sldMk cId="2534864942" sldId="260"/>
        </pc:sldMkLst>
        <pc:spChg chg="mod">
          <ac:chgData name="Reuter Anke" userId="3da67a77-c39f-4ee8-b0d8-279da2db4dd7" providerId="ADAL" clId="{1AF87081-3AB1-4AF8-A87D-0D4CB93632A3}" dt="2024-03-21T15:30:55.672" v="98" actId="20577"/>
          <ac:spMkLst>
            <pc:docMk/>
            <pc:sldMk cId="2534864942" sldId="260"/>
            <ac:spMk id="2" creationId="{7CB4DCAB-E5EB-A8B3-5CCA-F3F2742A55E7}"/>
          </ac:spMkLst>
        </pc:spChg>
        <pc:spChg chg="add mod">
          <ac:chgData name="Reuter Anke" userId="3da67a77-c39f-4ee8-b0d8-279da2db4dd7" providerId="ADAL" clId="{1AF87081-3AB1-4AF8-A87D-0D4CB93632A3}" dt="2024-03-21T15:22:27.660" v="7"/>
          <ac:spMkLst>
            <pc:docMk/>
            <pc:sldMk cId="2534864942" sldId="260"/>
            <ac:spMk id="3" creationId="{849956B0-F291-CF72-31EC-A1EB1184D49D}"/>
          </ac:spMkLst>
        </pc:spChg>
        <pc:spChg chg="mod">
          <ac:chgData name="Reuter Anke" userId="3da67a77-c39f-4ee8-b0d8-279da2db4dd7" providerId="ADAL" clId="{1AF87081-3AB1-4AF8-A87D-0D4CB93632A3}" dt="2024-04-09T09:24:26.018" v="155" actId="1076"/>
          <ac:spMkLst>
            <pc:docMk/>
            <pc:sldMk cId="2534864942" sldId="260"/>
            <ac:spMk id="10" creationId="{5A6A7621-02DF-4A2A-9779-87D514EA237C}"/>
          </ac:spMkLst>
        </pc:spChg>
        <pc:spChg chg="mod">
          <ac:chgData name="Reuter Anke" userId="3da67a77-c39f-4ee8-b0d8-279da2db4dd7" providerId="ADAL" clId="{1AF87081-3AB1-4AF8-A87D-0D4CB93632A3}" dt="2024-04-09T09:24:10.606" v="152" actId="1076"/>
          <ac:spMkLst>
            <pc:docMk/>
            <pc:sldMk cId="2534864942" sldId="260"/>
            <ac:spMk id="11" creationId="{3F53CD10-2D90-4472-AC38-5FD0D61E6C2A}"/>
          </ac:spMkLst>
        </pc:spChg>
        <pc:spChg chg="mod">
          <ac:chgData name="Reuter Anke" userId="3da67a77-c39f-4ee8-b0d8-279da2db4dd7" providerId="ADAL" clId="{1AF87081-3AB1-4AF8-A87D-0D4CB93632A3}" dt="2024-04-09T09:24:06.787" v="151" actId="1076"/>
          <ac:spMkLst>
            <pc:docMk/>
            <pc:sldMk cId="2534864942" sldId="260"/>
            <ac:spMk id="12" creationId="{377C6141-0A5E-47DE-9EB8-5D372F3D12E8}"/>
          </ac:spMkLst>
        </pc:spChg>
        <pc:spChg chg="mod">
          <ac:chgData name="Reuter Anke" userId="3da67a77-c39f-4ee8-b0d8-279da2db4dd7" providerId="ADAL" clId="{1AF87081-3AB1-4AF8-A87D-0D4CB93632A3}" dt="2024-04-09T09:24:04.327" v="150" actId="1076"/>
          <ac:spMkLst>
            <pc:docMk/>
            <pc:sldMk cId="2534864942" sldId="260"/>
            <ac:spMk id="13" creationId="{D397C9C3-0619-4BA1-A0A4-BDAF44C852F5}"/>
          </ac:spMkLst>
        </pc:spChg>
        <pc:spChg chg="mod">
          <ac:chgData name="Reuter Anke" userId="3da67a77-c39f-4ee8-b0d8-279da2db4dd7" providerId="ADAL" clId="{1AF87081-3AB1-4AF8-A87D-0D4CB93632A3}" dt="2024-04-09T09:24:48.787" v="156" actId="1076"/>
          <ac:spMkLst>
            <pc:docMk/>
            <pc:sldMk cId="2534864942" sldId="260"/>
            <ac:spMk id="14" creationId="{07116491-C634-4715-BEC9-5B1586DDA0D5}"/>
          </ac:spMkLst>
        </pc:spChg>
        <pc:spChg chg="mod">
          <ac:chgData name="Reuter Anke" userId="3da67a77-c39f-4ee8-b0d8-279da2db4dd7" providerId="ADAL" clId="{1AF87081-3AB1-4AF8-A87D-0D4CB93632A3}" dt="2024-04-09T09:24:48.787" v="156" actId="1076"/>
          <ac:spMkLst>
            <pc:docMk/>
            <pc:sldMk cId="2534864942" sldId="260"/>
            <ac:spMk id="15" creationId="{BBF6C3B8-91AB-4B78-B60C-1BA0689E61E2}"/>
          </ac:spMkLst>
        </pc:spChg>
        <pc:spChg chg="mod">
          <ac:chgData name="Reuter Anke" userId="3da67a77-c39f-4ee8-b0d8-279da2db4dd7" providerId="ADAL" clId="{1AF87081-3AB1-4AF8-A87D-0D4CB93632A3}" dt="2024-04-09T09:24:48.787" v="156" actId="1076"/>
          <ac:spMkLst>
            <pc:docMk/>
            <pc:sldMk cId="2534864942" sldId="260"/>
            <ac:spMk id="16" creationId="{C6FDE91D-9FA8-4C20-9058-30D759558D49}"/>
          </ac:spMkLst>
        </pc:spChg>
        <pc:spChg chg="mod">
          <ac:chgData name="Reuter Anke" userId="3da67a77-c39f-4ee8-b0d8-279da2db4dd7" providerId="ADAL" clId="{1AF87081-3AB1-4AF8-A87D-0D4CB93632A3}" dt="2024-04-09T09:24:48.787" v="156" actId="1076"/>
          <ac:spMkLst>
            <pc:docMk/>
            <pc:sldMk cId="2534864942" sldId="260"/>
            <ac:spMk id="17" creationId="{459F6AF9-DC4A-46B1-9686-613E42A71BFC}"/>
          </ac:spMkLst>
        </pc:spChg>
        <pc:spChg chg="mod">
          <ac:chgData name="Reuter Anke" userId="3da67a77-c39f-4ee8-b0d8-279da2db4dd7" providerId="ADAL" clId="{1AF87081-3AB1-4AF8-A87D-0D4CB93632A3}" dt="2024-03-21T15:31:06.191" v="100" actId="20577"/>
          <ac:spMkLst>
            <pc:docMk/>
            <pc:sldMk cId="2534864942" sldId="260"/>
            <ac:spMk id="21" creationId="{44E1191E-1F17-4DCB-A06A-77B2F354CC67}"/>
          </ac:spMkLst>
        </pc:spChg>
        <pc:spChg chg="mod">
          <ac:chgData name="Reuter Anke" userId="3da67a77-c39f-4ee8-b0d8-279da2db4dd7" providerId="ADAL" clId="{1AF87081-3AB1-4AF8-A87D-0D4CB93632A3}" dt="2024-03-21T15:30:57.719" v="99" actId="20577"/>
          <ac:spMkLst>
            <pc:docMk/>
            <pc:sldMk cId="2534864942" sldId="260"/>
            <ac:spMk id="23" creationId="{BFF045D0-6BBC-4994-8385-5AD7D040E2AC}"/>
          </ac:spMkLst>
        </pc:spChg>
        <pc:spChg chg="mod">
          <ac:chgData name="Reuter Anke" userId="3da67a77-c39f-4ee8-b0d8-279da2db4dd7" providerId="ADAL" clId="{1AF87081-3AB1-4AF8-A87D-0D4CB93632A3}" dt="2024-03-21T15:31:21.368" v="102" actId="20577"/>
          <ac:spMkLst>
            <pc:docMk/>
            <pc:sldMk cId="2534864942" sldId="260"/>
            <ac:spMk id="24" creationId="{78FEF2B7-CF95-4DC3-B7ED-0A8724161AF1}"/>
          </ac:spMkLst>
        </pc:spChg>
        <pc:spChg chg="mod">
          <ac:chgData name="Reuter Anke" userId="3da67a77-c39f-4ee8-b0d8-279da2db4dd7" providerId="ADAL" clId="{1AF87081-3AB1-4AF8-A87D-0D4CB93632A3}" dt="2024-03-21T15:31:50.279" v="110" actId="403"/>
          <ac:spMkLst>
            <pc:docMk/>
            <pc:sldMk cId="2534864942" sldId="260"/>
            <ac:spMk id="37" creationId="{7276B19F-DBC4-4146-8C23-C32E72BEC0A9}"/>
          </ac:spMkLst>
        </pc:spChg>
        <pc:spChg chg="del">
          <ac:chgData name="Reuter Anke" userId="3da67a77-c39f-4ee8-b0d8-279da2db4dd7" providerId="ADAL" clId="{1AF87081-3AB1-4AF8-A87D-0D4CB93632A3}" dt="2024-03-21T15:22:27.304" v="6" actId="478"/>
          <ac:spMkLst>
            <pc:docMk/>
            <pc:sldMk cId="2534864942" sldId="260"/>
            <ac:spMk id="43" creationId="{02830B66-FA0A-1FD2-3643-ECE255E42B39}"/>
          </ac:spMkLst>
        </pc:spChg>
        <pc:spChg chg="mod">
          <ac:chgData name="Reuter Anke" userId="3da67a77-c39f-4ee8-b0d8-279da2db4dd7" providerId="ADAL" clId="{1AF87081-3AB1-4AF8-A87D-0D4CB93632A3}" dt="2024-03-21T15:31:10.087" v="101" actId="20577"/>
          <ac:spMkLst>
            <pc:docMk/>
            <pc:sldMk cId="2534864942" sldId="260"/>
            <ac:spMk id="69" creationId="{FFCFE8D2-7512-09F5-513B-ECC23278200B}"/>
          </ac:spMkLst>
        </pc:spChg>
        <pc:cxnChg chg="mod">
          <ac:chgData name="Reuter Anke" userId="3da67a77-c39f-4ee8-b0d8-279da2db4dd7" providerId="ADAL" clId="{1AF87081-3AB1-4AF8-A87D-0D4CB93632A3}" dt="2024-03-21T15:30:35.812" v="95" actId="14100"/>
          <ac:cxnSpMkLst>
            <pc:docMk/>
            <pc:sldMk cId="2534864942" sldId="260"/>
            <ac:cxnSpMk id="28" creationId="{7D668220-C338-480F-9DE8-26B1FB8AAA86}"/>
          </ac:cxnSpMkLst>
        </pc:cxnChg>
        <pc:cxnChg chg="mod">
          <ac:chgData name="Reuter Anke" userId="3da67a77-c39f-4ee8-b0d8-279da2db4dd7" providerId="ADAL" clId="{1AF87081-3AB1-4AF8-A87D-0D4CB93632A3}" dt="2024-03-21T15:30:21.008" v="89" actId="14100"/>
          <ac:cxnSpMkLst>
            <pc:docMk/>
            <pc:sldMk cId="2534864942" sldId="260"/>
            <ac:cxnSpMk id="71" creationId="{62391AB0-EF7C-74A8-27C4-810DFD4DA5FF}"/>
          </ac:cxnSpMkLst>
        </pc:cxnChg>
      </pc:sldChg>
      <pc:sldChg chg="addSp delSp modSp mod">
        <pc:chgData name="Reuter Anke" userId="3da67a77-c39f-4ee8-b0d8-279da2db4dd7" providerId="ADAL" clId="{1AF87081-3AB1-4AF8-A87D-0D4CB93632A3}" dt="2024-03-21T15:29:54.525" v="88" actId="948"/>
        <pc:sldMkLst>
          <pc:docMk/>
          <pc:sldMk cId="3355010702" sldId="261"/>
        </pc:sldMkLst>
        <pc:spChg chg="add mod">
          <ac:chgData name="Reuter Anke" userId="3da67a77-c39f-4ee8-b0d8-279da2db4dd7" providerId="ADAL" clId="{1AF87081-3AB1-4AF8-A87D-0D4CB93632A3}" dt="2024-03-21T15:22:24.315" v="5"/>
          <ac:spMkLst>
            <pc:docMk/>
            <pc:sldMk cId="3355010702" sldId="261"/>
            <ac:spMk id="2" creationId="{A724538B-72D4-8A40-14FD-3876645C709D}"/>
          </ac:spMkLst>
        </pc:spChg>
        <pc:spChg chg="mod">
          <ac:chgData name="Reuter Anke" userId="3da67a77-c39f-4ee8-b0d8-279da2db4dd7" providerId="ADAL" clId="{1AF87081-3AB1-4AF8-A87D-0D4CB93632A3}" dt="2024-03-21T15:29:54.525" v="88" actId="948"/>
          <ac:spMkLst>
            <pc:docMk/>
            <pc:sldMk cId="3355010702" sldId="261"/>
            <ac:spMk id="11" creationId="{27FCDFA8-8A3B-4892-A444-37134548BF68}"/>
          </ac:spMkLst>
        </pc:spChg>
        <pc:spChg chg="mod">
          <ac:chgData name="Reuter Anke" userId="3da67a77-c39f-4ee8-b0d8-279da2db4dd7" providerId="ADAL" clId="{1AF87081-3AB1-4AF8-A87D-0D4CB93632A3}" dt="2024-03-21T15:28:58.638" v="68" actId="1076"/>
          <ac:spMkLst>
            <pc:docMk/>
            <pc:sldMk cId="3355010702" sldId="261"/>
            <ac:spMk id="14" creationId="{1CDAA582-CAC1-44BB-9CA7-E70D38B02AEF}"/>
          </ac:spMkLst>
        </pc:spChg>
        <pc:spChg chg="mod">
          <ac:chgData name="Reuter Anke" userId="3da67a77-c39f-4ee8-b0d8-279da2db4dd7" providerId="ADAL" clId="{1AF87081-3AB1-4AF8-A87D-0D4CB93632A3}" dt="2024-03-21T15:29:32.575" v="84" actId="20577"/>
          <ac:spMkLst>
            <pc:docMk/>
            <pc:sldMk cId="3355010702" sldId="261"/>
            <ac:spMk id="30" creationId="{DF6EDB23-58EF-4B92-867D-A68140182906}"/>
          </ac:spMkLst>
        </pc:spChg>
        <pc:spChg chg="del">
          <ac:chgData name="Reuter Anke" userId="3da67a77-c39f-4ee8-b0d8-279da2db4dd7" providerId="ADAL" clId="{1AF87081-3AB1-4AF8-A87D-0D4CB93632A3}" dt="2024-03-21T15:22:24" v="4" actId="478"/>
          <ac:spMkLst>
            <pc:docMk/>
            <pc:sldMk cId="3355010702" sldId="261"/>
            <ac:spMk id="41" creationId="{39C6D51B-B6ED-675D-5362-8D9AEC0899CC}"/>
          </ac:spMkLst>
        </pc:spChg>
        <pc:cxnChg chg="mod">
          <ac:chgData name="Reuter Anke" userId="3da67a77-c39f-4ee8-b0d8-279da2db4dd7" providerId="ADAL" clId="{1AF87081-3AB1-4AF8-A87D-0D4CB93632A3}" dt="2024-03-21T15:28:58.638" v="68" actId="1076"/>
          <ac:cxnSpMkLst>
            <pc:docMk/>
            <pc:sldMk cId="3355010702" sldId="261"/>
            <ac:cxnSpMk id="21" creationId="{AD795861-8B95-4D5D-9083-16C0706156FB}"/>
          </ac:cxnSpMkLst>
        </pc:cxnChg>
      </pc:sldChg>
      <pc:sldChg chg="addSp modSp mod">
        <pc:chgData name="Reuter Anke" userId="3da67a77-c39f-4ee8-b0d8-279da2db4dd7" providerId="ADAL" clId="{1AF87081-3AB1-4AF8-A87D-0D4CB93632A3}" dt="2024-03-21T15:33:35.343" v="116" actId="790"/>
        <pc:sldMkLst>
          <pc:docMk/>
          <pc:sldMk cId="298512247" sldId="340"/>
        </pc:sldMkLst>
        <pc:spChg chg="mod">
          <ac:chgData name="Reuter Anke" userId="3da67a77-c39f-4ee8-b0d8-279da2db4dd7" providerId="ADAL" clId="{1AF87081-3AB1-4AF8-A87D-0D4CB93632A3}" dt="2024-03-21T15:33:35.343" v="116" actId="790"/>
          <ac:spMkLst>
            <pc:docMk/>
            <pc:sldMk cId="298512247" sldId="340"/>
            <ac:spMk id="2" creationId="{38670FFB-2BB1-38AC-8DB3-339EE3F5F4F5}"/>
          </ac:spMkLst>
        </pc:spChg>
        <pc:spChg chg="mod">
          <ac:chgData name="Reuter Anke" userId="3da67a77-c39f-4ee8-b0d8-279da2db4dd7" providerId="ADAL" clId="{1AF87081-3AB1-4AF8-A87D-0D4CB93632A3}" dt="2024-03-21T15:33:30.775" v="115" actId="20577"/>
          <ac:spMkLst>
            <pc:docMk/>
            <pc:sldMk cId="298512247" sldId="340"/>
            <ac:spMk id="5" creationId="{73386F5E-EB73-C5AE-4BA3-1A46AE07DA41}"/>
          </ac:spMkLst>
        </pc:spChg>
        <pc:spChg chg="add mod">
          <ac:chgData name="Reuter Anke" userId="3da67a77-c39f-4ee8-b0d8-279da2db4dd7" providerId="ADAL" clId="{1AF87081-3AB1-4AF8-A87D-0D4CB93632A3}" dt="2024-03-21T15:22:44.651" v="12"/>
          <ac:spMkLst>
            <pc:docMk/>
            <pc:sldMk cId="298512247" sldId="340"/>
            <ac:spMk id="12" creationId="{5FD73278-3535-E145-6B9B-E81307C1BFC4}"/>
          </ac:spMkLst>
        </pc:spChg>
      </pc:sldChg>
      <pc:sldChg chg="delSp modSp mod">
        <pc:chgData name="Reuter Anke" userId="3da67a77-c39f-4ee8-b0d8-279da2db4dd7" providerId="ADAL" clId="{1AF87081-3AB1-4AF8-A87D-0D4CB93632A3}" dt="2024-04-09T09:20:58.456" v="137" actId="478"/>
        <pc:sldMkLst>
          <pc:docMk/>
          <pc:sldMk cId="1165750132" sldId="354"/>
        </pc:sldMkLst>
        <pc:spChg chg="mod">
          <ac:chgData name="Reuter Anke" userId="3da67a77-c39f-4ee8-b0d8-279da2db4dd7" providerId="ADAL" clId="{1AF87081-3AB1-4AF8-A87D-0D4CB93632A3}" dt="2024-03-21T15:34:12.304" v="120" actId="790"/>
          <ac:spMkLst>
            <pc:docMk/>
            <pc:sldMk cId="1165750132" sldId="354"/>
            <ac:spMk id="2" creationId="{1B7FEACB-1F8C-7B4D-3428-531874830222}"/>
          </ac:spMkLst>
        </pc:spChg>
        <pc:spChg chg="mod">
          <ac:chgData name="Reuter Anke" userId="3da67a77-c39f-4ee8-b0d8-279da2db4dd7" providerId="ADAL" clId="{1AF87081-3AB1-4AF8-A87D-0D4CB93632A3}" dt="2024-03-21T15:34:22.811" v="128" actId="403"/>
          <ac:spMkLst>
            <pc:docMk/>
            <pc:sldMk cId="1165750132" sldId="354"/>
            <ac:spMk id="3" creationId="{D0E7CAAB-86A3-B390-F985-C87B13FDF3E9}"/>
          </ac:spMkLst>
        </pc:spChg>
        <pc:spChg chg="del">
          <ac:chgData name="Reuter Anke" userId="3da67a77-c39f-4ee8-b0d8-279da2db4dd7" providerId="ADAL" clId="{1AF87081-3AB1-4AF8-A87D-0D4CB93632A3}" dt="2024-04-09T09:20:58.456" v="137" actId="478"/>
          <ac:spMkLst>
            <pc:docMk/>
            <pc:sldMk cId="1165750132" sldId="354"/>
            <ac:spMk id="5" creationId="{1137DAFA-7DFA-DA94-9F04-8F2B7BEB68A2}"/>
          </ac:spMkLst>
        </pc:spChg>
        <pc:spChg chg="del">
          <ac:chgData name="Reuter Anke" userId="3da67a77-c39f-4ee8-b0d8-279da2db4dd7" providerId="ADAL" clId="{1AF87081-3AB1-4AF8-A87D-0D4CB93632A3}" dt="2024-03-21T15:22:51.831" v="14" actId="478"/>
          <ac:spMkLst>
            <pc:docMk/>
            <pc:sldMk cId="1165750132" sldId="354"/>
            <ac:spMk id="5" creationId="{C3CE90C9-82BC-3243-FE83-60C5B8957DFB}"/>
          </ac:spMkLst>
        </pc:spChg>
      </pc:sldChg>
      <pc:sldChg chg="delSp modSp mod modNotesTx">
        <pc:chgData name="Reuter Anke" userId="3da67a77-c39f-4ee8-b0d8-279da2db4dd7" providerId="ADAL" clId="{1AF87081-3AB1-4AF8-A87D-0D4CB93632A3}" dt="2024-04-09T09:20:49.011" v="135" actId="478"/>
        <pc:sldMkLst>
          <pc:docMk/>
          <pc:sldMk cId="461644377" sldId="380"/>
        </pc:sldMkLst>
        <pc:spChg chg="mod">
          <ac:chgData name="Reuter Anke" userId="3da67a77-c39f-4ee8-b0d8-279da2db4dd7" providerId="ADAL" clId="{1AF87081-3AB1-4AF8-A87D-0D4CB93632A3}" dt="2024-03-21T15:27:54.571" v="62" actId="1076"/>
          <ac:spMkLst>
            <pc:docMk/>
            <pc:sldMk cId="461644377" sldId="380"/>
            <ac:spMk id="3" creationId="{D0E7CAAB-86A3-B390-F985-C87B13FDF3E9}"/>
          </ac:spMkLst>
        </pc:spChg>
        <pc:spChg chg="del">
          <ac:chgData name="Reuter Anke" userId="3da67a77-c39f-4ee8-b0d8-279da2db4dd7" providerId="ADAL" clId="{1AF87081-3AB1-4AF8-A87D-0D4CB93632A3}" dt="2024-04-09T09:20:49.011" v="135" actId="478"/>
          <ac:spMkLst>
            <pc:docMk/>
            <pc:sldMk cId="461644377" sldId="380"/>
            <ac:spMk id="5" creationId="{DA112350-39FE-6E16-59D0-6D0EFB6D1311}"/>
          </ac:spMkLst>
        </pc:spChg>
      </pc:sldChg>
      <pc:sldChg chg="modSp mod">
        <pc:chgData name="Reuter Anke" userId="3da67a77-c39f-4ee8-b0d8-279da2db4dd7" providerId="ADAL" clId="{1AF87081-3AB1-4AF8-A87D-0D4CB93632A3}" dt="2024-04-03T10:43:53.633" v="134" actId="20577"/>
        <pc:sldMkLst>
          <pc:docMk/>
          <pc:sldMk cId="4288443095" sldId="397"/>
        </pc:sldMkLst>
        <pc:spChg chg="mod">
          <ac:chgData name="Reuter Anke" userId="3da67a77-c39f-4ee8-b0d8-279da2db4dd7" providerId="ADAL" clId="{1AF87081-3AB1-4AF8-A87D-0D4CB93632A3}" dt="2024-04-03T10:43:53.633" v="134" actId="20577"/>
          <ac:spMkLst>
            <pc:docMk/>
            <pc:sldMk cId="4288443095" sldId="397"/>
            <ac:spMk id="2" creationId="{8E913815-AF46-3CE6-1E35-A2748E114CBA}"/>
          </ac:spMkLst>
        </pc:spChg>
      </pc:sldChg>
      <pc:sldChg chg="delSp mod">
        <pc:chgData name="Reuter Anke" userId="3da67a77-c39f-4ee8-b0d8-279da2db4dd7" providerId="ADAL" clId="{1AF87081-3AB1-4AF8-A87D-0D4CB93632A3}" dt="2024-03-21T15:33:22.975" v="113" actId="478"/>
        <pc:sldMkLst>
          <pc:docMk/>
          <pc:sldMk cId="3436675145" sldId="410"/>
        </pc:sldMkLst>
        <pc:spChg chg="del">
          <ac:chgData name="Reuter Anke" userId="3da67a77-c39f-4ee8-b0d8-279da2db4dd7" providerId="ADAL" clId="{1AF87081-3AB1-4AF8-A87D-0D4CB93632A3}" dt="2024-03-21T15:33:22.975" v="113" actId="478"/>
          <ac:spMkLst>
            <pc:docMk/>
            <pc:sldMk cId="3436675145" sldId="410"/>
            <ac:spMk id="7" creationId="{F223AC60-552D-AD32-BEE8-F1E30821D673}"/>
          </ac:spMkLst>
        </pc:spChg>
      </pc:sldChg>
      <pc:sldChg chg="addSp modSp mod">
        <pc:chgData name="Reuter Anke" userId="3da67a77-c39f-4ee8-b0d8-279da2db4dd7" providerId="ADAL" clId="{1AF87081-3AB1-4AF8-A87D-0D4CB93632A3}" dt="2024-03-21T15:33:58.028" v="119" actId="1076"/>
        <pc:sldMkLst>
          <pc:docMk/>
          <pc:sldMk cId="1063684614" sldId="411"/>
        </pc:sldMkLst>
        <pc:spChg chg="add mod">
          <ac:chgData name="Reuter Anke" userId="3da67a77-c39f-4ee8-b0d8-279da2db4dd7" providerId="ADAL" clId="{1AF87081-3AB1-4AF8-A87D-0D4CB93632A3}" dt="2024-03-21T15:22:47.555" v="13"/>
          <ac:spMkLst>
            <pc:docMk/>
            <pc:sldMk cId="1063684614" sldId="411"/>
            <ac:spMk id="5" creationId="{79EFE07B-43FE-C7CC-2097-AD1D0CB7534D}"/>
          </ac:spMkLst>
        </pc:spChg>
        <pc:spChg chg="mod">
          <ac:chgData name="Reuter Anke" userId="3da67a77-c39f-4ee8-b0d8-279da2db4dd7" providerId="ADAL" clId="{1AF87081-3AB1-4AF8-A87D-0D4CB93632A3}" dt="2024-03-21T15:33:58.028" v="119" actId="1076"/>
          <ac:spMkLst>
            <pc:docMk/>
            <pc:sldMk cId="1063684614" sldId="411"/>
            <ac:spMk id="13" creationId="{3F73E69F-9379-753E-19F6-01FB0995405D}"/>
          </ac:spMkLst>
        </pc:spChg>
      </pc:sldChg>
      <pc:sldChg chg="modSp mod">
        <pc:chgData name="Reuter Anke" userId="3da67a77-c39f-4ee8-b0d8-279da2db4dd7" providerId="ADAL" clId="{1AF87081-3AB1-4AF8-A87D-0D4CB93632A3}" dt="2024-03-21T15:27:01.280" v="45" actId="790"/>
        <pc:sldMkLst>
          <pc:docMk/>
          <pc:sldMk cId="457410513" sldId="2686"/>
        </pc:sldMkLst>
        <pc:spChg chg="mod">
          <ac:chgData name="Reuter Anke" userId="3da67a77-c39f-4ee8-b0d8-279da2db4dd7" providerId="ADAL" clId="{1AF87081-3AB1-4AF8-A87D-0D4CB93632A3}" dt="2024-03-21T15:27:01.280" v="45" actId="790"/>
          <ac:spMkLst>
            <pc:docMk/>
            <pc:sldMk cId="457410513" sldId="2686"/>
            <ac:spMk id="2" creationId="{52EC523C-D040-C873-DA02-9B3A1C5E6820}"/>
          </ac:spMkLst>
        </pc:spChg>
      </pc:sldChg>
      <pc:sldChg chg="delSp modSp mod modNotesTx">
        <pc:chgData name="Reuter Anke" userId="3da67a77-c39f-4ee8-b0d8-279da2db4dd7" providerId="ADAL" clId="{1AF87081-3AB1-4AF8-A87D-0D4CB93632A3}" dt="2024-04-09T09:20:51.223" v="136" actId="478"/>
        <pc:sldMkLst>
          <pc:docMk/>
          <pc:sldMk cId="2586687466" sldId="2687"/>
        </pc:sldMkLst>
        <pc:spChg chg="mod">
          <ac:chgData name="Reuter Anke" userId="3da67a77-c39f-4ee8-b0d8-279da2db4dd7" providerId="ADAL" clId="{1AF87081-3AB1-4AF8-A87D-0D4CB93632A3}" dt="2024-03-21T15:28:15.999" v="67" actId="20577"/>
          <ac:spMkLst>
            <pc:docMk/>
            <pc:sldMk cId="2586687466" sldId="2687"/>
            <ac:spMk id="3" creationId="{D0E7CAAB-86A3-B390-F985-C87B13FDF3E9}"/>
          </ac:spMkLst>
        </pc:spChg>
        <pc:spChg chg="del">
          <ac:chgData name="Reuter Anke" userId="3da67a77-c39f-4ee8-b0d8-279da2db4dd7" providerId="ADAL" clId="{1AF87081-3AB1-4AF8-A87D-0D4CB93632A3}" dt="2024-04-09T09:20:51.223" v="136" actId="478"/>
          <ac:spMkLst>
            <pc:docMk/>
            <pc:sldMk cId="2586687466" sldId="2687"/>
            <ac:spMk id="5" creationId="{8E565788-8355-A64F-5233-970DD1CCC4C5}"/>
          </ac:spMkLst>
        </pc:spChg>
      </pc:sldChg>
      <pc:sldChg chg="addSp delSp modSp mod">
        <pc:chgData name="Reuter Anke" userId="3da67a77-c39f-4ee8-b0d8-279da2db4dd7" providerId="ADAL" clId="{1AF87081-3AB1-4AF8-A87D-0D4CB93632A3}" dt="2024-03-21T15:22:20.637" v="3"/>
        <pc:sldMkLst>
          <pc:docMk/>
          <pc:sldMk cId="1099908304" sldId="2689"/>
        </pc:sldMkLst>
        <pc:spChg chg="add mod">
          <ac:chgData name="Reuter Anke" userId="3da67a77-c39f-4ee8-b0d8-279da2db4dd7" providerId="ADAL" clId="{1AF87081-3AB1-4AF8-A87D-0D4CB93632A3}" dt="2024-03-21T15:22:20.637" v="3"/>
          <ac:spMkLst>
            <pc:docMk/>
            <pc:sldMk cId="1099908304" sldId="2689"/>
            <ac:spMk id="2" creationId="{1155BE70-FC12-FE32-EC6E-B606F71FD263}"/>
          </ac:spMkLst>
        </pc:spChg>
        <pc:spChg chg="del">
          <ac:chgData name="Reuter Anke" userId="3da67a77-c39f-4ee8-b0d8-279da2db4dd7" providerId="ADAL" clId="{1AF87081-3AB1-4AF8-A87D-0D4CB93632A3}" dt="2024-03-21T15:22:20.016" v="2" actId="478"/>
          <ac:spMkLst>
            <pc:docMk/>
            <pc:sldMk cId="1099908304" sldId="2689"/>
            <ac:spMk id="3" creationId="{EFF57536-ABB4-518B-0CD4-25A3FB9E130F}"/>
          </ac:spMkLst>
        </pc:spChg>
      </pc:sldChg>
      <pc:sldChg chg="addSp delSp modSp mod modClrScheme chgLayout">
        <pc:chgData name="Reuter Anke" userId="3da67a77-c39f-4ee8-b0d8-279da2db4dd7" providerId="ADAL" clId="{1AF87081-3AB1-4AF8-A87D-0D4CB93632A3}" dt="2024-04-09T09:23:50.752" v="149" actId="478"/>
        <pc:sldMkLst>
          <pc:docMk/>
          <pc:sldMk cId="2358589115" sldId="2694"/>
        </pc:sldMkLst>
        <pc:spChg chg="add del mod ord">
          <ac:chgData name="Reuter Anke" userId="3da67a77-c39f-4ee8-b0d8-279da2db4dd7" providerId="ADAL" clId="{1AF87081-3AB1-4AF8-A87D-0D4CB93632A3}" dt="2024-04-09T09:23:50.752" v="149" actId="478"/>
          <ac:spMkLst>
            <pc:docMk/>
            <pc:sldMk cId="2358589115" sldId="2694"/>
            <ac:spMk id="2" creationId="{97746F0F-B88F-87B7-DE7A-0FA35FC44578}"/>
          </ac:spMkLst>
        </pc:spChg>
        <pc:spChg chg="mod ord">
          <ac:chgData name="Reuter Anke" userId="3da67a77-c39f-4ee8-b0d8-279da2db4dd7" providerId="ADAL" clId="{1AF87081-3AB1-4AF8-A87D-0D4CB93632A3}" dt="2024-04-09T09:23:40.553" v="147" actId="700"/>
          <ac:spMkLst>
            <pc:docMk/>
            <pc:sldMk cId="2358589115" sldId="2694"/>
            <ac:spMk id="5" creationId="{4F4361B8-D91E-9E47-641D-3EFB78E6A394}"/>
          </ac:spMkLst>
        </pc:spChg>
      </pc:sldChg>
      <pc:sldMasterChg chg="delSldLayout modSldLayout sldLayoutOrd">
        <pc:chgData name="Reuter Anke" userId="3da67a77-c39f-4ee8-b0d8-279da2db4dd7" providerId="ADAL" clId="{1AF87081-3AB1-4AF8-A87D-0D4CB93632A3}" dt="2024-04-09T09:23:45.909" v="148" actId="2696"/>
        <pc:sldMasterMkLst>
          <pc:docMk/>
          <pc:sldMasterMk cId="211686908" sldId="2147483660"/>
        </pc:sldMasterMkLst>
        <pc:sldLayoutChg chg="del">
          <pc:chgData name="Reuter Anke" userId="3da67a77-c39f-4ee8-b0d8-279da2db4dd7" providerId="ADAL" clId="{1AF87081-3AB1-4AF8-A87D-0D4CB93632A3}" dt="2024-04-09T09:23:06.436" v="142" actId="2696"/>
          <pc:sldLayoutMkLst>
            <pc:docMk/>
            <pc:sldMasterMk cId="211686908" sldId="2147483660"/>
            <pc:sldLayoutMk cId="2775961789" sldId="2147483650"/>
          </pc:sldLayoutMkLst>
        </pc:sldLayoutChg>
        <pc:sldLayoutChg chg="del">
          <pc:chgData name="Reuter Anke" userId="3da67a77-c39f-4ee8-b0d8-279da2db4dd7" providerId="ADAL" clId="{1AF87081-3AB1-4AF8-A87D-0D4CB93632A3}" dt="2024-04-09T09:23:08.262" v="143" actId="2696"/>
          <pc:sldLayoutMkLst>
            <pc:docMk/>
            <pc:sldMasterMk cId="211686908" sldId="2147483660"/>
            <pc:sldLayoutMk cId="591576484" sldId="2147483654"/>
          </pc:sldLayoutMkLst>
        </pc:sldLayoutChg>
        <pc:sldLayoutChg chg="del">
          <pc:chgData name="Reuter Anke" userId="3da67a77-c39f-4ee8-b0d8-279da2db4dd7" providerId="ADAL" clId="{1AF87081-3AB1-4AF8-A87D-0D4CB93632A3}" dt="2024-04-09T09:21:34.177" v="140" actId="2696"/>
          <pc:sldLayoutMkLst>
            <pc:docMk/>
            <pc:sldMasterMk cId="211686908" sldId="2147483660"/>
            <pc:sldLayoutMk cId="3977476800" sldId="2147483662"/>
          </pc:sldLayoutMkLst>
        </pc:sldLayoutChg>
        <pc:sldLayoutChg chg="del">
          <pc:chgData name="Reuter Anke" userId="3da67a77-c39f-4ee8-b0d8-279da2db4dd7" providerId="ADAL" clId="{1AF87081-3AB1-4AF8-A87D-0D4CB93632A3}" dt="2024-04-09T09:21:36.204" v="141" actId="2696"/>
          <pc:sldLayoutMkLst>
            <pc:docMk/>
            <pc:sldMasterMk cId="211686908" sldId="2147483660"/>
            <pc:sldLayoutMk cId="759218646" sldId="2147483663"/>
          </pc:sldLayoutMkLst>
        </pc:sldLayoutChg>
        <pc:sldLayoutChg chg="del">
          <pc:chgData name="Reuter Anke" userId="3da67a77-c39f-4ee8-b0d8-279da2db4dd7" providerId="ADAL" clId="{1AF87081-3AB1-4AF8-A87D-0D4CB93632A3}" dt="2024-04-09T09:23:22.907" v="144" actId="2696"/>
          <pc:sldLayoutMkLst>
            <pc:docMk/>
            <pc:sldMasterMk cId="211686908" sldId="2147483660"/>
            <pc:sldLayoutMk cId="674687483" sldId="2147483664"/>
          </pc:sldLayoutMkLst>
        </pc:sldLayoutChg>
        <pc:sldLayoutChg chg="modSp mod">
          <pc:chgData name="Reuter Anke" userId="3da67a77-c39f-4ee8-b0d8-279da2db4dd7" providerId="ADAL" clId="{1AF87081-3AB1-4AF8-A87D-0D4CB93632A3}" dt="2024-04-09T09:21:15.624" v="139" actId="20577"/>
          <pc:sldLayoutMkLst>
            <pc:docMk/>
            <pc:sldMasterMk cId="211686908" sldId="2147483660"/>
            <pc:sldLayoutMk cId="3428147710" sldId="2147483670"/>
          </pc:sldLayoutMkLst>
          <pc:spChg chg="mod">
            <ac:chgData name="Reuter Anke" userId="3da67a77-c39f-4ee8-b0d8-279da2db4dd7" providerId="ADAL" clId="{1AF87081-3AB1-4AF8-A87D-0D4CB93632A3}" dt="2024-04-09T09:21:15.624" v="139" actId="20577"/>
            <ac:spMkLst>
              <pc:docMk/>
              <pc:sldMasterMk cId="211686908" sldId="2147483660"/>
              <pc:sldLayoutMk cId="3428147710" sldId="2147483670"/>
              <ac:spMk id="8" creationId="{6085AB3D-6C24-96B7-EBB4-AC5D54BBB208}"/>
            </ac:spMkLst>
          </pc:spChg>
        </pc:sldLayoutChg>
        <pc:sldLayoutChg chg="del">
          <pc:chgData name="Reuter Anke" userId="3da67a77-c39f-4ee8-b0d8-279da2db4dd7" providerId="ADAL" clId="{1AF87081-3AB1-4AF8-A87D-0D4CB93632A3}" dt="2024-04-09T09:23:45.909" v="148" actId="2696"/>
          <pc:sldLayoutMkLst>
            <pc:docMk/>
            <pc:sldMasterMk cId="211686908" sldId="2147483660"/>
            <pc:sldLayoutMk cId="2086746727" sldId="2147483671"/>
          </pc:sldLayoutMkLst>
        </pc:sldLayoutChg>
        <pc:sldLayoutChg chg="ord">
          <pc:chgData name="Reuter Anke" userId="3da67a77-c39f-4ee8-b0d8-279da2db4dd7" providerId="ADAL" clId="{1AF87081-3AB1-4AF8-A87D-0D4CB93632A3}" dt="2024-04-09T09:23:26.848" v="146" actId="20578"/>
          <pc:sldLayoutMkLst>
            <pc:docMk/>
            <pc:sldMasterMk cId="211686908" sldId="2147483660"/>
            <pc:sldLayoutMk cId="836883247" sldId="2147483672"/>
          </pc:sldLayoutMkLst>
        </pc:sldLayoutChg>
      </pc:sldMasterChg>
    </pc:docChg>
  </pc:docChgLst>
  <pc:docChgLst>
    <pc:chgData name="Reuter Anke" userId="3da67a77-c39f-4ee8-b0d8-279da2db4dd7" providerId="ADAL" clId="{DB7D9E40-F934-4176-B421-710E9E70E476}"/>
    <pc:docChg chg="undo custSel addSld delSld modSld">
      <pc:chgData name="Reuter Anke" userId="3da67a77-c39f-4ee8-b0d8-279da2db4dd7" providerId="ADAL" clId="{DB7D9E40-F934-4176-B421-710E9E70E476}" dt="2023-10-12T13:43:36.817" v="342" actId="1076"/>
      <pc:docMkLst>
        <pc:docMk/>
      </pc:docMkLst>
      <pc:sldChg chg="addSp modSp add mod">
        <pc:chgData name="Reuter Anke" userId="3da67a77-c39f-4ee8-b0d8-279da2db4dd7" providerId="ADAL" clId="{DB7D9E40-F934-4176-B421-710E9E70E476}" dt="2023-10-12T13:19:55.171" v="336" actId="1037"/>
        <pc:sldMkLst>
          <pc:docMk/>
          <pc:sldMk cId="2282915685" sldId="256"/>
        </pc:sldMkLst>
        <pc:spChg chg="mod">
          <ac:chgData name="Reuter Anke" userId="3da67a77-c39f-4ee8-b0d8-279da2db4dd7" providerId="ADAL" clId="{DB7D9E40-F934-4176-B421-710E9E70E476}" dt="2023-10-12T13:18:44.350" v="270"/>
          <ac:spMkLst>
            <pc:docMk/>
            <pc:sldMk cId="2282915685" sldId="256"/>
            <ac:spMk id="4" creationId="{6BE9C132-3229-4468-A292-83E0CE4F9AC4}"/>
          </ac:spMkLst>
        </pc:spChg>
        <pc:spChg chg="add mod">
          <ac:chgData name="Reuter Anke" userId="3da67a77-c39f-4ee8-b0d8-279da2db4dd7" providerId="ADAL" clId="{DB7D9E40-F934-4176-B421-710E9E70E476}" dt="2023-10-12T13:19:55.171" v="336" actId="1037"/>
          <ac:spMkLst>
            <pc:docMk/>
            <pc:sldMk cId="2282915685" sldId="256"/>
            <ac:spMk id="5" creationId="{3DF3859E-670D-F83D-24D1-8CC8B1A116C6}"/>
          </ac:spMkLst>
        </pc:spChg>
      </pc:sldChg>
      <pc:sldChg chg="add del">
        <pc:chgData name="Reuter Anke" userId="3da67a77-c39f-4ee8-b0d8-279da2db4dd7" providerId="ADAL" clId="{DB7D9E40-F934-4176-B421-710E9E70E476}" dt="2023-10-12T13:19:59.761" v="337" actId="47"/>
        <pc:sldMkLst>
          <pc:docMk/>
          <pc:sldMk cId="2676677775" sldId="257"/>
        </pc:sldMkLst>
      </pc:sldChg>
      <pc:sldChg chg="delSp modSp add del mod">
        <pc:chgData name="Reuter Anke" userId="3da67a77-c39f-4ee8-b0d8-279da2db4dd7" providerId="ADAL" clId="{DB7D9E40-F934-4176-B421-710E9E70E476}" dt="2023-10-12T13:22:36.380" v="341" actId="47"/>
        <pc:sldMkLst>
          <pc:docMk/>
          <pc:sldMk cId="1025166523" sldId="258"/>
        </pc:sldMkLst>
        <pc:spChg chg="del mod">
          <ac:chgData name="Reuter Anke" userId="3da67a77-c39f-4ee8-b0d8-279da2db4dd7" providerId="ADAL" clId="{DB7D9E40-F934-4176-B421-710E9E70E476}" dt="2023-10-12T13:22:35.985" v="340"/>
          <ac:spMkLst>
            <pc:docMk/>
            <pc:sldMk cId="1025166523" sldId="258"/>
            <ac:spMk id="4" creationId="{6BE9C132-3229-4468-A292-83E0CE4F9AC4}"/>
          </ac:spMkLst>
        </pc:spChg>
      </pc:sldChg>
      <pc:sldChg chg="add">
        <pc:chgData name="Reuter Anke" userId="3da67a77-c39f-4ee8-b0d8-279da2db4dd7" providerId="ADAL" clId="{DB7D9E40-F934-4176-B421-710E9E70E476}" dt="2023-10-11T13:43:31.782" v="0"/>
        <pc:sldMkLst>
          <pc:docMk/>
          <pc:sldMk cId="1678241153" sldId="259"/>
        </pc:sldMkLst>
      </pc:sldChg>
      <pc:sldChg chg="add">
        <pc:chgData name="Reuter Anke" userId="3da67a77-c39f-4ee8-b0d8-279da2db4dd7" providerId="ADAL" clId="{DB7D9E40-F934-4176-B421-710E9E70E476}" dt="2023-10-11T13:43:31.782" v="0"/>
        <pc:sldMkLst>
          <pc:docMk/>
          <pc:sldMk cId="2534864942" sldId="260"/>
        </pc:sldMkLst>
      </pc:sldChg>
      <pc:sldChg chg="add">
        <pc:chgData name="Reuter Anke" userId="3da67a77-c39f-4ee8-b0d8-279da2db4dd7" providerId="ADAL" clId="{DB7D9E40-F934-4176-B421-710E9E70E476}" dt="2023-10-11T13:43:31.782" v="0"/>
        <pc:sldMkLst>
          <pc:docMk/>
          <pc:sldMk cId="3355010702" sldId="261"/>
        </pc:sldMkLst>
      </pc:sldChg>
      <pc:sldChg chg="modSp mod">
        <pc:chgData name="Reuter Anke" userId="3da67a77-c39f-4ee8-b0d8-279da2db4dd7" providerId="ADAL" clId="{DB7D9E40-F934-4176-B421-710E9E70E476}" dt="2023-10-12T13:43:36.817" v="342" actId="1076"/>
        <pc:sldMkLst>
          <pc:docMk/>
          <pc:sldMk cId="1165750132" sldId="354"/>
        </pc:sldMkLst>
        <pc:spChg chg="mod">
          <ac:chgData name="Reuter Anke" userId="3da67a77-c39f-4ee8-b0d8-279da2db4dd7" providerId="ADAL" clId="{DB7D9E40-F934-4176-B421-710E9E70E476}" dt="2023-10-12T13:43:36.817" v="342" actId="1076"/>
          <ac:spMkLst>
            <pc:docMk/>
            <pc:sldMk cId="1165750132" sldId="354"/>
            <ac:spMk id="3" creationId="{D0E7CAAB-86A3-B390-F985-C87B13FDF3E9}"/>
          </ac:spMkLst>
        </pc:spChg>
      </pc:sldChg>
      <pc:sldChg chg="modSp add mod">
        <pc:chgData name="Reuter Anke" userId="3da67a77-c39f-4ee8-b0d8-279da2db4dd7" providerId="ADAL" clId="{DB7D9E40-F934-4176-B421-710E9E70E476}" dt="2023-10-12T12:53:34.521" v="259" actId="948"/>
        <pc:sldMkLst>
          <pc:docMk/>
          <pc:sldMk cId="461644377" sldId="380"/>
        </pc:sldMkLst>
        <pc:spChg chg="mod">
          <ac:chgData name="Reuter Anke" userId="3da67a77-c39f-4ee8-b0d8-279da2db4dd7" providerId="ADAL" clId="{DB7D9E40-F934-4176-B421-710E9E70E476}" dt="2023-10-12T12:53:34.521" v="259" actId="948"/>
          <ac:spMkLst>
            <pc:docMk/>
            <pc:sldMk cId="461644377" sldId="380"/>
            <ac:spMk id="3" creationId="{D0E7CAAB-86A3-B390-F985-C87B13FDF3E9}"/>
          </ac:spMkLst>
        </pc:spChg>
      </pc:sldChg>
      <pc:sldChg chg="modSp mod">
        <pc:chgData name="Reuter Anke" userId="3da67a77-c39f-4ee8-b0d8-279da2db4dd7" providerId="ADAL" clId="{DB7D9E40-F934-4176-B421-710E9E70E476}" dt="2023-10-11T13:47:48.090" v="201" actId="20577"/>
        <pc:sldMkLst>
          <pc:docMk/>
          <pc:sldMk cId="4288443095" sldId="397"/>
        </pc:sldMkLst>
        <pc:spChg chg="mod">
          <ac:chgData name="Reuter Anke" userId="3da67a77-c39f-4ee8-b0d8-279da2db4dd7" providerId="ADAL" clId="{DB7D9E40-F934-4176-B421-710E9E70E476}" dt="2023-10-11T13:47:48.090" v="201" actId="20577"/>
          <ac:spMkLst>
            <pc:docMk/>
            <pc:sldMk cId="4288443095" sldId="397"/>
            <ac:spMk id="2" creationId="{8E913815-AF46-3CE6-1E35-A2748E114CBA}"/>
          </ac:spMkLst>
        </pc:spChg>
        <pc:spChg chg="mod">
          <ac:chgData name="Reuter Anke" userId="3da67a77-c39f-4ee8-b0d8-279da2db4dd7" providerId="ADAL" clId="{DB7D9E40-F934-4176-B421-710E9E70E476}" dt="2023-10-11T13:47:39.325" v="196" actId="13926"/>
          <ac:spMkLst>
            <pc:docMk/>
            <pc:sldMk cId="4288443095" sldId="397"/>
            <ac:spMk id="6" creationId="{D25DFAA6-A18E-E2EA-8381-E117E9C1B940}"/>
          </ac:spMkLst>
        </pc:spChg>
      </pc:sldChg>
      <pc:sldChg chg="add">
        <pc:chgData name="Reuter Anke" userId="3da67a77-c39f-4ee8-b0d8-279da2db4dd7" providerId="ADAL" clId="{DB7D9E40-F934-4176-B421-710E9E70E476}" dt="2023-10-11T13:43:31.782" v="0"/>
        <pc:sldMkLst>
          <pc:docMk/>
          <pc:sldMk cId="90630605" sldId="2676"/>
        </pc:sldMkLst>
      </pc:sldChg>
      <pc:sldChg chg="modSp add mod">
        <pc:chgData name="Reuter Anke" userId="3da67a77-c39f-4ee8-b0d8-279da2db4dd7" providerId="ADAL" clId="{DB7D9E40-F934-4176-B421-710E9E70E476}" dt="2023-10-11T13:46:42.217" v="123" actId="20577"/>
        <pc:sldMkLst>
          <pc:docMk/>
          <pc:sldMk cId="707012556" sldId="2677"/>
        </pc:sldMkLst>
        <pc:spChg chg="mod">
          <ac:chgData name="Reuter Anke" userId="3da67a77-c39f-4ee8-b0d8-279da2db4dd7" providerId="ADAL" clId="{DB7D9E40-F934-4176-B421-710E9E70E476}" dt="2023-10-11T13:43:57.082" v="44" actId="403"/>
          <ac:spMkLst>
            <pc:docMk/>
            <pc:sldMk cId="707012556" sldId="2677"/>
            <ac:spMk id="3" creationId="{1CECE98E-EAD8-1629-2FA9-B4256B8B3195}"/>
          </ac:spMkLst>
        </pc:spChg>
        <pc:spChg chg="mod">
          <ac:chgData name="Reuter Anke" userId="3da67a77-c39f-4ee8-b0d8-279da2db4dd7" providerId="ADAL" clId="{DB7D9E40-F934-4176-B421-710E9E70E476}" dt="2023-10-11T13:46:42.217" v="123" actId="20577"/>
          <ac:spMkLst>
            <pc:docMk/>
            <pc:sldMk cId="707012556" sldId="2677"/>
            <ac:spMk id="5" creationId="{663D3E2B-2942-CFDB-58AD-E97B3ACEC96F}"/>
          </ac:spMkLst>
        </pc:spChg>
      </pc:sldChg>
      <pc:sldChg chg="add del">
        <pc:chgData name="Reuter Anke" userId="3da67a77-c39f-4ee8-b0d8-279da2db4dd7" providerId="ADAL" clId="{DB7D9E40-F934-4176-B421-710E9E70E476}" dt="2023-10-12T12:51:20.684" v="205" actId="47"/>
        <pc:sldMkLst>
          <pc:docMk/>
          <pc:sldMk cId="1864695418" sldId="2685"/>
        </pc:sldMkLst>
      </pc:sldChg>
      <pc:sldChg chg="add">
        <pc:chgData name="Reuter Anke" userId="3da67a77-c39f-4ee8-b0d8-279da2db4dd7" providerId="ADAL" clId="{DB7D9E40-F934-4176-B421-710E9E70E476}" dt="2023-10-11T13:43:31.782" v="0"/>
        <pc:sldMkLst>
          <pc:docMk/>
          <pc:sldMk cId="457410513" sldId="2686"/>
        </pc:sldMkLst>
      </pc:sldChg>
      <pc:sldChg chg="modSp add mod">
        <pc:chgData name="Reuter Anke" userId="3da67a77-c39f-4ee8-b0d8-279da2db4dd7" providerId="ADAL" clId="{DB7D9E40-F934-4176-B421-710E9E70E476}" dt="2023-10-12T12:53:04.617" v="255" actId="2710"/>
        <pc:sldMkLst>
          <pc:docMk/>
          <pc:sldMk cId="2586687466" sldId="2687"/>
        </pc:sldMkLst>
        <pc:spChg chg="mod">
          <ac:chgData name="Reuter Anke" userId="3da67a77-c39f-4ee8-b0d8-279da2db4dd7" providerId="ADAL" clId="{DB7D9E40-F934-4176-B421-710E9E70E476}" dt="2023-10-12T12:53:04.617" v="255" actId="2710"/>
          <ac:spMkLst>
            <pc:docMk/>
            <pc:sldMk cId="2586687466" sldId="2687"/>
            <ac:spMk id="3" creationId="{D0E7CAAB-86A3-B390-F985-C87B13FDF3E9}"/>
          </ac:spMkLst>
        </pc:spChg>
      </pc:sldChg>
      <pc:sldChg chg="add del">
        <pc:chgData name="Reuter Anke" userId="3da67a77-c39f-4ee8-b0d8-279da2db4dd7" providerId="ADAL" clId="{DB7D9E40-F934-4176-B421-710E9E70E476}" dt="2023-10-12T12:53:14.199" v="256" actId="47"/>
        <pc:sldMkLst>
          <pc:docMk/>
          <pc:sldMk cId="921549360" sldId="2688"/>
        </pc:sldMkLst>
      </pc:sldChg>
      <pc:sldChg chg="add">
        <pc:chgData name="Reuter Anke" userId="3da67a77-c39f-4ee8-b0d8-279da2db4dd7" providerId="ADAL" clId="{DB7D9E40-F934-4176-B421-710E9E70E476}" dt="2023-10-11T13:43:31.782" v="0"/>
        <pc:sldMkLst>
          <pc:docMk/>
          <pc:sldMk cId="1099908304" sldId="2689"/>
        </pc:sldMkLst>
      </pc:sldChg>
      <pc:sldChg chg="modSp add mod">
        <pc:chgData name="Reuter Anke" userId="3da67a77-c39f-4ee8-b0d8-279da2db4dd7" providerId="ADAL" clId="{DB7D9E40-F934-4176-B421-710E9E70E476}" dt="2023-10-11T13:46:57.136" v="164" actId="404"/>
        <pc:sldMkLst>
          <pc:docMk/>
          <pc:sldMk cId="2358589115" sldId="2694"/>
        </pc:sldMkLst>
        <pc:spChg chg="mod">
          <ac:chgData name="Reuter Anke" userId="3da67a77-c39f-4ee8-b0d8-279da2db4dd7" providerId="ADAL" clId="{DB7D9E40-F934-4176-B421-710E9E70E476}" dt="2023-10-11T13:46:57.136" v="164" actId="404"/>
          <ac:spMkLst>
            <pc:docMk/>
            <pc:sldMk cId="2358589115" sldId="2694"/>
            <ac:spMk id="6" creationId="{46976544-0DD6-146B-15E1-8E361457C862}"/>
          </ac:spMkLst>
        </pc:spChg>
      </pc:sldChg>
      <pc:sldChg chg="add del">
        <pc:chgData name="Reuter Anke" userId="3da67a77-c39f-4ee8-b0d8-279da2db4dd7" providerId="ADAL" clId="{DB7D9E40-F934-4176-B421-710E9E70E476}" dt="2023-10-11T13:47:00.745" v="165" actId="47"/>
        <pc:sldMkLst>
          <pc:docMk/>
          <pc:sldMk cId="163240387" sldId="2695"/>
        </pc:sldMkLst>
      </pc:sldChg>
      <pc:sldChg chg="add del">
        <pc:chgData name="Reuter Anke" userId="3da67a77-c39f-4ee8-b0d8-279da2db4dd7" providerId="ADAL" clId="{DB7D9E40-F934-4176-B421-710E9E70E476}" dt="2023-10-11T13:47:03.156" v="166" actId="47"/>
        <pc:sldMkLst>
          <pc:docMk/>
          <pc:sldMk cId="3592691477" sldId="2696"/>
        </pc:sldMkLst>
      </pc:sldChg>
      <pc:sldChg chg="add del">
        <pc:chgData name="Reuter Anke" userId="3da67a77-c39f-4ee8-b0d8-279da2db4dd7" providerId="ADAL" clId="{DB7D9E40-F934-4176-B421-710E9E70E476}" dt="2023-10-11T13:47:04.751" v="167" actId="47"/>
        <pc:sldMkLst>
          <pc:docMk/>
          <pc:sldMk cId="2614699365" sldId="2697"/>
        </pc:sldMkLst>
      </pc:sldChg>
      <pc:sldChg chg="modSp add mod">
        <pc:chgData name="Reuter Anke" userId="3da67a77-c39f-4ee8-b0d8-279da2db4dd7" providerId="ADAL" clId="{DB7D9E40-F934-4176-B421-710E9E70E476}" dt="2023-10-12T12:44:11.730" v="204" actId="1076"/>
        <pc:sldMkLst>
          <pc:docMk/>
          <pc:sldMk cId="1553867814" sldId="2698"/>
        </pc:sldMkLst>
        <pc:spChg chg="mod">
          <ac:chgData name="Reuter Anke" userId="3da67a77-c39f-4ee8-b0d8-279da2db4dd7" providerId="ADAL" clId="{DB7D9E40-F934-4176-B421-710E9E70E476}" dt="2023-10-12T12:44:11.730" v="204" actId="1076"/>
          <ac:spMkLst>
            <pc:docMk/>
            <pc:sldMk cId="1553867814" sldId="2698"/>
            <ac:spMk id="6" creationId="{46976544-0DD6-146B-15E1-8E361457C862}"/>
          </ac:spMkLst>
        </pc:spChg>
      </pc:sldChg>
    </pc:docChg>
  </pc:docChgLst>
  <pc:docChgLst>
    <pc:chgData name="Reuter Anke" userId="S::anke.reuter2@arbeitsagentur.de::3da67a77-c39f-4ee8-b0d8-279da2db4dd7" providerId="AD" clId="Web-{5EA140CE-E2F5-4C33-846F-AF7A03604828}"/>
    <pc:docChg chg="modSld">
      <pc:chgData name="Reuter Anke" userId="S::anke.reuter2@arbeitsagentur.de::3da67a77-c39f-4ee8-b0d8-279da2db4dd7" providerId="AD" clId="Web-{5EA140CE-E2F5-4C33-846F-AF7A03604828}" dt="2024-01-25T10:21:35.483" v="12" actId="1076"/>
      <pc:docMkLst>
        <pc:docMk/>
      </pc:docMkLst>
      <pc:sldChg chg="addSp delSp modSp">
        <pc:chgData name="Reuter Anke" userId="S::anke.reuter2@arbeitsagentur.de::3da67a77-c39f-4ee8-b0d8-279da2db4dd7" providerId="AD" clId="Web-{5EA140CE-E2F5-4C33-846F-AF7A03604828}" dt="2024-01-25T10:21:35.483" v="12" actId="1076"/>
        <pc:sldMkLst>
          <pc:docMk/>
          <pc:sldMk cId="2534864942" sldId="260"/>
        </pc:sldMkLst>
        <pc:spChg chg="add mod">
          <ac:chgData name="Reuter Anke" userId="S::anke.reuter2@arbeitsagentur.de::3da67a77-c39f-4ee8-b0d8-279da2db4dd7" providerId="AD" clId="Web-{5EA140CE-E2F5-4C33-846F-AF7A03604828}" dt="2024-01-25T10:21:35.483" v="12" actId="1076"/>
          <ac:spMkLst>
            <pc:docMk/>
            <pc:sldMk cId="2534864942" sldId="260"/>
            <ac:spMk id="67" creationId="{3C27EEA5-7779-B0C3-F3B1-2CEA23EC00DC}"/>
          </ac:spMkLst>
        </pc:spChg>
        <pc:spChg chg="add mod">
          <ac:chgData name="Reuter Anke" userId="S::anke.reuter2@arbeitsagentur.de::3da67a77-c39f-4ee8-b0d8-279da2db4dd7" providerId="AD" clId="Web-{5EA140CE-E2F5-4C33-846F-AF7A03604828}" dt="2024-01-25T10:21:06.045" v="7" actId="1076"/>
          <ac:spMkLst>
            <pc:docMk/>
            <pc:sldMk cId="2534864942" sldId="260"/>
            <ac:spMk id="69" creationId="{FFCFE8D2-7512-09F5-513B-ECC23278200B}"/>
          </ac:spMkLst>
        </pc:spChg>
        <pc:grpChg chg="add del">
          <ac:chgData name="Reuter Anke" userId="S::anke.reuter2@arbeitsagentur.de::3da67a77-c39f-4ee8-b0d8-279da2db4dd7" providerId="AD" clId="Web-{5EA140CE-E2F5-4C33-846F-AF7A03604828}" dt="2024-01-25T10:20:54.858" v="3"/>
          <ac:grpSpMkLst>
            <pc:docMk/>
            <pc:sldMk cId="2534864942" sldId="260"/>
            <ac:grpSpMk id="3" creationId="{5B62ABE6-2D1C-5130-5082-7586FC12A6A1}"/>
          </ac:grpSpMkLst>
        </pc:grpChg>
        <pc:cxnChg chg="mod">
          <ac:chgData name="Reuter Anke" userId="S::anke.reuter2@arbeitsagentur.de::3da67a77-c39f-4ee8-b0d8-279da2db4dd7" providerId="AD" clId="Web-{5EA140CE-E2F5-4C33-846F-AF7A03604828}" dt="2024-01-25T10:21:21.358" v="11" actId="14100"/>
          <ac:cxnSpMkLst>
            <pc:docMk/>
            <pc:sldMk cId="2534864942" sldId="260"/>
            <ac:cxnSpMk id="28" creationId="{7D668220-C338-480F-9DE8-26B1FB8AAA86}"/>
          </ac:cxnSpMkLst>
        </pc:cxnChg>
        <pc:cxnChg chg="mod">
          <ac:chgData name="Reuter Anke" userId="S::anke.reuter2@arbeitsagentur.de::3da67a77-c39f-4ee8-b0d8-279da2db4dd7" providerId="AD" clId="Web-{5EA140CE-E2F5-4C33-846F-AF7A03604828}" dt="2024-01-25T10:20:54.858" v="3"/>
          <ac:cxnSpMkLst>
            <pc:docMk/>
            <pc:sldMk cId="2534864942" sldId="260"/>
            <ac:cxnSpMk id="56" creationId="{EB3754E3-5F62-F5E9-1338-374D073160DE}"/>
          </ac:cxnSpMkLst>
        </pc:cxnChg>
        <pc:cxnChg chg="mod">
          <ac:chgData name="Reuter Anke" userId="S::anke.reuter2@arbeitsagentur.de::3da67a77-c39f-4ee8-b0d8-279da2db4dd7" providerId="AD" clId="Web-{5EA140CE-E2F5-4C33-846F-AF7A03604828}" dt="2024-01-25T10:20:54.858" v="3"/>
          <ac:cxnSpMkLst>
            <pc:docMk/>
            <pc:sldMk cId="2534864942" sldId="260"/>
            <ac:cxnSpMk id="57" creationId="{378CACF2-6E19-AC2F-03CF-00D42F9CB3B6}"/>
          </ac:cxnSpMkLst>
        </pc:cxnChg>
        <pc:cxnChg chg="mod">
          <ac:chgData name="Reuter Anke" userId="S::anke.reuter2@arbeitsagentur.de::3da67a77-c39f-4ee8-b0d8-279da2db4dd7" providerId="AD" clId="Web-{5EA140CE-E2F5-4C33-846F-AF7A03604828}" dt="2024-01-25T10:20:54.858" v="3"/>
          <ac:cxnSpMkLst>
            <pc:docMk/>
            <pc:sldMk cId="2534864942" sldId="260"/>
            <ac:cxnSpMk id="58" creationId="{E7032E28-D937-84E6-9F46-04D78F5D8017}"/>
          </ac:cxnSpMkLst>
        </pc:cxnChg>
        <pc:cxnChg chg="mod">
          <ac:chgData name="Reuter Anke" userId="S::anke.reuter2@arbeitsagentur.de::3da67a77-c39f-4ee8-b0d8-279da2db4dd7" providerId="AD" clId="Web-{5EA140CE-E2F5-4C33-846F-AF7A03604828}" dt="2024-01-25T10:20:54.858" v="3"/>
          <ac:cxnSpMkLst>
            <pc:docMk/>
            <pc:sldMk cId="2534864942" sldId="260"/>
            <ac:cxnSpMk id="59" creationId="{7459B273-5ACF-ADA1-31C2-22D30D775D72}"/>
          </ac:cxnSpMkLst>
        </pc:cxnChg>
        <pc:cxnChg chg="mod">
          <ac:chgData name="Reuter Anke" userId="S::anke.reuter2@arbeitsagentur.de::3da67a77-c39f-4ee8-b0d8-279da2db4dd7" providerId="AD" clId="Web-{5EA140CE-E2F5-4C33-846F-AF7A03604828}" dt="2024-01-25T10:20:54.858" v="3"/>
          <ac:cxnSpMkLst>
            <pc:docMk/>
            <pc:sldMk cId="2534864942" sldId="260"/>
            <ac:cxnSpMk id="60" creationId="{B1B2B992-1972-0297-8382-7CEC1F9A6791}"/>
          </ac:cxnSpMkLst>
        </pc:cxnChg>
        <pc:cxnChg chg="mod">
          <ac:chgData name="Reuter Anke" userId="S::anke.reuter2@arbeitsagentur.de::3da67a77-c39f-4ee8-b0d8-279da2db4dd7" providerId="AD" clId="Web-{5EA140CE-E2F5-4C33-846F-AF7A03604828}" dt="2024-01-25T10:20:54.858" v="3"/>
          <ac:cxnSpMkLst>
            <pc:docMk/>
            <pc:sldMk cId="2534864942" sldId="260"/>
            <ac:cxnSpMk id="61" creationId="{E8347DBE-EFF9-5EEE-6CF0-FC0160042942}"/>
          </ac:cxnSpMkLst>
        </pc:cxnChg>
        <pc:cxnChg chg="mod">
          <ac:chgData name="Reuter Anke" userId="S::anke.reuter2@arbeitsagentur.de::3da67a77-c39f-4ee8-b0d8-279da2db4dd7" providerId="AD" clId="Web-{5EA140CE-E2F5-4C33-846F-AF7A03604828}" dt="2024-01-25T10:20:54.858" v="3"/>
          <ac:cxnSpMkLst>
            <pc:docMk/>
            <pc:sldMk cId="2534864942" sldId="260"/>
            <ac:cxnSpMk id="62" creationId="{8EBCBD86-C862-6DFD-B433-2991829390CA}"/>
          </ac:cxnSpMkLst>
        </pc:cxnChg>
        <pc:cxnChg chg="mod">
          <ac:chgData name="Reuter Anke" userId="S::anke.reuter2@arbeitsagentur.de::3da67a77-c39f-4ee8-b0d8-279da2db4dd7" providerId="AD" clId="Web-{5EA140CE-E2F5-4C33-846F-AF7A03604828}" dt="2024-01-25T10:20:54.858" v="3"/>
          <ac:cxnSpMkLst>
            <pc:docMk/>
            <pc:sldMk cId="2534864942" sldId="260"/>
            <ac:cxnSpMk id="63" creationId="{0B26DDD7-0717-8AAF-5B77-AFBB925BD21C}"/>
          </ac:cxnSpMkLst>
        </pc:cxnChg>
        <pc:cxnChg chg="mod">
          <ac:chgData name="Reuter Anke" userId="S::anke.reuter2@arbeitsagentur.de::3da67a77-c39f-4ee8-b0d8-279da2db4dd7" providerId="AD" clId="Web-{5EA140CE-E2F5-4C33-846F-AF7A03604828}" dt="2024-01-25T10:20:54.858" v="3"/>
          <ac:cxnSpMkLst>
            <pc:docMk/>
            <pc:sldMk cId="2534864942" sldId="260"/>
            <ac:cxnSpMk id="64" creationId="{C89EC7BE-3BFD-3862-CD75-07212C3F0DFE}"/>
          </ac:cxnSpMkLst>
        </pc:cxnChg>
        <pc:cxnChg chg="add mod">
          <ac:chgData name="Reuter Anke" userId="S::anke.reuter2@arbeitsagentur.de::3da67a77-c39f-4ee8-b0d8-279da2db4dd7" providerId="AD" clId="Web-{5EA140CE-E2F5-4C33-846F-AF7A03604828}" dt="2024-01-25T10:21:17.811" v="10" actId="14100"/>
          <ac:cxnSpMkLst>
            <pc:docMk/>
            <pc:sldMk cId="2534864942" sldId="260"/>
            <ac:cxnSpMk id="71" creationId="{62391AB0-EF7C-74A8-27C4-810DFD4DA5FF}"/>
          </ac:cxnSpMkLst>
        </pc:cxnChg>
      </pc:sldChg>
    </pc:docChg>
  </pc:docChgLst>
  <pc:docChgLst>
    <pc:chgData name="Reuter Anke" userId="S::anke.reuter2@arbeitsagentur.de::3da67a77-c39f-4ee8-b0d8-279da2db4dd7" providerId="AD" clId="Web-{BA745DF2-1AF0-4529-8D8F-041007E2B47B}"/>
    <pc:docChg chg="modSld">
      <pc:chgData name="Reuter Anke" userId="S::anke.reuter2@arbeitsagentur.de::3da67a77-c39f-4ee8-b0d8-279da2db4dd7" providerId="AD" clId="Web-{BA745DF2-1AF0-4529-8D8F-041007E2B47B}" dt="2024-01-25T10:22:08.669" v="1" actId="14100"/>
      <pc:docMkLst>
        <pc:docMk/>
      </pc:docMkLst>
      <pc:sldChg chg="modSp">
        <pc:chgData name="Reuter Anke" userId="S::anke.reuter2@arbeitsagentur.de::3da67a77-c39f-4ee8-b0d8-279da2db4dd7" providerId="AD" clId="Web-{BA745DF2-1AF0-4529-8D8F-041007E2B47B}" dt="2024-01-25T10:22:08.669" v="1" actId="14100"/>
        <pc:sldMkLst>
          <pc:docMk/>
          <pc:sldMk cId="2534864942" sldId="260"/>
        </pc:sldMkLst>
        <pc:spChg chg="mod">
          <ac:chgData name="Reuter Anke" userId="S::anke.reuter2@arbeitsagentur.de::3da67a77-c39f-4ee8-b0d8-279da2db4dd7" providerId="AD" clId="Web-{BA745DF2-1AF0-4529-8D8F-041007E2B47B}" dt="2024-01-25T10:22:00.122" v="0" actId="1076"/>
          <ac:spMkLst>
            <pc:docMk/>
            <pc:sldMk cId="2534864942" sldId="260"/>
            <ac:spMk id="69" creationId="{FFCFE8D2-7512-09F5-513B-ECC23278200B}"/>
          </ac:spMkLst>
        </pc:spChg>
        <pc:cxnChg chg="mod">
          <ac:chgData name="Reuter Anke" userId="S::anke.reuter2@arbeitsagentur.de::3da67a77-c39f-4ee8-b0d8-279da2db4dd7" providerId="AD" clId="Web-{BA745DF2-1AF0-4529-8D8F-041007E2B47B}" dt="2024-01-25T10:22:08.669" v="1" actId="14100"/>
          <ac:cxnSpMkLst>
            <pc:docMk/>
            <pc:sldMk cId="2534864942" sldId="260"/>
            <ac:cxnSpMk id="28" creationId="{7D668220-C338-480F-9DE8-26B1FB8AAA8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dirty="0"/>
          </a:p>
        </p:txBody>
      </p:sp>
    </p:spTree>
    <p:extLst>
      <p:ext uri="{BB962C8B-B14F-4D97-AF65-F5344CB8AC3E}">
        <p14:creationId xmlns:p14="http://schemas.microsoft.com/office/powerpoint/2010/main" val="302743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315356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92253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21746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dirty="0"/>
          </a:p>
        </p:txBody>
      </p:sp>
    </p:spTree>
    <p:extLst>
      <p:ext uri="{BB962C8B-B14F-4D97-AF65-F5344CB8AC3E}">
        <p14:creationId xmlns:p14="http://schemas.microsoft.com/office/powerpoint/2010/main" val="1180914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digi-gen.eu/" TargetMode="External"/><Relationship Id="rId5" Type="http://schemas.openxmlformats.org/officeDocument/2006/relationships/image" Target="../media/image10.jpeg"/><Relationship Id="rId10" Type="http://schemas.openxmlformats.org/officeDocument/2006/relationships/hyperlink" Target="mailto:hochschule.digigen@arbeitsagentur.de" TargetMode="External"/><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28012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688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0B4B22C8-0073-4617-BEC5-F16A30C594E5}"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6D23BFF8-5862-47DD-B90D-3BDDFE436570}"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30C5B3FA-608E-42DB-B3A8-4FD5DF6DB1DB}"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9217"/>
            <a:ext cx="1118040" cy="1095082"/>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8423"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88E58B3-5A0D-4D5B-A0A7-B02983F9AD7C}" type="datetime1">
              <a:rPr lang="en-GB" smtClean="0"/>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5" r:id="rId3"/>
    <p:sldLayoutId id="2147483666" r:id="rId4"/>
    <p:sldLayoutId id="2147483667" r:id="rId5"/>
    <p:sldLayoutId id="2147483668" r:id="rId6"/>
    <p:sldLayoutId id="2147483669" r:id="rId7"/>
    <p:sldLayoutId id="2147483670" r:id="rId8"/>
  </p:sldLayoutIdLst>
  <p:hf hdr="0" dt="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811189"/>
            <a:ext cx="9144000" cy="2974214"/>
          </a:xfrm>
        </p:spPr>
        <p:txBody>
          <a:bodyPr>
            <a:normAutofit/>
          </a:bodyPr>
          <a:lstStyle/>
          <a:p>
            <a:r>
              <a:rPr lang="de-DE" sz="8800" dirty="0">
                <a:solidFill>
                  <a:schemeClr val="bg1"/>
                </a:solidFill>
              </a:rPr>
              <a:t>DIGIGEN</a:t>
            </a:r>
            <a:br>
              <a:rPr lang="de-DE" sz="4800" dirty="0">
                <a:solidFill>
                  <a:schemeClr val="bg1"/>
                </a:solidFill>
              </a:rPr>
            </a:br>
            <a:r>
              <a:rPr lang="de-DE" sz="4800" b="0" i="1" dirty="0">
                <a:solidFill>
                  <a:schemeClr val="bg1"/>
                </a:solidFill>
              </a:rPr>
              <a:t>Up-</a:t>
            </a:r>
            <a:r>
              <a:rPr lang="de-DE" sz="4800" b="0" i="1" dirty="0" err="1">
                <a:solidFill>
                  <a:schemeClr val="bg1"/>
                </a:solidFill>
              </a:rPr>
              <a:t>Skilling</a:t>
            </a:r>
            <a:r>
              <a:rPr lang="de-DE" sz="4800" b="0" i="1" dirty="0">
                <a:solidFill>
                  <a:schemeClr val="bg1"/>
                </a:solidFill>
              </a:rPr>
              <a:t> Programme</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008230"/>
            <a:ext cx="9144000" cy="647740"/>
          </a:xfrm>
        </p:spPr>
        <p:txBody>
          <a:bodyPr vert="horz" lIns="91440" tIns="45720" rIns="91440" bIns="45720" rtlCol="0">
            <a:normAutofit/>
          </a:bodyPr>
          <a:lstStyle/>
          <a:p>
            <a:r>
              <a:rPr lang="en-GB" dirty="0"/>
              <a:t>Final Reflection</a:t>
            </a:r>
            <a:endParaRPr lang="en-GB" dirty="0">
              <a:latin typeface="+mn-lt"/>
            </a:endParaRP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749402"/>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89FCEBC3-4C04-4630-AE44-0288592632FA}"/>
              </a:ext>
            </a:extLst>
          </p:cNvPr>
          <p:cNvGrpSpPr/>
          <p:nvPr/>
        </p:nvGrpSpPr>
        <p:grpSpPr>
          <a:xfrm>
            <a:off x="1686044" y="1479436"/>
            <a:ext cx="10505957" cy="4815308"/>
            <a:chOff x="127590" y="1257505"/>
            <a:chExt cx="10507567" cy="4905340"/>
          </a:xfrm>
        </p:grpSpPr>
        <p:sp>
          <p:nvSpPr>
            <p:cNvPr id="6" name="Abgerundetes Rechteck 58">
              <a:extLst>
                <a:ext uri="{FF2B5EF4-FFF2-40B4-BE49-F238E27FC236}">
                  <a16:creationId xmlns:a16="http://schemas.microsoft.com/office/drawing/2014/main" id="{139A066A-ABDB-44D2-97FA-58B47109A06B}"/>
                </a:ext>
              </a:extLst>
            </p:cNvPr>
            <p:cNvSpPr/>
            <p:nvPr/>
          </p:nvSpPr>
          <p:spPr>
            <a:xfrm>
              <a:off x="127590" y="1301168"/>
              <a:ext cx="8821265" cy="4861677"/>
            </a:xfrm>
            <a:prstGeom prst="round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7" name="Abgerundetes Rechteck 25">
              <a:extLst>
                <a:ext uri="{FF2B5EF4-FFF2-40B4-BE49-F238E27FC236}">
                  <a16:creationId xmlns:a16="http://schemas.microsoft.com/office/drawing/2014/main" id="{16DE5BE4-68D7-483C-A692-1AC4EB3D1676}"/>
                </a:ext>
              </a:extLst>
            </p:cNvPr>
            <p:cNvSpPr/>
            <p:nvPr/>
          </p:nvSpPr>
          <p:spPr>
            <a:xfrm>
              <a:off x="6753669" y="4845448"/>
              <a:ext cx="2018191" cy="928907"/>
            </a:xfrm>
            <a:prstGeom prst="roundRect">
              <a:avLst/>
            </a:prstGeom>
            <a:solidFill>
              <a:schemeClr val="accent2">
                <a:lumMod val="40000"/>
                <a:lumOff val="60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8" name="Ellipse 7">
              <a:extLst>
                <a:ext uri="{FF2B5EF4-FFF2-40B4-BE49-F238E27FC236}">
                  <a16:creationId xmlns:a16="http://schemas.microsoft.com/office/drawing/2014/main" id="{5F81CD56-7880-46F6-9B95-9BB1F61E66E9}"/>
                </a:ext>
              </a:extLst>
            </p:cNvPr>
            <p:cNvSpPr/>
            <p:nvPr/>
          </p:nvSpPr>
          <p:spPr>
            <a:xfrm>
              <a:off x="1828790" y="1958900"/>
              <a:ext cx="5380074" cy="3681478"/>
            </a:xfrm>
            <a:prstGeom prst="ellipse">
              <a:avLst/>
            </a:prstGeom>
            <a:solidFill>
              <a:schemeClr val="bg1">
                <a:lumMod val="8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9" name="Ellipse 8">
              <a:extLst>
                <a:ext uri="{FF2B5EF4-FFF2-40B4-BE49-F238E27FC236}">
                  <a16:creationId xmlns:a16="http://schemas.microsoft.com/office/drawing/2014/main" id="{329401B9-C3A0-40DA-BD2E-9FFA29E836B3}"/>
                </a:ext>
              </a:extLst>
            </p:cNvPr>
            <p:cNvSpPr/>
            <p:nvPr/>
          </p:nvSpPr>
          <p:spPr>
            <a:xfrm>
              <a:off x="2254098" y="2445806"/>
              <a:ext cx="4614530" cy="3057057"/>
            </a:xfrm>
            <a:prstGeom prst="ellipse">
              <a:avLst/>
            </a:prstGeom>
            <a:solidFill>
              <a:schemeClr val="bg1">
                <a:lumMod val="9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0" name="Ellipse 9">
              <a:extLst>
                <a:ext uri="{FF2B5EF4-FFF2-40B4-BE49-F238E27FC236}">
                  <a16:creationId xmlns:a16="http://schemas.microsoft.com/office/drawing/2014/main" id="{5A6A7621-02DF-4A2A-9779-87D514EA237C}"/>
                </a:ext>
              </a:extLst>
            </p:cNvPr>
            <p:cNvSpPr/>
            <p:nvPr/>
          </p:nvSpPr>
          <p:spPr>
            <a:xfrm>
              <a:off x="2716608" y="2980214"/>
              <a:ext cx="3604437" cy="2348080"/>
            </a:xfrm>
            <a:prstGeom prst="ellipse">
              <a:avLst/>
            </a:prstGeom>
            <a:solidFill>
              <a:schemeClr val="accent2">
                <a:lumMod val="40000"/>
                <a:lumOff val="6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1" name="Textfeld 10">
              <a:extLst>
                <a:ext uri="{FF2B5EF4-FFF2-40B4-BE49-F238E27FC236}">
                  <a16:creationId xmlns:a16="http://schemas.microsoft.com/office/drawing/2014/main" id="{3F53CD10-2D90-4472-AC38-5FD0D61E6C2A}"/>
                </a:ext>
              </a:extLst>
            </p:cNvPr>
            <p:cNvSpPr txBox="1"/>
            <p:nvPr/>
          </p:nvSpPr>
          <p:spPr>
            <a:xfrm>
              <a:off x="3900116" y="2086506"/>
              <a:ext cx="1259707" cy="296542"/>
            </a:xfrm>
            <a:prstGeom prst="rect">
              <a:avLst/>
            </a:prstGeom>
            <a:noFill/>
          </p:spPr>
          <p:txBody>
            <a:bodyPr wrap="none" rtlCol="0">
              <a:spAutoFit/>
            </a:bodyPr>
            <a:lstStyle/>
            <a:p>
              <a:pPr algn="ctr"/>
              <a:r>
                <a:rPr lang="de-DE" sz="1300" b="1" dirty="0"/>
                <a:t>Social context</a:t>
              </a:r>
              <a:endParaRPr lang="en-GB" sz="1300" b="1" dirty="0"/>
            </a:p>
          </p:txBody>
        </p:sp>
        <p:sp>
          <p:nvSpPr>
            <p:cNvPr id="12" name="Textfeld 11">
              <a:extLst>
                <a:ext uri="{FF2B5EF4-FFF2-40B4-BE49-F238E27FC236}">
                  <a16:creationId xmlns:a16="http://schemas.microsoft.com/office/drawing/2014/main" id="{377C6141-0A5E-47DE-9EB8-5D372F3D12E8}"/>
                </a:ext>
              </a:extLst>
            </p:cNvPr>
            <p:cNvSpPr txBox="1"/>
            <p:nvPr/>
          </p:nvSpPr>
          <p:spPr>
            <a:xfrm>
              <a:off x="3572478" y="2603668"/>
              <a:ext cx="1923719" cy="296542"/>
            </a:xfrm>
            <a:prstGeom prst="rect">
              <a:avLst/>
            </a:prstGeom>
            <a:noFill/>
          </p:spPr>
          <p:txBody>
            <a:bodyPr wrap="none" rtlCol="0">
              <a:spAutoFit/>
            </a:bodyPr>
            <a:lstStyle/>
            <a:p>
              <a:pPr algn="ctr"/>
              <a:r>
                <a:rPr lang="de-DE" sz="1300" b="1" dirty="0"/>
                <a:t>Organisational context</a:t>
              </a:r>
              <a:endParaRPr lang="en-GB" sz="1300" b="1" dirty="0"/>
            </a:p>
          </p:txBody>
        </p:sp>
        <p:sp>
          <p:nvSpPr>
            <p:cNvPr id="13" name="Textfeld 12">
              <a:extLst>
                <a:ext uri="{FF2B5EF4-FFF2-40B4-BE49-F238E27FC236}">
                  <a16:creationId xmlns:a16="http://schemas.microsoft.com/office/drawing/2014/main" id="{D397C9C3-0619-4BA1-A0A4-BDAF44C852F5}"/>
                </a:ext>
              </a:extLst>
            </p:cNvPr>
            <p:cNvSpPr txBox="1"/>
            <p:nvPr/>
          </p:nvSpPr>
          <p:spPr>
            <a:xfrm>
              <a:off x="3686242" y="3130688"/>
              <a:ext cx="1661945" cy="296542"/>
            </a:xfrm>
            <a:prstGeom prst="rect">
              <a:avLst/>
            </a:prstGeom>
            <a:noFill/>
          </p:spPr>
          <p:txBody>
            <a:bodyPr wrap="none" rtlCol="0">
              <a:spAutoFit/>
            </a:bodyPr>
            <a:lstStyle/>
            <a:p>
              <a:r>
                <a:rPr lang="de-DE" sz="1300" b="1" dirty="0"/>
                <a:t>Counselling system</a:t>
              </a:r>
              <a:endParaRPr lang="en-GB" sz="1300" b="1" dirty="0"/>
            </a:p>
          </p:txBody>
        </p:sp>
        <p:sp>
          <p:nvSpPr>
            <p:cNvPr id="14" name="Gleichschenkliges Dreieck 13">
              <a:extLst>
                <a:ext uri="{FF2B5EF4-FFF2-40B4-BE49-F238E27FC236}">
                  <a16:creationId xmlns:a16="http://schemas.microsoft.com/office/drawing/2014/main" id="{07116491-C634-4715-BEC9-5B1586DDA0D5}"/>
                </a:ext>
              </a:extLst>
            </p:cNvPr>
            <p:cNvSpPr/>
            <p:nvPr/>
          </p:nvSpPr>
          <p:spPr>
            <a:xfrm>
              <a:off x="3809612" y="3478814"/>
              <a:ext cx="1541721" cy="1122257"/>
            </a:xfrm>
            <a:prstGeom prst="triangle">
              <a:avLst/>
            </a:prstGeom>
            <a:solidFill>
              <a:schemeClr val="bg1"/>
            </a:solid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5" name="Textfeld 14">
              <a:extLst>
                <a:ext uri="{FF2B5EF4-FFF2-40B4-BE49-F238E27FC236}">
                  <a16:creationId xmlns:a16="http://schemas.microsoft.com/office/drawing/2014/main" id="{BBF6C3B8-91AB-4B78-B60C-1BA0689E61E2}"/>
                </a:ext>
              </a:extLst>
            </p:cNvPr>
            <p:cNvSpPr txBox="1"/>
            <p:nvPr/>
          </p:nvSpPr>
          <p:spPr>
            <a:xfrm>
              <a:off x="4229982" y="3852534"/>
              <a:ext cx="705832" cy="280934"/>
            </a:xfrm>
            <a:prstGeom prst="rect">
              <a:avLst/>
            </a:prstGeom>
            <a:noFill/>
          </p:spPr>
          <p:txBody>
            <a:bodyPr wrap="none" rtlCol="0">
              <a:spAutoFit/>
            </a:bodyPr>
            <a:lstStyle/>
            <a:p>
              <a:r>
                <a:rPr lang="de-DE" sz="1200" dirty="0"/>
                <a:t>Solution</a:t>
              </a:r>
              <a:endParaRPr lang="en-GB" sz="1200" dirty="0"/>
            </a:p>
          </p:txBody>
        </p:sp>
        <p:sp>
          <p:nvSpPr>
            <p:cNvPr id="16" name="Textfeld 15">
              <a:extLst>
                <a:ext uri="{FF2B5EF4-FFF2-40B4-BE49-F238E27FC236}">
                  <a16:creationId xmlns:a16="http://schemas.microsoft.com/office/drawing/2014/main" id="{C6FDE91D-9FA8-4C20-9058-30D759558D49}"/>
                </a:ext>
              </a:extLst>
            </p:cNvPr>
            <p:cNvSpPr txBox="1"/>
            <p:nvPr/>
          </p:nvSpPr>
          <p:spPr>
            <a:xfrm>
              <a:off x="4112336" y="4079317"/>
              <a:ext cx="959624" cy="280934"/>
            </a:xfrm>
            <a:prstGeom prst="rect">
              <a:avLst/>
            </a:prstGeom>
            <a:noFill/>
          </p:spPr>
          <p:txBody>
            <a:bodyPr wrap="none" rtlCol="0">
              <a:spAutoFit/>
            </a:bodyPr>
            <a:lstStyle/>
            <a:p>
              <a:r>
                <a:rPr lang="de-DE" sz="1200" dirty="0"/>
                <a:t>Clarification</a:t>
              </a:r>
              <a:endParaRPr lang="en-GB" sz="1200" dirty="0"/>
            </a:p>
          </p:txBody>
        </p:sp>
        <p:sp>
          <p:nvSpPr>
            <p:cNvPr id="17" name="Textfeld 16">
              <a:extLst>
                <a:ext uri="{FF2B5EF4-FFF2-40B4-BE49-F238E27FC236}">
                  <a16:creationId xmlns:a16="http://schemas.microsoft.com/office/drawing/2014/main" id="{459F6AF9-DC4A-46B1-9686-613E42A71BFC}"/>
                </a:ext>
              </a:extLst>
            </p:cNvPr>
            <p:cNvSpPr txBox="1"/>
            <p:nvPr/>
          </p:nvSpPr>
          <p:spPr>
            <a:xfrm>
              <a:off x="4252494" y="4302293"/>
              <a:ext cx="696255" cy="280934"/>
            </a:xfrm>
            <a:prstGeom prst="rect">
              <a:avLst/>
            </a:prstGeom>
            <a:noFill/>
          </p:spPr>
          <p:txBody>
            <a:bodyPr wrap="none" rtlCol="0">
              <a:spAutoFit/>
            </a:bodyPr>
            <a:lstStyle/>
            <a:p>
              <a:pPr algn="ctr"/>
              <a:r>
                <a:rPr lang="de-DE" sz="1200" dirty="0"/>
                <a:t>Relation</a:t>
              </a:r>
              <a:endParaRPr lang="en-GB" sz="1200" dirty="0"/>
            </a:p>
          </p:txBody>
        </p:sp>
        <p:sp>
          <p:nvSpPr>
            <p:cNvPr id="18" name="Textfeld 17">
              <a:extLst>
                <a:ext uri="{FF2B5EF4-FFF2-40B4-BE49-F238E27FC236}">
                  <a16:creationId xmlns:a16="http://schemas.microsoft.com/office/drawing/2014/main" id="{F504E251-181B-46B6-A5F4-9DA4CC4BF06C}"/>
                </a:ext>
              </a:extLst>
            </p:cNvPr>
            <p:cNvSpPr txBox="1"/>
            <p:nvPr/>
          </p:nvSpPr>
          <p:spPr>
            <a:xfrm>
              <a:off x="3138954" y="4653984"/>
              <a:ext cx="1395383" cy="468224"/>
            </a:xfrm>
            <a:prstGeom prst="rect">
              <a:avLst/>
            </a:prstGeom>
            <a:noFill/>
          </p:spPr>
          <p:txBody>
            <a:bodyPr wrap="none" rtlCol="0">
              <a:spAutoFit/>
            </a:bodyPr>
            <a:lstStyle/>
            <a:p>
              <a:pPr algn="ctr"/>
              <a:r>
                <a:rPr lang="de-DE" sz="1200" b="1" dirty="0"/>
                <a:t>Guidance seeker</a:t>
              </a:r>
            </a:p>
            <a:p>
              <a:pPr algn="ctr"/>
              <a:r>
                <a:rPr lang="de-DE" sz="1200" b="1" dirty="0"/>
                <a:t>system</a:t>
              </a:r>
              <a:endParaRPr lang="en-GB" sz="1200" b="1" dirty="0"/>
            </a:p>
          </p:txBody>
        </p:sp>
        <p:sp>
          <p:nvSpPr>
            <p:cNvPr id="19" name="Textfeld 18">
              <a:extLst>
                <a:ext uri="{FF2B5EF4-FFF2-40B4-BE49-F238E27FC236}">
                  <a16:creationId xmlns:a16="http://schemas.microsoft.com/office/drawing/2014/main" id="{4932DF1A-143E-485D-BBF7-AE3A12A2822F}"/>
                </a:ext>
              </a:extLst>
            </p:cNvPr>
            <p:cNvSpPr txBox="1"/>
            <p:nvPr/>
          </p:nvSpPr>
          <p:spPr>
            <a:xfrm>
              <a:off x="4819947" y="4652263"/>
              <a:ext cx="951644" cy="468224"/>
            </a:xfrm>
            <a:prstGeom prst="rect">
              <a:avLst/>
            </a:prstGeom>
            <a:noFill/>
          </p:spPr>
          <p:txBody>
            <a:bodyPr wrap="none" rtlCol="0">
              <a:spAutoFit/>
            </a:bodyPr>
            <a:lstStyle/>
            <a:p>
              <a:pPr algn="ctr"/>
              <a:r>
                <a:rPr lang="de-DE" sz="1200" b="1" dirty="0"/>
                <a:t>Counsellor</a:t>
              </a:r>
            </a:p>
            <a:p>
              <a:pPr algn="ctr"/>
              <a:r>
                <a:rPr lang="de-DE" sz="1200" b="1" dirty="0"/>
                <a:t>system</a:t>
              </a:r>
              <a:endParaRPr lang="en-GB" sz="1200" b="1" dirty="0"/>
            </a:p>
          </p:txBody>
        </p:sp>
        <p:sp>
          <p:nvSpPr>
            <p:cNvPr id="20" name="Abgerundetes Rechteck 20">
              <a:extLst>
                <a:ext uri="{FF2B5EF4-FFF2-40B4-BE49-F238E27FC236}">
                  <a16:creationId xmlns:a16="http://schemas.microsoft.com/office/drawing/2014/main" id="{6320194B-E4BE-443D-9AAE-AAA679112D86}"/>
                </a:ext>
              </a:extLst>
            </p:cNvPr>
            <p:cNvSpPr/>
            <p:nvPr/>
          </p:nvSpPr>
          <p:spPr>
            <a:xfrm>
              <a:off x="407166" y="1573620"/>
              <a:ext cx="1965603" cy="770560"/>
            </a:xfrm>
            <a:prstGeom prst="roundRect">
              <a:avLst/>
            </a:prstGeom>
            <a:solidFill>
              <a:schemeClr val="bg1">
                <a:lumMod val="85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1" name="Textfeld 20">
              <a:extLst>
                <a:ext uri="{FF2B5EF4-FFF2-40B4-BE49-F238E27FC236}">
                  <a16:creationId xmlns:a16="http://schemas.microsoft.com/office/drawing/2014/main" id="{44E1191E-1F17-4DCB-A06A-77B2F354CC67}"/>
                </a:ext>
              </a:extLst>
            </p:cNvPr>
            <p:cNvSpPr txBox="1"/>
            <p:nvPr/>
          </p:nvSpPr>
          <p:spPr>
            <a:xfrm>
              <a:off x="643606" y="1637415"/>
              <a:ext cx="1404767" cy="611385"/>
            </a:xfrm>
            <a:prstGeom prst="rect">
              <a:avLst/>
            </a:prstGeom>
            <a:noFill/>
          </p:spPr>
          <p:txBody>
            <a:bodyPr wrap="none" rtlCol="0">
              <a:spAutoFit/>
            </a:bodyPr>
            <a:lstStyle/>
            <a:p>
              <a:pPr algn="ctr"/>
              <a:r>
                <a:rPr lang="de-DE" sz="1100" dirty="0"/>
                <a:t>e.g., labour market, </a:t>
              </a:r>
            </a:p>
            <a:p>
              <a:pPr algn="ctr"/>
              <a:r>
                <a:rPr lang="de-DE" sz="1100" dirty="0"/>
                <a:t>education system, </a:t>
              </a:r>
            </a:p>
            <a:p>
              <a:pPr algn="ctr"/>
              <a:r>
                <a:rPr lang="de-DE" sz="1100" dirty="0"/>
                <a:t>legal provisions</a:t>
              </a:r>
              <a:endParaRPr lang="en-GB" sz="1100" dirty="0"/>
            </a:p>
          </p:txBody>
        </p:sp>
        <p:sp>
          <p:nvSpPr>
            <p:cNvPr id="22" name="Abgerundetes Rechteck 22">
              <a:extLst>
                <a:ext uri="{FF2B5EF4-FFF2-40B4-BE49-F238E27FC236}">
                  <a16:creationId xmlns:a16="http://schemas.microsoft.com/office/drawing/2014/main" id="{E09337E3-7367-4FFD-8773-4C66D68D8B91}"/>
                </a:ext>
              </a:extLst>
            </p:cNvPr>
            <p:cNvSpPr/>
            <p:nvPr/>
          </p:nvSpPr>
          <p:spPr>
            <a:xfrm>
              <a:off x="6257961" y="1390792"/>
              <a:ext cx="2258718" cy="1015678"/>
            </a:xfrm>
            <a:prstGeom prst="roundRect">
              <a:avLst/>
            </a:prstGeom>
            <a:solidFill>
              <a:schemeClr val="bg1">
                <a:lumMod val="95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3" name="Textfeld 22">
              <a:extLst>
                <a:ext uri="{FF2B5EF4-FFF2-40B4-BE49-F238E27FC236}">
                  <a16:creationId xmlns:a16="http://schemas.microsoft.com/office/drawing/2014/main" id="{BFF045D0-6BBC-4994-8385-5AD7D040E2AC}"/>
                </a:ext>
              </a:extLst>
            </p:cNvPr>
            <p:cNvSpPr txBox="1"/>
            <p:nvPr/>
          </p:nvSpPr>
          <p:spPr>
            <a:xfrm>
              <a:off x="6279226" y="1484263"/>
              <a:ext cx="2237453" cy="780373"/>
            </a:xfrm>
            <a:prstGeom prst="rect">
              <a:avLst/>
            </a:prstGeom>
            <a:noFill/>
          </p:spPr>
          <p:txBody>
            <a:bodyPr wrap="square" rtlCol="0">
              <a:spAutoFit/>
            </a:bodyPr>
            <a:lstStyle/>
            <a:p>
              <a:pPr algn="ctr"/>
              <a:r>
                <a:rPr lang="de-DE" sz="1100" dirty="0"/>
                <a:t>e.g., employment agencies, </a:t>
              </a:r>
            </a:p>
            <a:p>
              <a:pPr algn="ctr"/>
              <a:r>
                <a:rPr lang="de-DE" sz="1100" dirty="0"/>
                <a:t>local counselling centres, chambers, businesses, </a:t>
              </a:r>
            </a:p>
            <a:p>
              <a:pPr algn="ctr"/>
              <a:r>
                <a:rPr lang="de-DE" sz="1100" dirty="0"/>
                <a:t>counselling agencies</a:t>
              </a:r>
              <a:endParaRPr lang="en-GB" sz="1100" dirty="0"/>
            </a:p>
          </p:txBody>
        </p:sp>
        <p:sp>
          <p:nvSpPr>
            <p:cNvPr id="24" name="Textfeld 23">
              <a:extLst>
                <a:ext uri="{FF2B5EF4-FFF2-40B4-BE49-F238E27FC236}">
                  <a16:creationId xmlns:a16="http://schemas.microsoft.com/office/drawing/2014/main" id="{78FEF2B7-CF95-4DC3-B7ED-0A8724161AF1}"/>
                </a:ext>
              </a:extLst>
            </p:cNvPr>
            <p:cNvSpPr txBox="1"/>
            <p:nvPr/>
          </p:nvSpPr>
          <p:spPr>
            <a:xfrm>
              <a:off x="6880327" y="4898613"/>
              <a:ext cx="1764874" cy="809959"/>
            </a:xfrm>
            <a:prstGeom prst="rect">
              <a:avLst/>
            </a:prstGeom>
            <a:solidFill>
              <a:schemeClr val="accent2">
                <a:lumMod val="40000"/>
                <a:lumOff val="60000"/>
              </a:schemeClr>
            </a:solidFill>
          </p:spPr>
          <p:txBody>
            <a:bodyPr wrap="square" rtlCol="0">
              <a:spAutoFit/>
            </a:bodyPr>
            <a:lstStyle/>
            <a:p>
              <a:pPr algn="ctr"/>
              <a:r>
                <a:rPr lang="de-DE" sz="1100" dirty="0"/>
                <a:t>e.g., person (professional </a:t>
              </a:r>
            </a:p>
            <a:p>
              <a:pPr algn="ctr"/>
              <a:r>
                <a:rPr lang="de-DE" sz="1100" dirty="0"/>
                <a:t>biography, attitudes, </a:t>
              </a:r>
            </a:p>
            <a:p>
              <a:pPr algn="ctr"/>
              <a:r>
                <a:rPr lang="de-DE" sz="1100" dirty="0"/>
                <a:t>experiences), private </a:t>
              </a:r>
            </a:p>
            <a:p>
              <a:pPr algn="ctr"/>
              <a:r>
                <a:rPr lang="de-DE" sz="1100" dirty="0"/>
                <a:t>life</a:t>
              </a:r>
              <a:endParaRPr lang="en-GB" sz="1100" dirty="0"/>
            </a:p>
          </p:txBody>
        </p:sp>
        <p:cxnSp>
          <p:nvCxnSpPr>
            <p:cNvPr id="28" name="Gerade Verbindung mit Pfeil 27">
              <a:extLst>
                <a:ext uri="{FF2B5EF4-FFF2-40B4-BE49-F238E27FC236}">
                  <a16:creationId xmlns:a16="http://schemas.microsoft.com/office/drawing/2014/main" id="{7D668220-C338-480F-9DE8-26B1FB8AAA86}"/>
                </a:ext>
              </a:extLst>
            </p:cNvPr>
            <p:cNvCxnSpPr>
              <a:cxnSpLocks/>
              <a:stCxn id="7" idx="1"/>
            </p:cNvCxnSpPr>
            <p:nvPr/>
          </p:nvCxnSpPr>
          <p:spPr>
            <a:xfrm flipH="1" flipV="1">
              <a:off x="5631860" y="5002777"/>
              <a:ext cx="1121809" cy="30712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9F78E3E7-CF6D-4067-8F6F-A114A00B18DF}"/>
                </a:ext>
              </a:extLst>
            </p:cNvPr>
            <p:cNvCxnSpPr>
              <a:cxnSpLocks/>
              <a:stCxn id="22" idx="2"/>
            </p:cNvCxnSpPr>
            <p:nvPr/>
          </p:nvCxnSpPr>
          <p:spPr>
            <a:xfrm flipH="1">
              <a:off x="6081826" y="2406470"/>
              <a:ext cx="1305494" cy="7359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E14EC3A-34BE-4995-AD28-9BCB5CA6964D}"/>
                </a:ext>
              </a:extLst>
            </p:cNvPr>
            <p:cNvCxnSpPr/>
            <p:nvPr/>
          </p:nvCxnSpPr>
          <p:spPr>
            <a:xfrm>
              <a:off x="1311097" y="2344180"/>
              <a:ext cx="1405511" cy="55924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6C3FE324-2EA3-4BAD-AF63-C90FF3825109}"/>
                </a:ext>
              </a:extLst>
            </p:cNvPr>
            <p:cNvCxnSpPr/>
            <p:nvPr/>
          </p:nvCxnSpPr>
          <p:spPr>
            <a:xfrm>
              <a:off x="2232749" y="3297473"/>
              <a:ext cx="1083343" cy="434534"/>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3564CF4B-53BA-475B-B3FD-45A68866E82B}"/>
                </a:ext>
              </a:extLst>
            </p:cNvPr>
            <p:cNvCxnSpPr/>
            <p:nvPr/>
          </p:nvCxnSpPr>
          <p:spPr>
            <a:xfrm flipV="1">
              <a:off x="5756184" y="3318739"/>
              <a:ext cx="1117996" cy="434534"/>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61D66090-3F9F-45B5-8F5C-C59711920A8C}"/>
                </a:ext>
              </a:extLst>
            </p:cNvPr>
            <p:cNvCxnSpPr/>
            <p:nvPr/>
          </p:nvCxnSpPr>
          <p:spPr>
            <a:xfrm>
              <a:off x="1988288" y="3887301"/>
              <a:ext cx="384481" cy="37215"/>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E5EFE115-41A2-4B91-93B1-96E714E593D4}"/>
                </a:ext>
              </a:extLst>
            </p:cNvPr>
            <p:cNvCxnSpPr/>
            <p:nvPr/>
          </p:nvCxnSpPr>
          <p:spPr>
            <a:xfrm>
              <a:off x="2472956" y="3924516"/>
              <a:ext cx="493528" cy="59597"/>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F7531800-0E00-4F5B-A1E2-04D9C8332305}"/>
                </a:ext>
              </a:extLst>
            </p:cNvPr>
            <p:cNvCxnSpPr/>
            <p:nvPr/>
          </p:nvCxnSpPr>
          <p:spPr>
            <a:xfrm flipV="1">
              <a:off x="6634716" y="3924516"/>
              <a:ext cx="467833" cy="29798"/>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Gerade Verbindung mit Pfeil 35">
              <a:extLst>
                <a:ext uri="{FF2B5EF4-FFF2-40B4-BE49-F238E27FC236}">
                  <a16:creationId xmlns:a16="http://schemas.microsoft.com/office/drawing/2014/main" id="{3A165EF2-2B99-4B55-AD34-9546667A65F8}"/>
                </a:ext>
              </a:extLst>
            </p:cNvPr>
            <p:cNvCxnSpPr/>
            <p:nvPr/>
          </p:nvCxnSpPr>
          <p:spPr>
            <a:xfrm flipV="1">
              <a:off x="5986130" y="4003418"/>
              <a:ext cx="431326" cy="41061"/>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7276B19F-DBC4-4146-8C23-C32E72BEC0A9}"/>
                </a:ext>
              </a:extLst>
            </p:cNvPr>
            <p:cNvSpPr txBox="1"/>
            <p:nvPr/>
          </p:nvSpPr>
          <p:spPr>
            <a:xfrm>
              <a:off x="9291313" y="1257505"/>
              <a:ext cx="1343844" cy="258663"/>
            </a:xfrm>
            <a:prstGeom prst="rect">
              <a:avLst/>
            </a:prstGeom>
            <a:noFill/>
          </p:spPr>
          <p:txBody>
            <a:bodyPr wrap="none" rtlCol="0">
              <a:spAutoFit/>
            </a:bodyPr>
            <a:lstStyle/>
            <a:p>
              <a:pPr algn="r"/>
              <a:r>
                <a:rPr lang="de-DE" sz="1050" dirty="0" err="1"/>
                <a:t>Schiersmann</a:t>
              </a:r>
              <a:r>
                <a:rPr lang="de-DE" sz="1050" dirty="0"/>
                <a:t> (2008)</a:t>
              </a:r>
              <a:endParaRPr lang="en-GB" sz="1050" dirty="0"/>
            </a:p>
          </p:txBody>
        </p:sp>
      </p:grpSp>
      <p:sp>
        <p:nvSpPr>
          <p:cNvPr id="2" name="Titel 1">
            <a:extLst>
              <a:ext uri="{FF2B5EF4-FFF2-40B4-BE49-F238E27FC236}">
                <a16:creationId xmlns:a16="http://schemas.microsoft.com/office/drawing/2014/main" id="{7CB4DCAB-E5EB-A8B3-5CCA-F3F2742A55E7}"/>
              </a:ext>
            </a:extLst>
          </p:cNvPr>
          <p:cNvSpPr>
            <a:spLocks noGrp="1"/>
          </p:cNvSpPr>
          <p:nvPr>
            <p:ph type="title"/>
          </p:nvPr>
        </p:nvSpPr>
        <p:spPr>
          <a:xfrm>
            <a:off x="746585" y="464839"/>
            <a:ext cx="9777637" cy="780562"/>
          </a:xfrm>
        </p:spPr>
        <p:txBody>
          <a:bodyPr/>
          <a:lstStyle/>
          <a:p>
            <a:r>
              <a:rPr lang="en-GB" sz="4779" dirty="0"/>
              <a:t>Controlling &amp; quality management</a:t>
            </a:r>
          </a:p>
        </p:txBody>
      </p:sp>
      <p:sp>
        <p:nvSpPr>
          <p:cNvPr id="44" name="Fußzeilenplatzhalter 43">
            <a:extLst>
              <a:ext uri="{FF2B5EF4-FFF2-40B4-BE49-F238E27FC236}">
                <a16:creationId xmlns:a16="http://schemas.microsoft.com/office/drawing/2014/main" id="{2582436F-0E11-21AD-80FB-0E911C985BEF}"/>
              </a:ext>
            </a:extLst>
          </p:cNvPr>
          <p:cNvSpPr>
            <a:spLocks noGrp="1"/>
          </p:cNvSpPr>
          <p:nvPr>
            <p:ph type="ftr" sz="quarter" idx="11"/>
          </p:nvPr>
        </p:nvSpPr>
        <p:spPr/>
        <p:txBody>
          <a:bodyPr/>
          <a:lstStyle/>
          <a:p>
            <a:r>
              <a:rPr lang="de-DE"/>
              <a:t>ERASMUS+ DIGIGEN 
Project Ref. No. 2021-1-DE02-KA220-VET-000025335</a:t>
            </a:r>
          </a:p>
        </p:txBody>
      </p:sp>
      <p:sp>
        <p:nvSpPr>
          <p:cNvPr id="45" name="Foliennummernplatzhalter 44">
            <a:extLst>
              <a:ext uri="{FF2B5EF4-FFF2-40B4-BE49-F238E27FC236}">
                <a16:creationId xmlns:a16="http://schemas.microsoft.com/office/drawing/2014/main" id="{22629F99-E3CD-77DE-F6AC-835B32387A9D}"/>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67" name="Abgerundetes Rechteck 25">
            <a:extLst>
              <a:ext uri="{FF2B5EF4-FFF2-40B4-BE49-F238E27FC236}">
                <a16:creationId xmlns:a16="http://schemas.microsoft.com/office/drawing/2014/main" id="{3C27EEA5-7779-B0C3-F3B1-2CEA23EC00DC}"/>
              </a:ext>
            </a:extLst>
          </p:cNvPr>
          <p:cNvSpPr/>
          <p:nvPr/>
        </p:nvSpPr>
        <p:spPr>
          <a:xfrm>
            <a:off x="1793290" y="5029206"/>
            <a:ext cx="2017882" cy="911858"/>
          </a:xfrm>
          <a:prstGeom prst="roundRect">
            <a:avLst/>
          </a:prstGeom>
          <a:solidFill>
            <a:schemeClr val="accent2">
              <a:lumMod val="40000"/>
              <a:lumOff val="60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69" name="Textfeld 68">
            <a:extLst>
              <a:ext uri="{FF2B5EF4-FFF2-40B4-BE49-F238E27FC236}">
                <a16:creationId xmlns:a16="http://schemas.microsoft.com/office/drawing/2014/main" id="{FFCFE8D2-7512-09F5-513B-ECC23278200B}"/>
              </a:ext>
            </a:extLst>
          </p:cNvPr>
          <p:cNvSpPr txBox="1"/>
          <p:nvPr/>
        </p:nvSpPr>
        <p:spPr>
          <a:xfrm>
            <a:off x="1919929" y="5081396"/>
            <a:ext cx="1764604" cy="795093"/>
          </a:xfrm>
          <a:prstGeom prst="rect">
            <a:avLst/>
          </a:prstGeom>
          <a:solidFill>
            <a:schemeClr val="accent2">
              <a:lumMod val="40000"/>
              <a:lumOff val="60000"/>
            </a:schemeClr>
          </a:solidFill>
        </p:spPr>
        <p:txBody>
          <a:bodyPr wrap="square" rtlCol="0">
            <a:spAutoFit/>
          </a:bodyPr>
          <a:lstStyle/>
          <a:p>
            <a:pPr algn="ctr"/>
            <a:r>
              <a:rPr lang="de-DE" sz="1100" dirty="0"/>
              <a:t>e.g., person (professional </a:t>
            </a:r>
          </a:p>
          <a:p>
            <a:pPr algn="ctr"/>
            <a:r>
              <a:rPr lang="de-DE" sz="1100" dirty="0"/>
              <a:t>biography, attitudes, </a:t>
            </a:r>
          </a:p>
          <a:p>
            <a:pPr algn="ctr"/>
            <a:r>
              <a:rPr lang="de-DE" sz="1100" dirty="0"/>
              <a:t>experiences), private </a:t>
            </a:r>
          </a:p>
          <a:p>
            <a:pPr algn="ctr"/>
            <a:r>
              <a:rPr lang="de-DE" sz="1100" dirty="0"/>
              <a:t>life</a:t>
            </a:r>
            <a:endParaRPr lang="en-GB" sz="1100" dirty="0"/>
          </a:p>
        </p:txBody>
      </p:sp>
      <p:cxnSp>
        <p:nvCxnSpPr>
          <p:cNvPr id="71" name="Gerade Verbindung mit Pfeil 70">
            <a:extLst>
              <a:ext uri="{FF2B5EF4-FFF2-40B4-BE49-F238E27FC236}">
                <a16:creationId xmlns:a16="http://schemas.microsoft.com/office/drawing/2014/main" id="{62391AB0-EF7C-74A8-27C4-810DFD4DA5FF}"/>
              </a:ext>
            </a:extLst>
          </p:cNvPr>
          <p:cNvCxnSpPr>
            <a:cxnSpLocks/>
            <a:endCxn id="18" idx="1"/>
          </p:cNvCxnSpPr>
          <p:nvPr/>
        </p:nvCxnSpPr>
        <p:spPr>
          <a:xfrm flipV="1">
            <a:off x="3861358" y="5043392"/>
            <a:ext cx="835588" cy="40494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86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BE9C132-3229-4468-A292-83E0CE4F9AC4}"/>
              </a:ext>
            </a:extLst>
          </p:cNvPr>
          <p:cNvSpPr/>
          <p:nvPr/>
        </p:nvSpPr>
        <p:spPr>
          <a:xfrm>
            <a:off x="838202" y="1776429"/>
            <a:ext cx="10953255" cy="3293209"/>
          </a:xfrm>
          <a:prstGeom prst="rect">
            <a:avLst/>
          </a:prstGeom>
        </p:spPr>
        <p:txBody>
          <a:bodyPr wrap="square">
            <a:spAutoFit/>
          </a:bodyPr>
          <a:lstStyle/>
          <a:p>
            <a:pPr>
              <a:spcBef>
                <a:spcPts val="1800"/>
              </a:spcBef>
              <a:spcAft>
                <a:spcPts val="600"/>
              </a:spcAft>
              <a:buClr>
                <a:srgbClr val="C00000"/>
              </a:buClr>
              <a:buSzPct val="140000"/>
              <a:defRPr/>
            </a:pPr>
            <a:r>
              <a:rPr lang="en-US" sz="2400" kern="0" dirty="0">
                <a:solidFill>
                  <a:schemeClr val="accent1"/>
                </a:solidFill>
                <a:latin typeface="Jost" pitchFamily="2" charset="77"/>
                <a:ea typeface="Jost" pitchFamily="2" charset="77"/>
              </a:rPr>
              <a:t>Networks</a:t>
            </a:r>
            <a:r>
              <a:rPr lang="en-US" sz="2400" kern="0" dirty="0">
                <a:solidFill>
                  <a:prstClr val="black"/>
                </a:solidFill>
                <a:latin typeface="Jost" pitchFamily="2" charset="77"/>
                <a:ea typeface="Jost" pitchFamily="2" charset="77"/>
              </a:rPr>
              <a:t> are generally considered </a:t>
            </a:r>
            <a:r>
              <a:rPr lang="en-US" sz="2400" kern="0" dirty="0">
                <a:solidFill>
                  <a:schemeClr val="accent1"/>
                </a:solidFill>
                <a:latin typeface="Jost" pitchFamily="2" charset="77"/>
                <a:ea typeface="Jost" pitchFamily="2" charset="77"/>
              </a:rPr>
              <a:t>informal and formal </a:t>
            </a:r>
            <a:r>
              <a:rPr lang="en-US" sz="2400" kern="0" dirty="0">
                <a:solidFill>
                  <a:prstClr val="black"/>
                </a:solidFill>
                <a:latin typeface="Jost" pitchFamily="2" charset="77"/>
                <a:ea typeface="Jost" pitchFamily="2" charset="77"/>
              </a:rPr>
              <a:t>networks of </a:t>
            </a:r>
            <a:r>
              <a:rPr lang="en-US" sz="2400" kern="0" dirty="0">
                <a:solidFill>
                  <a:schemeClr val="accent1"/>
                </a:solidFill>
                <a:latin typeface="Jost" pitchFamily="2" charset="77"/>
                <a:ea typeface="Jost" pitchFamily="2" charset="77"/>
              </a:rPr>
              <a:t>relationships</a:t>
            </a:r>
            <a:r>
              <a:rPr lang="en-US" sz="2400" kern="0" dirty="0">
                <a:solidFill>
                  <a:prstClr val="black"/>
                </a:solidFill>
                <a:latin typeface="Jost" pitchFamily="2" charset="77"/>
                <a:ea typeface="Jost" pitchFamily="2" charset="77"/>
              </a:rPr>
              <a:t> between people and systems in which </a:t>
            </a:r>
            <a:r>
              <a:rPr lang="en-US" sz="2400" kern="0" dirty="0">
                <a:solidFill>
                  <a:schemeClr val="accent1"/>
                </a:solidFill>
                <a:latin typeface="Jost" pitchFamily="2" charset="77"/>
                <a:ea typeface="Jost" pitchFamily="2" charset="77"/>
              </a:rPr>
              <a:t>exchange processes </a:t>
            </a:r>
            <a:r>
              <a:rPr lang="en-US" sz="2400" kern="0" dirty="0">
                <a:solidFill>
                  <a:prstClr val="black"/>
                </a:solidFill>
                <a:latin typeface="Jost" pitchFamily="2" charset="77"/>
                <a:ea typeface="Jost" pitchFamily="2" charset="77"/>
              </a:rPr>
              <a:t>are realised. </a:t>
            </a:r>
            <a:r>
              <a:rPr lang="de-DE" sz="1600" kern="0" dirty="0">
                <a:solidFill>
                  <a:prstClr val="black"/>
                </a:solidFill>
                <a:latin typeface="Jost" pitchFamily="2" charset="77"/>
                <a:ea typeface="Jost" pitchFamily="2" charset="77"/>
              </a:rPr>
              <a:t>(Miller 2005)</a:t>
            </a:r>
          </a:p>
          <a:p>
            <a:pPr>
              <a:spcBef>
                <a:spcPts val="1800"/>
              </a:spcBef>
              <a:spcAft>
                <a:spcPts val="600"/>
              </a:spcAft>
              <a:buClr>
                <a:srgbClr val="C00000"/>
              </a:buClr>
              <a:buSzPct val="140000"/>
              <a:defRPr/>
            </a:pPr>
            <a:r>
              <a:rPr lang="en-US" sz="2000" b="1" kern="0" dirty="0">
                <a:solidFill>
                  <a:prstClr val="black"/>
                </a:solidFill>
                <a:latin typeface="Jost" pitchFamily="2" charset="77"/>
                <a:ea typeface="Jost" pitchFamily="2" charset="77"/>
              </a:rPr>
              <a:t>Functions of a network</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Information function</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Learning/skills function </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Psychological function</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Political function</a:t>
            </a:r>
            <a:endParaRPr lang="de-DE" sz="2000" kern="0" dirty="0">
              <a:solidFill>
                <a:prstClr val="black"/>
              </a:solidFill>
              <a:latin typeface="Jost" pitchFamily="2" charset="77"/>
              <a:ea typeface="Jost" pitchFamily="2" charset="77"/>
            </a:endParaRPr>
          </a:p>
        </p:txBody>
      </p:sp>
      <p:sp>
        <p:nvSpPr>
          <p:cNvPr id="2" name="Titel 1">
            <a:extLst>
              <a:ext uri="{FF2B5EF4-FFF2-40B4-BE49-F238E27FC236}">
                <a16:creationId xmlns:a16="http://schemas.microsoft.com/office/drawing/2014/main" id="{88DA9B86-C41B-D47C-682A-EA617CD3D1CF}"/>
              </a:ext>
            </a:extLst>
          </p:cNvPr>
          <p:cNvSpPr>
            <a:spLocks noGrp="1"/>
          </p:cNvSpPr>
          <p:nvPr>
            <p:ph type="title"/>
          </p:nvPr>
        </p:nvSpPr>
        <p:spPr/>
        <p:txBody>
          <a:bodyPr/>
          <a:lstStyle/>
          <a:p>
            <a:r>
              <a:rPr lang="de-DE" dirty="0"/>
              <a:t>Networks</a:t>
            </a:r>
          </a:p>
        </p:txBody>
      </p:sp>
      <p:sp>
        <p:nvSpPr>
          <p:cNvPr id="8" name="Fußzeilenplatzhalter 7">
            <a:extLst>
              <a:ext uri="{FF2B5EF4-FFF2-40B4-BE49-F238E27FC236}">
                <a16:creationId xmlns:a16="http://schemas.microsoft.com/office/drawing/2014/main" id="{578CDF94-F033-1379-AC98-C27A85A5AAB4}"/>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FEE2A155-2DE3-2C35-1379-535006845286}"/>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extfeld 4">
            <a:extLst>
              <a:ext uri="{FF2B5EF4-FFF2-40B4-BE49-F238E27FC236}">
                <a16:creationId xmlns:a16="http://schemas.microsoft.com/office/drawing/2014/main" id="{3DF3859E-670D-F83D-24D1-8CC8B1A116C6}"/>
              </a:ext>
            </a:extLst>
          </p:cNvPr>
          <p:cNvSpPr txBox="1"/>
          <p:nvPr/>
        </p:nvSpPr>
        <p:spPr>
          <a:xfrm>
            <a:off x="4233513" y="2824723"/>
            <a:ext cx="7315198" cy="3093154"/>
          </a:xfrm>
          <a:prstGeom prst="rect">
            <a:avLst/>
          </a:prstGeom>
          <a:noFill/>
        </p:spPr>
        <p:txBody>
          <a:bodyPr wrap="square">
            <a:spAutoFit/>
          </a:bodyPr>
          <a:lstStyle/>
          <a:p>
            <a:pPr marL="0" lvl="1">
              <a:spcAft>
                <a:spcPts val="600"/>
              </a:spcAft>
              <a:buClr>
                <a:schemeClr val="accent1"/>
              </a:buClr>
              <a:buSzPct val="100000"/>
              <a:defRPr/>
            </a:pPr>
            <a:r>
              <a:rPr lang="en-US" sz="2000" b="1" kern="0" dirty="0">
                <a:solidFill>
                  <a:sysClr val="windowText" lastClr="000000"/>
                </a:solidFill>
                <a:latin typeface="Jost" pitchFamily="2" charset="77"/>
                <a:ea typeface="Jost" pitchFamily="2" charset="77"/>
              </a:rPr>
              <a:t>Characteristics of a network</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Nodes: Human actors/institutions</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Edges: Communication/Relationships</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Strong and weak relationships</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Reciprocity (mutuality)</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Positions</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Structural holes (unconnected relationship spaces)</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Dynamics and development</a:t>
            </a:r>
            <a:endParaRPr lang="de-DE" sz="2000" kern="0" dirty="0">
              <a:solidFill>
                <a:sysClr val="windowText" lastClr="000000"/>
              </a:solidFill>
              <a:latin typeface="Jost" pitchFamily="2" charset="77"/>
              <a:ea typeface="Jost" pitchFamily="2" charset="77"/>
            </a:endParaRPr>
          </a:p>
        </p:txBody>
      </p:sp>
    </p:spTree>
    <p:extLst>
      <p:ext uri="{BB962C8B-B14F-4D97-AF65-F5344CB8AC3E}">
        <p14:creationId xmlns:p14="http://schemas.microsoft.com/office/powerpoint/2010/main" val="228291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4CFD5EF4-7B00-38CD-A64F-CA5680B22216}"/>
              </a:ext>
            </a:extLst>
          </p:cNvPr>
          <p:cNvGrpSpPr/>
          <p:nvPr/>
        </p:nvGrpSpPr>
        <p:grpSpPr>
          <a:xfrm>
            <a:off x="713713" y="1676764"/>
            <a:ext cx="10181835" cy="4213281"/>
            <a:chOff x="1527531" y="1684087"/>
            <a:chExt cx="8356015" cy="4231934"/>
          </a:xfrm>
        </p:grpSpPr>
        <p:sp>
          <p:nvSpPr>
            <p:cNvPr id="2" name="Pfeil: nach oben und unten 1">
              <a:extLst>
                <a:ext uri="{FF2B5EF4-FFF2-40B4-BE49-F238E27FC236}">
                  <a16:creationId xmlns:a16="http://schemas.microsoft.com/office/drawing/2014/main" id="{79AF9F5C-8164-434E-A808-DE56CFF2B4B5}"/>
                </a:ext>
              </a:extLst>
            </p:cNvPr>
            <p:cNvSpPr/>
            <p:nvPr/>
          </p:nvSpPr>
          <p:spPr>
            <a:xfrm>
              <a:off x="5690567" y="2233677"/>
              <a:ext cx="261203" cy="3185216"/>
            </a:xfrm>
            <a:prstGeom prst="upDownArrow">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000"/>
            </a:p>
          </p:txBody>
        </p:sp>
        <p:sp>
          <p:nvSpPr>
            <p:cNvPr id="5" name="Pfeil: nach oben und unten 4">
              <a:extLst>
                <a:ext uri="{FF2B5EF4-FFF2-40B4-BE49-F238E27FC236}">
                  <a16:creationId xmlns:a16="http://schemas.microsoft.com/office/drawing/2014/main" id="{8B0C9246-92C0-499B-838E-6D658800B75C}"/>
                </a:ext>
              </a:extLst>
            </p:cNvPr>
            <p:cNvSpPr/>
            <p:nvPr/>
          </p:nvSpPr>
          <p:spPr>
            <a:xfrm rot="5400000">
              <a:off x="5693104" y="936209"/>
              <a:ext cx="261203" cy="5780156"/>
            </a:xfrm>
            <a:prstGeom prst="upDownArrow">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000"/>
            </a:p>
          </p:txBody>
        </p:sp>
        <p:sp>
          <p:nvSpPr>
            <p:cNvPr id="6" name="Rechteck 5">
              <a:extLst>
                <a:ext uri="{FF2B5EF4-FFF2-40B4-BE49-F238E27FC236}">
                  <a16:creationId xmlns:a16="http://schemas.microsoft.com/office/drawing/2014/main" id="{425FFB67-AE90-45B5-B298-31890F284EC0}"/>
                </a:ext>
              </a:extLst>
            </p:cNvPr>
            <p:cNvSpPr/>
            <p:nvPr/>
          </p:nvSpPr>
          <p:spPr>
            <a:xfrm>
              <a:off x="5012283" y="1684087"/>
              <a:ext cx="1617770" cy="49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mj-lt"/>
                  <a:cs typeface="Arial" panose="020B0604020202020204" pitchFamily="34" charset="0"/>
                </a:rPr>
                <a:t>strong influence</a:t>
              </a:r>
            </a:p>
          </p:txBody>
        </p:sp>
        <p:sp>
          <p:nvSpPr>
            <p:cNvPr id="7" name="Rechteck 6">
              <a:extLst>
                <a:ext uri="{FF2B5EF4-FFF2-40B4-BE49-F238E27FC236}">
                  <a16:creationId xmlns:a16="http://schemas.microsoft.com/office/drawing/2014/main" id="{87432501-4559-402A-B922-E0C6F1B9BE36}"/>
                </a:ext>
              </a:extLst>
            </p:cNvPr>
            <p:cNvSpPr/>
            <p:nvPr/>
          </p:nvSpPr>
          <p:spPr>
            <a:xfrm>
              <a:off x="5012283" y="5418893"/>
              <a:ext cx="1617770" cy="49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mj-lt"/>
                  <a:cs typeface="Arial" panose="020B0604020202020204" pitchFamily="34" charset="0"/>
                </a:rPr>
                <a:t>weak influence</a:t>
              </a:r>
            </a:p>
          </p:txBody>
        </p:sp>
        <p:sp>
          <p:nvSpPr>
            <p:cNvPr id="8" name="Rechteck 7">
              <a:extLst>
                <a:ext uri="{FF2B5EF4-FFF2-40B4-BE49-F238E27FC236}">
                  <a16:creationId xmlns:a16="http://schemas.microsoft.com/office/drawing/2014/main" id="{036AC2B5-466E-46E2-B0A9-A8B461EF3299}"/>
                </a:ext>
              </a:extLst>
            </p:cNvPr>
            <p:cNvSpPr/>
            <p:nvPr/>
          </p:nvSpPr>
          <p:spPr>
            <a:xfrm>
              <a:off x="8756897" y="3656264"/>
              <a:ext cx="1126649" cy="338554"/>
            </a:xfrm>
            <a:prstGeom prst="rect">
              <a:avLst/>
            </a:prstGeom>
          </p:spPr>
          <p:txBody>
            <a:bodyPr wrap="none">
              <a:spAutoFit/>
            </a:bodyPr>
            <a:lstStyle/>
            <a:p>
              <a:r>
                <a:rPr lang="en-GB" sz="1600" b="1" dirty="0"/>
                <a:t>high interest</a:t>
              </a:r>
            </a:p>
          </p:txBody>
        </p:sp>
        <p:sp>
          <p:nvSpPr>
            <p:cNvPr id="9" name="Rechteck 8">
              <a:extLst>
                <a:ext uri="{FF2B5EF4-FFF2-40B4-BE49-F238E27FC236}">
                  <a16:creationId xmlns:a16="http://schemas.microsoft.com/office/drawing/2014/main" id="{527F45DB-866E-423B-88A5-CEDC92F9F82A}"/>
                </a:ext>
              </a:extLst>
            </p:cNvPr>
            <p:cNvSpPr/>
            <p:nvPr/>
          </p:nvSpPr>
          <p:spPr>
            <a:xfrm>
              <a:off x="1527531" y="3656265"/>
              <a:ext cx="1058542" cy="338554"/>
            </a:xfrm>
            <a:prstGeom prst="rect">
              <a:avLst/>
            </a:prstGeom>
          </p:spPr>
          <p:txBody>
            <a:bodyPr wrap="none">
              <a:spAutoFit/>
            </a:bodyPr>
            <a:lstStyle/>
            <a:p>
              <a:r>
                <a:rPr lang="en-GB" sz="1600" b="1" dirty="0"/>
                <a:t>low interest</a:t>
              </a:r>
            </a:p>
          </p:txBody>
        </p:sp>
        <p:sp>
          <p:nvSpPr>
            <p:cNvPr id="10" name="Rechteck 9">
              <a:extLst>
                <a:ext uri="{FF2B5EF4-FFF2-40B4-BE49-F238E27FC236}">
                  <a16:creationId xmlns:a16="http://schemas.microsoft.com/office/drawing/2014/main" id="{129021AC-F320-43C9-8CB6-8430773CD163}"/>
                </a:ext>
              </a:extLst>
            </p:cNvPr>
            <p:cNvSpPr/>
            <p:nvPr/>
          </p:nvSpPr>
          <p:spPr>
            <a:xfrm>
              <a:off x="3285442" y="2555921"/>
              <a:ext cx="1982477" cy="1015663"/>
            </a:xfrm>
            <a:prstGeom prst="rect">
              <a:avLst/>
            </a:prstGeom>
          </p:spPr>
          <p:txBody>
            <a:bodyPr wrap="square">
              <a:spAutoFit/>
            </a:bodyPr>
            <a:lstStyle/>
            <a:p>
              <a:pPr algn="ctr"/>
              <a:r>
                <a:rPr lang="en-US" sz="2000" dirty="0"/>
                <a:t>Definable Interests: Winning for networking</a:t>
              </a:r>
              <a:endParaRPr lang="de-DE" sz="2000" dirty="0"/>
            </a:p>
          </p:txBody>
        </p:sp>
        <p:sp>
          <p:nvSpPr>
            <p:cNvPr id="11" name="Rechteck 10">
              <a:extLst>
                <a:ext uri="{FF2B5EF4-FFF2-40B4-BE49-F238E27FC236}">
                  <a16:creationId xmlns:a16="http://schemas.microsoft.com/office/drawing/2014/main" id="{3DB8CD7C-4D21-44C6-8688-904DD64E6A6E}"/>
                </a:ext>
              </a:extLst>
            </p:cNvPr>
            <p:cNvSpPr/>
            <p:nvPr/>
          </p:nvSpPr>
          <p:spPr>
            <a:xfrm>
              <a:off x="6482304" y="2555920"/>
              <a:ext cx="1572624" cy="1015663"/>
            </a:xfrm>
            <a:prstGeom prst="rect">
              <a:avLst/>
            </a:prstGeom>
          </p:spPr>
          <p:txBody>
            <a:bodyPr wrap="square">
              <a:spAutoFit/>
            </a:bodyPr>
            <a:lstStyle/>
            <a:p>
              <a:pPr algn="ctr"/>
              <a:r>
                <a:rPr lang="en-US" sz="2000" dirty="0"/>
                <a:t>Strategic demands: core of networking</a:t>
              </a:r>
              <a:endParaRPr lang="de-DE" sz="2000" dirty="0"/>
            </a:p>
          </p:txBody>
        </p:sp>
        <p:sp>
          <p:nvSpPr>
            <p:cNvPr id="12" name="Rechteck 11">
              <a:extLst>
                <a:ext uri="{FF2B5EF4-FFF2-40B4-BE49-F238E27FC236}">
                  <a16:creationId xmlns:a16="http://schemas.microsoft.com/office/drawing/2014/main" id="{F26CC0E9-2CC0-4DFA-ACB3-49FC9596B834}"/>
                </a:ext>
              </a:extLst>
            </p:cNvPr>
            <p:cNvSpPr/>
            <p:nvPr/>
          </p:nvSpPr>
          <p:spPr>
            <a:xfrm>
              <a:off x="3005919" y="4021267"/>
              <a:ext cx="2561043" cy="1329298"/>
            </a:xfrm>
            <a:prstGeom prst="rect">
              <a:avLst/>
            </a:prstGeom>
          </p:spPr>
          <p:txBody>
            <a:bodyPr wrap="square">
              <a:spAutoFit/>
            </a:bodyPr>
            <a:lstStyle/>
            <a:p>
              <a:pPr algn="ctr"/>
              <a:r>
                <a:rPr lang="en-GB" sz="2000" dirty="0"/>
                <a:t>Related actors: less relevant for networking, important for information work</a:t>
              </a:r>
            </a:p>
          </p:txBody>
        </p:sp>
        <p:sp>
          <p:nvSpPr>
            <p:cNvPr id="13" name="Rechteck 12">
              <a:extLst>
                <a:ext uri="{FF2B5EF4-FFF2-40B4-BE49-F238E27FC236}">
                  <a16:creationId xmlns:a16="http://schemas.microsoft.com/office/drawing/2014/main" id="{E85D037E-7895-46EA-9936-9AB850DF4090}"/>
                </a:ext>
              </a:extLst>
            </p:cNvPr>
            <p:cNvSpPr/>
            <p:nvPr/>
          </p:nvSpPr>
          <p:spPr>
            <a:xfrm>
              <a:off x="5900813" y="4059464"/>
              <a:ext cx="2735605" cy="1015663"/>
            </a:xfrm>
            <a:prstGeom prst="rect">
              <a:avLst/>
            </a:prstGeom>
          </p:spPr>
          <p:txBody>
            <a:bodyPr wrap="square">
              <a:spAutoFit/>
            </a:bodyPr>
            <a:lstStyle/>
            <a:p>
              <a:pPr algn="ctr"/>
              <a:r>
                <a:rPr lang="en-GB" sz="2000" dirty="0"/>
                <a:t>Interest groups: important partners, important for information work</a:t>
              </a:r>
            </a:p>
          </p:txBody>
        </p:sp>
      </p:grpSp>
      <p:sp>
        <p:nvSpPr>
          <p:cNvPr id="3" name="Titel 2">
            <a:extLst>
              <a:ext uri="{FF2B5EF4-FFF2-40B4-BE49-F238E27FC236}">
                <a16:creationId xmlns:a16="http://schemas.microsoft.com/office/drawing/2014/main" id="{DAC0ACF4-A775-7E68-A94D-8EC71F8A69EE}"/>
              </a:ext>
            </a:extLst>
          </p:cNvPr>
          <p:cNvSpPr>
            <a:spLocks noGrp="1"/>
          </p:cNvSpPr>
          <p:nvPr>
            <p:ph type="title"/>
          </p:nvPr>
        </p:nvSpPr>
        <p:spPr>
          <a:xfrm>
            <a:off x="838201" y="372727"/>
            <a:ext cx="9909618" cy="780562"/>
          </a:xfrm>
        </p:spPr>
        <p:txBody>
          <a:bodyPr/>
          <a:lstStyle/>
          <a:p>
            <a:r>
              <a:rPr lang="en-GB" sz="4978" dirty="0"/>
              <a:t>Identifying relevant network partners</a:t>
            </a:r>
          </a:p>
        </p:txBody>
      </p:sp>
      <p:sp>
        <p:nvSpPr>
          <p:cNvPr id="19" name="Fußzeilenplatzhalter 18">
            <a:extLst>
              <a:ext uri="{FF2B5EF4-FFF2-40B4-BE49-F238E27FC236}">
                <a16:creationId xmlns:a16="http://schemas.microsoft.com/office/drawing/2014/main" id="{66F81D10-5644-7ED6-66A9-AB2D4FA661FA}"/>
              </a:ext>
            </a:extLst>
          </p:cNvPr>
          <p:cNvSpPr>
            <a:spLocks noGrp="1"/>
          </p:cNvSpPr>
          <p:nvPr>
            <p:ph type="ftr" sz="quarter" idx="11"/>
          </p:nvPr>
        </p:nvSpPr>
        <p:spPr/>
        <p:txBody>
          <a:bodyPr/>
          <a:lstStyle/>
          <a:p>
            <a:r>
              <a:rPr lang="de-DE" dirty="0"/>
              <a:t>ERASMUS+ DIGIGEN 
Project </a:t>
            </a:r>
            <a:r>
              <a:rPr lang="de-DE" dirty="0" err="1"/>
              <a:t>Ref</a:t>
            </a:r>
            <a:r>
              <a:rPr lang="de-DE" dirty="0"/>
              <a:t>. </a:t>
            </a:r>
            <a:r>
              <a:rPr lang="de-DE" dirty="0" err="1"/>
              <a:t>No</a:t>
            </a:r>
            <a:r>
              <a:rPr lang="de-DE" dirty="0"/>
              <a:t>. 2021-1-DE02-KA220-VET-000025335</a:t>
            </a:r>
          </a:p>
        </p:txBody>
      </p:sp>
      <p:sp>
        <p:nvSpPr>
          <p:cNvPr id="20" name="Foliennummernplatzhalter 19">
            <a:extLst>
              <a:ext uri="{FF2B5EF4-FFF2-40B4-BE49-F238E27FC236}">
                <a16:creationId xmlns:a16="http://schemas.microsoft.com/office/drawing/2014/main" id="{D87DD23C-DDD3-C57A-91B9-64C9C3C5CACC}"/>
              </a:ext>
            </a:extLst>
          </p:cNvPr>
          <p:cNvSpPr>
            <a:spLocks noGrp="1"/>
          </p:cNvSpPr>
          <p:nvPr>
            <p:ph type="sldNum" sz="quarter" idx="12"/>
          </p:nvPr>
        </p:nvSpPr>
        <p:spPr/>
        <p:txBody>
          <a:bodyPr/>
          <a:lstStyle/>
          <a:p>
            <a:fld id="{F96B14D3-7D2A-2041-9DA6-67735C9926F2}" type="slidenum">
              <a:rPr lang="de-DE" dirty="0" smtClean="0"/>
              <a:t>11</a:t>
            </a:fld>
            <a:endParaRPr lang="de-DE" dirty="0"/>
          </a:p>
        </p:txBody>
      </p:sp>
    </p:spTree>
    <p:extLst>
      <p:ext uri="{BB962C8B-B14F-4D97-AF65-F5344CB8AC3E}">
        <p14:creationId xmlns:p14="http://schemas.microsoft.com/office/powerpoint/2010/main" val="167824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3527220" y="2459504"/>
            <a:ext cx="5318185" cy="1938992"/>
          </a:xfrm>
          <a:prstGeom prst="rect">
            <a:avLst/>
          </a:prstGeom>
          <a:noFill/>
        </p:spPr>
        <p:txBody>
          <a:bodyPr wrap="square" anchor="ctr">
            <a:spAutoFit/>
          </a:bodyPr>
          <a:lstStyle/>
          <a:p>
            <a:pPr algn="ctr"/>
            <a:r>
              <a:rPr lang="en-GB" sz="6000" b="1" dirty="0">
                <a:solidFill>
                  <a:schemeClr val="bg1"/>
                </a:solidFill>
              </a:rPr>
              <a:t>FINAL REFLECTION</a:t>
            </a:r>
          </a:p>
        </p:txBody>
      </p:sp>
      <p:sp>
        <p:nvSpPr>
          <p:cNvPr id="4" name="Foliennummernplatzhalter 3">
            <a:extLst>
              <a:ext uri="{FF2B5EF4-FFF2-40B4-BE49-F238E27FC236}">
                <a16:creationId xmlns:a16="http://schemas.microsoft.com/office/drawing/2014/main" id="{86237533-C0C2-F26C-174D-3C746DC2E4FA}"/>
              </a:ext>
            </a:extLst>
          </p:cNvPr>
          <p:cNvSpPr>
            <a:spLocks noGrp="1"/>
          </p:cNvSpPr>
          <p:nvPr>
            <p:ph type="sldNum" sz="quarter" idx="12"/>
          </p:nvPr>
        </p:nvSpPr>
        <p:spPr/>
        <p:txBody>
          <a:bodyPr/>
          <a:lstStyle/>
          <a:p>
            <a:fld id="{F96B14D3-7D2A-2041-9DA6-67735C9926F2}" type="slidenum">
              <a:rPr lang="de-DE" smtClean="0"/>
              <a:t>12</a:t>
            </a:fld>
            <a:endParaRPr lang="de-DE"/>
          </a:p>
        </p:txBody>
      </p:sp>
    </p:spTree>
    <p:extLst>
      <p:ext uri="{BB962C8B-B14F-4D97-AF65-F5344CB8AC3E}">
        <p14:creationId xmlns:p14="http://schemas.microsoft.com/office/powerpoint/2010/main" val="155386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456747"/>
            <a:ext cx="9082088" cy="780585"/>
          </a:xfrm>
        </p:spPr>
        <p:txBody>
          <a:bodyPr/>
          <a:lstStyle/>
          <a:p>
            <a:r>
              <a:rPr lang="en-GB"/>
              <a:t>Final reflection</a:t>
            </a:r>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grpSp>
        <p:nvGrpSpPr>
          <p:cNvPr id="3" name="Gruppieren 2">
            <a:extLst>
              <a:ext uri="{FF2B5EF4-FFF2-40B4-BE49-F238E27FC236}">
                <a16:creationId xmlns:a16="http://schemas.microsoft.com/office/drawing/2014/main" id="{51684890-5B4F-2797-1CAE-1C5CF20A8C5E}"/>
              </a:ext>
            </a:extLst>
          </p:cNvPr>
          <p:cNvGrpSpPr/>
          <p:nvPr/>
        </p:nvGrpSpPr>
        <p:grpSpPr>
          <a:xfrm>
            <a:off x="1554955" y="1762177"/>
            <a:ext cx="9082089" cy="4626182"/>
            <a:chOff x="695013" y="1236986"/>
            <a:chExt cx="10891860" cy="5495662"/>
          </a:xfrm>
        </p:grpSpPr>
        <p:sp>
          <p:nvSpPr>
            <p:cNvPr id="9" name="Ellipse 120">
              <a:extLst>
                <a:ext uri="{FF2B5EF4-FFF2-40B4-BE49-F238E27FC236}">
                  <a16:creationId xmlns:a16="http://schemas.microsoft.com/office/drawing/2014/main" id="{CABD6181-5056-C262-698E-F5BD02D5128C}"/>
                </a:ext>
              </a:extLst>
            </p:cNvPr>
            <p:cNvSpPr/>
            <p:nvPr/>
          </p:nvSpPr>
          <p:spPr>
            <a:xfrm rot="18981092">
              <a:off x="7140998" y="3613384"/>
              <a:ext cx="3367367" cy="25101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sp>
          <p:nvSpPr>
            <p:cNvPr id="10" name="Ellipse 116">
              <a:extLst>
                <a:ext uri="{FF2B5EF4-FFF2-40B4-BE49-F238E27FC236}">
                  <a16:creationId xmlns:a16="http://schemas.microsoft.com/office/drawing/2014/main" id="{D4EFF324-C5A5-F0B4-5F12-D2E283F3094F}"/>
                </a:ext>
              </a:extLst>
            </p:cNvPr>
            <p:cNvSpPr/>
            <p:nvPr/>
          </p:nvSpPr>
          <p:spPr>
            <a:xfrm rot="18453137">
              <a:off x="3962738" y="2574587"/>
              <a:ext cx="5493700" cy="282242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sp>
          <p:nvSpPr>
            <p:cNvPr id="11" name="Ellipse 118">
              <a:extLst>
                <a:ext uri="{FF2B5EF4-FFF2-40B4-BE49-F238E27FC236}">
                  <a16:creationId xmlns:a16="http://schemas.microsoft.com/office/drawing/2014/main" id="{DC65F941-3391-5F43-6F53-C4AE36BB24D8}"/>
                </a:ext>
              </a:extLst>
            </p:cNvPr>
            <p:cNvSpPr/>
            <p:nvPr/>
          </p:nvSpPr>
          <p:spPr>
            <a:xfrm rot="18538479">
              <a:off x="1005971" y="2588371"/>
              <a:ext cx="5493701" cy="27909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cxnSp>
          <p:nvCxnSpPr>
            <p:cNvPr id="12" name="Gerade Verbindung mit Pfeil 11">
              <a:extLst>
                <a:ext uri="{FF2B5EF4-FFF2-40B4-BE49-F238E27FC236}">
                  <a16:creationId xmlns:a16="http://schemas.microsoft.com/office/drawing/2014/main" id="{807D4AB7-569C-0BA1-EB5D-47F0DE955E7F}"/>
                </a:ext>
              </a:extLst>
            </p:cNvPr>
            <p:cNvCxnSpPr>
              <a:cxnSpLocks/>
              <a:stCxn id="55" idx="2"/>
              <a:endCxn id="39" idx="0"/>
            </p:cNvCxnSpPr>
            <p:nvPr/>
          </p:nvCxnSpPr>
          <p:spPr>
            <a:xfrm>
              <a:off x="1653980" y="3406452"/>
              <a:ext cx="1384117" cy="488423"/>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85982C6-762B-3456-604C-99CABA7FB895}"/>
                </a:ext>
              </a:extLst>
            </p:cNvPr>
            <p:cNvCxnSpPr>
              <a:cxnSpLocks/>
              <a:stCxn id="39" idx="0"/>
              <a:endCxn id="51" idx="2"/>
            </p:cNvCxnSpPr>
            <p:nvPr/>
          </p:nvCxnSpPr>
          <p:spPr>
            <a:xfrm flipV="1">
              <a:off x="3038096" y="3382941"/>
              <a:ext cx="1592394" cy="511934"/>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20697E9C-1F03-FF4B-5630-0570C9181624}"/>
                </a:ext>
              </a:extLst>
            </p:cNvPr>
            <p:cNvCxnSpPr>
              <a:cxnSpLocks/>
              <a:stCxn id="51" idx="2"/>
              <a:endCxn id="35" idx="0"/>
            </p:cNvCxnSpPr>
            <p:nvPr/>
          </p:nvCxnSpPr>
          <p:spPr>
            <a:xfrm>
              <a:off x="4630491" y="3382941"/>
              <a:ext cx="1426116" cy="524487"/>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7F05269-7DC3-A260-542F-52ED226B0AAE}"/>
                </a:ext>
              </a:extLst>
            </p:cNvPr>
            <p:cNvCxnSpPr>
              <a:cxnSpLocks/>
              <a:stCxn id="35" idx="0"/>
              <a:endCxn id="47" idx="2"/>
            </p:cNvCxnSpPr>
            <p:nvPr/>
          </p:nvCxnSpPr>
          <p:spPr>
            <a:xfrm flipV="1">
              <a:off x="6056606" y="3399921"/>
              <a:ext cx="1581830" cy="507506"/>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594FE03-A9A6-09F1-1872-7697D39818BB}"/>
                </a:ext>
              </a:extLst>
            </p:cNvPr>
            <p:cNvCxnSpPr>
              <a:cxnSpLocks/>
              <a:stCxn id="46" idx="2"/>
              <a:endCxn id="31" idx="0"/>
            </p:cNvCxnSpPr>
            <p:nvPr/>
          </p:nvCxnSpPr>
          <p:spPr>
            <a:xfrm>
              <a:off x="7637903" y="3409542"/>
              <a:ext cx="1385715" cy="485334"/>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D3646BF3-7E2A-B57E-FEA2-513E9C86D0C0}"/>
                </a:ext>
              </a:extLst>
            </p:cNvPr>
            <p:cNvCxnSpPr>
              <a:cxnSpLocks/>
              <a:stCxn id="31" idx="0"/>
              <a:endCxn id="42" idx="2"/>
            </p:cNvCxnSpPr>
            <p:nvPr/>
          </p:nvCxnSpPr>
          <p:spPr>
            <a:xfrm flipV="1">
              <a:off x="9023619" y="3408075"/>
              <a:ext cx="1604069" cy="486802"/>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52" name="Gruppieren 51">
              <a:extLst>
                <a:ext uri="{FF2B5EF4-FFF2-40B4-BE49-F238E27FC236}">
                  <a16:creationId xmlns:a16="http://schemas.microsoft.com/office/drawing/2014/main" id="{FC44089D-371F-6995-22CB-CD208225FB9C}"/>
                </a:ext>
              </a:extLst>
            </p:cNvPr>
            <p:cNvGrpSpPr/>
            <p:nvPr/>
          </p:nvGrpSpPr>
          <p:grpSpPr>
            <a:xfrm>
              <a:off x="695013" y="2175050"/>
              <a:ext cx="1900525" cy="1234491"/>
              <a:chOff x="6638" y="272785"/>
              <a:chExt cx="2076505" cy="1234491"/>
            </a:xfrm>
          </p:grpSpPr>
          <p:sp>
            <p:nvSpPr>
              <p:cNvPr id="54" name="Rechteck 53">
                <a:extLst>
                  <a:ext uri="{FF2B5EF4-FFF2-40B4-BE49-F238E27FC236}">
                    <a16:creationId xmlns:a16="http://schemas.microsoft.com/office/drawing/2014/main" id="{A2C3DE8D-9C76-1841-23B9-2C552EE122B4}"/>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55" name="Textfeld 54">
                <a:extLst>
                  <a:ext uri="{FF2B5EF4-FFF2-40B4-BE49-F238E27FC236}">
                    <a16:creationId xmlns:a16="http://schemas.microsoft.com/office/drawing/2014/main" id="{606A34E7-9C2A-7471-272D-E5A13EC33E65}"/>
                  </a:ext>
                </a:extLst>
              </p:cNvPr>
              <p:cNvSpPr txBox="1"/>
              <p:nvPr/>
            </p:nvSpPr>
            <p:spPr>
              <a:xfrm>
                <a:off x="25658" y="282249"/>
                <a:ext cx="2057485" cy="122193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142240" rIns="144000" bIns="142240" numCol="1" spcCol="1270" anchor="ctr" anchorCtr="0">
                <a:noAutofit/>
              </a:bodyPr>
              <a:lstStyle/>
              <a:p>
                <a:pPr marL="11113" lvl="0" algn="ctr" defTabSz="889000">
                  <a:lnSpc>
                    <a:spcPct val="90000"/>
                  </a:lnSpc>
                  <a:spcBef>
                    <a:spcPct val="0"/>
                  </a:spcBef>
                  <a:spcAft>
                    <a:spcPct val="35000"/>
                  </a:spcAft>
                  <a:buNone/>
                </a:pPr>
                <a:r>
                  <a:rPr lang="en-GB" b="1" kern="1200" noProof="0" dirty="0">
                    <a:solidFill>
                      <a:schemeClr val="bg1"/>
                    </a:solidFill>
                    <a:ea typeface="Calibri" panose="020F0502020204030204" pitchFamily="34" charset="0"/>
                  </a:rPr>
                  <a:t>Introduction</a:t>
                </a:r>
              </a:p>
            </p:txBody>
          </p:sp>
        </p:grpSp>
        <p:grpSp>
          <p:nvGrpSpPr>
            <p:cNvPr id="19" name="Gruppieren 18">
              <a:extLst>
                <a:ext uri="{FF2B5EF4-FFF2-40B4-BE49-F238E27FC236}">
                  <a16:creationId xmlns:a16="http://schemas.microsoft.com/office/drawing/2014/main" id="{AE4CB0A4-78C2-2666-C7F5-EE9D3A74325B}"/>
                </a:ext>
              </a:extLst>
            </p:cNvPr>
            <p:cNvGrpSpPr/>
            <p:nvPr/>
          </p:nvGrpSpPr>
          <p:grpSpPr>
            <a:xfrm>
              <a:off x="3688932" y="2137722"/>
              <a:ext cx="1892311" cy="1272764"/>
              <a:chOff x="4203689" y="1851663"/>
              <a:chExt cx="1892311" cy="1272764"/>
            </a:xfrm>
          </p:grpSpPr>
          <p:grpSp>
            <p:nvGrpSpPr>
              <p:cNvPr id="48" name="Gruppieren 47">
                <a:extLst>
                  <a:ext uri="{FF2B5EF4-FFF2-40B4-BE49-F238E27FC236}">
                    <a16:creationId xmlns:a16="http://schemas.microsoft.com/office/drawing/2014/main" id="{C660E293-8190-5CD2-D0E4-1D3C5B275363}"/>
                  </a:ext>
                </a:extLst>
              </p:cNvPr>
              <p:cNvGrpSpPr/>
              <p:nvPr/>
            </p:nvGrpSpPr>
            <p:grpSpPr>
              <a:xfrm>
                <a:off x="4203689" y="1888992"/>
                <a:ext cx="1892311" cy="1235435"/>
                <a:chOff x="-3408" y="271841"/>
                <a:chExt cx="2067531" cy="1235435"/>
              </a:xfrm>
            </p:grpSpPr>
            <p:sp>
              <p:nvSpPr>
                <p:cNvPr id="50" name="Rechteck 49">
                  <a:extLst>
                    <a:ext uri="{FF2B5EF4-FFF2-40B4-BE49-F238E27FC236}">
                      <a16:creationId xmlns:a16="http://schemas.microsoft.com/office/drawing/2014/main" id="{608EE4E2-054F-4E3A-E189-DB3A543DAB4B}"/>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51" name="Textfeld 50">
                  <a:extLst>
                    <a:ext uri="{FF2B5EF4-FFF2-40B4-BE49-F238E27FC236}">
                      <a16:creationId xmlns:a16="http://schemas.microsoft.com/office/drawing/2014/main" id="{EF529A80-671F-1F13-73A1-2E0D666B764B}"/>
                    </a:ext>
                  </a:extLst>
                </p:cNvPr>
                <p:cNvSpPr txBox="1"/>
                <p:nvPr/>
              </p:nvSpPr>
              <p:spPr>
                <a:xfrm>
                  <a:off x="-3408" y="271841"/>
                  <a:ext cx="2057485" cy="120789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Digital Organisation</a:t>
                  </a:r>
                </a:p>
              </p:txBody>
            </p:sp>
          </p:grpSp>
          <p:sp>
            <p:nvSpPr>
              <p:cNvPr id="49" name="Textfeld 48">
                <a:extLst>
                  <a:ext uri="{FF2B5EF4-FFF2-40B4-BE49-F238E27FC236}">
                    <a16:creationId xmlns:a16="http://schemas.microsoft.com/office/drawing/2014/main" id="{0BFC5917-F293-4A1D-CD04-547982C2AD24}"/>
                  </a:ext>
                </a:extLst>
              </p:cNvPr>
              <p:cNvSpPr txBox="1"/>
              <p:nvPr/>
            </p:nvSpPr>
            <p:spPr>
              <a:xfrm>
                <a:off x="5670988" y="1851663"/>
                <a:ext cx="405810"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2</a:t>
                </a:r>
                <a:endParaRPr lang="en-GB" sz="2400" b="1" dirty="0">
                  <a:solidFill>
                    <a:schemeClr val="accent1"/>
                  </a:solidFill>
                  <a:ea typeface="Calibri" panose="020F0502020204030204" pitchFamily="34" charset="0"/>
                </a:endParaRPr>
              </a:p>
            </p:txBody>
          </p:sp>
        </p:grpSp>
        <p:grpSp>
          <p:nvGrpSpPr>
            <p:cNvPr id="20" name="Gruppieren 19">
              <a:extLst>
                <a:ext uri="{FF2B5EF4-FFF2-40B4-BE49-F238E27FC236}">
                  <a16:creationId xmlns:a16="http://schemas.microsoft.com/office/drawing/2014/main" id="{431D4064-2E70-1417-A481-0F009E549196}"/>
                </a:ext>
              </a:extLst>
            </p:cNvPr>
            <p:cNvGrpSpPr/>
            <p:nvPr/>
          </p:nvGrpSpPr>
          <p:grpSpPr>
            <a:xfrm>
              <a:off x="6696345" y="2116255"/>
              <a:ext cx="1883649" cy="1293287"/>
              <a:chOff x="6344698" y="1844215"/>
              <a:chExt cx="1883649" cy="1293287"/>
            </a:xfrm>
          </p:grpSpPr>
          <p:grpSp>
            <p:nvGrpSpPr>
              <p:cNvPr id="44" name="Gruppieren 43">
                <a:extLst>
                  <a:ext uri="{FF2B5EF4-FFF2-40B4-BE49-F238E27FC236}">
                    <a16:creationId xmlns:a16="http://schemas.microsoft.com/office/drawing/2014/main" id="{91E0196C-CB86-01E7-1810-842087351573}"/>
                  </a:ext>
                </a:extLst>
              </p:cNvPr>
              <p:cNvGrpSpPr/>
              <p:nvPr/>
            </p:nvGrpSpPr>
            <p:grpSpPr>
              <a:xfrm>
                <a:off x="6344698" y="1903011"/>
                <a:ext cx="1883649" cy="1234491"/>
                <a:chOff x="6638" y="272785"/>
                <a:chExt cx="2058067" cy="1234491"/>
              </a:xfrm>
            </p:grpSpPr>
            <p:sp>
              <p:nvSpPr>
                <p:cNvPr id="46" name="Rechteck 45">
                  <a:extLst>
                    <a:ext uri="{FF2B5EF4-FFF2-40B4-BE49-F238E27FC236}">
                      <a16:creationId xmlns:a16="http://schemas.microsoft.com/office/drawing/2014/main" id="{D78D35D9-1406-5708-6CBD-FBA26E670858}"/>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47" name="Textfeld 46">
                  <a:extLst>
                    <a:ext uri="{FF2B5EF4-FFF2-40B4-BE49-F238E27FC236}">
                      <a16:creationId xmlns:a16="http://schemas.microsoft.com/office/drawing/2014/main" id="{BCAF0973-8046-2E67-49C1-957E035D1D25}"/>
                    </a:ext>
                  </a:extLst>
                </p:cNvPr>
                <p:cNvSpPr txBox="1"/>
                <p:nvPr/>
              </p:nvSpPr>
              <p:spPr>
                <a:xfrm>
                  <a:off x="7220" y="282247"/>
                  <a:ext cx="2057485" cy="121540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Organisational Framework</a:t>
                  </a:r>
                </a:p>
              </p:txBody>
            </p:sp>
          </p:grpSp>
          <p:sp>
            <p:nvSpPr>
              <p:cNvPr id="45" name="Textfeld 44">
                <a:extLst>
                  <a:ext uri="{FF2B5EF4-FFF2-40B4-BE49-F238E27FC236}">
                    <a16:creationId xmlns:a16="http://schemas.microsoft.com/office/drawing/2014/main" id="{35C51070-BB0B-14F2-033D-52F9EEE8970F}"/>
                  </a:ext>
                </a:extLst>
              </p:cNvPr>
              <p:cNvSpPr txBox="1"/>
              <p:nvPr/>
            </p:nvSpPr>
            <p:spPr>
              <a:xfrm>
                <a:off x="7813792" y="1844215"/>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4</a:t>
                </a:r>
                <a:endParaRPr lang="en-GB" sz="2400" b="1" dirty="0">
                  <a:solidFill>
                    <a:schemeClr val="accent1"/>
                  </a:solidFill>
                  <a:ea typeface="Calibri" panose="020F0502020204030204" pitchFamily="34" charset="0"/>
                </a:endParaRPr>
              </a:p>
            </p:txBody>
          </p:sp>
        </p:grpSp>
        <p:grpSp>
          <p:nvGrpSpPr>
            <p:cNvPr id="40" name="Gruppieren 39">
              <a:extLst>
                <a:ext uri="{FF2B5EF4-FFF2-40B4-BE49-F238E27FC236}">
                  <a16:creationId xmlns:a16="http://schemas.microsoft.com/office/drawing/2014/main" id="{CE9A9869-2F9C-0007-2AFB-CB2BBCFD65FA}"/>
                </a:ext>
              </a:extLst>
            </p:cNvPr>
            <p:cNvGrpSpPr/>
            <p:nvPr/>
          </p:nvGrpSpPr>
          <p:grpSpPr>
            <a:xfrm>
              <a:off x="9686129" y="2157089"/>
              <a:ext cx="1900744" cy="1250986"/>
              <a:chOff x="11095" y="263718"/>
              <a:chExt cx="2076746" cy="1250986"/>
            </a:xfrm>
          </p:grpSpPr>
          <p:sp>
            <p:nvSpPr>
              <p:cNvPr id="42" name="Rechteck 41">
                <a:extLst>
                  <a:ext uri="{FF2B5EF4-FFF2-40B4-BE49-F238E27FC236}">
                    <a16:creationId xmlns:a16="http://schemas.microsoft.com/office/drawing/2014/main" id="{3E274499-4B4B-BE80-C94C-F5456E10C287}"/>
                  </a:ext>
                </a:extLst>
              </p:cNvPr>
              <p:cNvSpPr/>
              <p:nvPr/>
            </p:nvSpPr>
            <p:spPr>
              <a:xfrm>
                <a:off x="11095" y="280213"/>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43" name="Textfeld 42">
                <a:extLst>
                  <a:ext uri="{FF2B5EF4-FFF2-40B4-BE49-F238E27FC236}">
                    <a16:creationId xmlns:a16="http://schemas.microsoft.com/office/drawing/2014/main" id="{1A32D9E4-0712-3696-B58E-14C6DD1DFDED}"/>
                  </a:ext>
                </a:extLst>
              </p:cNvPr>
              <p:cNvSpPr txBox="1"/>
              <p:nvPr/>
            </p:nvSpPr>
            <p:spPr>
              <a:xfrm>
                <a:off x="30356" y="263718"/>
                <a:ext cx="2057485" cy="12258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endParaRPr lang="en-GB" sz="1400" dirty="0">
                  <a:solidFill>
                    <a:schemeClr val="bg1"/>
                  </a:solidFill>
                  <a:ea typeface="Calibri" panose="020F0502020204030204" pitchFamily="34" charset="0"/>
                </a:endParaRPr>
              </a:p>
              <a:p>
                <a:pPr algn="ctr" defTabSz="889000">
                  <a:lnSpc>
                    <a:spcPct val="90000"/>
                  </a:lnSpc>
                  <a:spcBef>
                    <a:spcPct val="0"/>
                  </a:spcBef>
                  <a:spcAft>
                    <a:spcPct val="35000"/>
                  </a:spcAft>
                </a:pPr>
                <a:r>
                  <a:rPr lang="en-GB" b="1" dirty="0">
                    <a:solidFill>
                      <a:schemeClr val="bg1"/>
                    </a:solidFill>
                    <a:ea typeface="Calibri" panose="020F0502020204030204" pitchFamily="34" charset="0"/>
                  </a:rPr>
                  <a:t>Final Reflection</a:t>
                </a:r>
              </a:p>
              <a:p>
                <a:pPr marL="0" lvl="0" indent="0" algn="ctr" defTabSz="889000">
                  <a:lnSpc>
                    <a:spcPct val="90000"/>
                  </a:lnSpc>
                  <a:spcBef>
                    <a:spcPct val="0"/>
                  </a:spcBef>
                  <a:spcAft>
                    <a:spcPct val="35000"/>
                  </a:spcAft>
                  <a:buNone/>
                </a:pPr>
                <a:endParaRPr lang="en-GB" sz="1400" kern="1200" noProof="0" dirty="0">
                  <a:solidFill>
                    <a:schemeClr val="bg1"/>
                  </a:solidFill>
                  <a:ea typeface="Calibri" panose="020F0502020204030204" pitchFamily="34" charset="0"/>
                </a:endParaRPr>
              </a:p>
            </p:txBody>
          </p:sp>
        </p:grpSp>
        <p:grpSp>
          <p:nvGrpSpPr>
            <p:cNvPr id="22" name="Gruppieren 21">
              <a:extLst>
                <a:ext uri="{FF2B5EF4-FFF2-40B4-BE49-F238E27FC236}">
                  <a16:creationId xmlns:a16="http://schemas.microsoft.com/office/drawing/2014/main" id="{3C15EE35-59B9-E7EC-DAEF-8BE31587F2F9}"/>
                </a:ext>
              </a:extLst>
            </p:cNvPr>
            <p:cNvGrpSpPr/>
            <p:nvPr/>
          </p:nvGrpSpPr>
          <p:grpSpPr>
            <a:xfrm>
              <a:off x="2096538" y="3861757"/>
              <a:ext cx="1907168" cy="1259891"/>
              <a:chOff x="3104188" y="3615835"/>
              <a:chExt cx="1907168" cy="1259891"/>
            </a:xfrm>
          </p:grpSpPr>
          <p:grpSp>
            <p:nvGrpSpPr>
              <p:cNvPr id="36" name="Gruppieren 35">
                <a:extLst>
                  <a:ext uri="{FF2B5EF4-FFF2-40B4-BE49-F238E27FC236}">
                    <a16:creationId xmlns:a16="http://schemas.microsoft.com/office/drawing/2014/main" id="{B4ABABB8-706C-B00D-1FAB-EBC91104701C}"/>
                  </a:ext>
                </a:extLst>
              </p:cNvPr>
              <p:cNvGrpSpPr/>
              <p:nvPr/>
            </p:nvGrpSpPr>
            <p:grpSpPr>
              <a:xfrm>
                <a:off x="3104188" y="3641235"/>
                <a:ext cx="1894024" cy="1234491"/>
                <a:chOff x="-5280" y="272785"/>
                <a:chExt cx="2069403" cy="1234491"/>
              </a:xfrm>
            </p:grpSpPr>
            <p:sp>
              <p:nvSpPr>
                <p:cNvPr id="38" name="Rechteck 37">
                  <a:extLst>
                    <a:ext uri="{FF2B5EF4-FFF2-40B4-BE49-F238E27FC236}">
                      <a16:creationId xmlns:a16="http://schemas.microsoft.com/office/drawing/2014/main" id="{A4261283-E0DB-39CB-3851-9778C4116DC7}"/>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9" name="Textfeld 38">
                  <a:extLst>
                    <a:ext uri="{FF2B5EF4-FFF2-40B4-BE49-F238E27FC236}">
                      <a16:creationId xmlns:a16="http://schemas.microsoft.com/office/drawing/2014/main" id="{D74C7E22-5B36-D761-F061-8602D6DB8AD2}"/>
                    </a:ext>
                  </a:extLst>
                </p:cNvPr>
                <p:cNvSpPr txBox="1"/>
                <p:nvPr/>
              </p:nvSpPr>
              <p:spPr>
                <a:xfrm>
                  <a:off x="-5280" y="280503"/>
                  <a:ext cx="2057485" cy="12171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Digital Leadership</a:t>
                  </a:r>
                </a:p>
              </p:txBody>
            </p:sp>
          </p:grpSp>
          <p:sp>
            <p:nvSpPr>
              <p:cNvPr id="37" name="Textfeld 36">
                <a:extLst>
                  <a:ext uri="{FF2B5EF4-FFF2-40B4-BE49-F238E27FC236}">
                    <a16:creationId xmlns:a16="http://schemas.microsoft.com/office/drawing/2014/main" id="{DE0E1EB9-F33E-C294-7E3C-AE1DD586B0CE}"/>
                  </a:ext>
                </a:extLst>
              </p:cNvPr>
              <p:cNvSpPr txBox="1"/>
              <p:nvPr/>
            </p:nvSpPr>
            <p:spPr>
              <a:xfrm>
                <a:off x="4605548" y="3615835"/>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1</a:t>
                </a:r>
                <a:endParaRPr lang="en-GB" sz="2400" b="1" dirty="0">
                  <a:solidFill>
                    <a:schemeClr val="accent1"/>
                  </a:solidFill>
                  <a:ea typeface="Calibri" panose="020F0502020204030204" pitchFamily="34" charset="0"/>
                </a:endParaRPr>
              </a:p>
            </p:txBody>
          </p:sp>
        </p:grpSp>
        <p:grpSp>
          <p:nvGrpSpPr>
            <p:cNvPr id="23" name="Gruppieren 22">
              <a:extLst>
                <a:ext uri="{FF2B5EF4-FFF2-40B4-BE49-F238E27FC236}">
                  <a16:creationId xmlns:a16="http://schemas.microsoft.com/office/drawing/2014/main" id="{D18587AF-D493-6E96-C55E-5FF37FF8E348}"/>
                </a:ext>
              </a:extLst>
            </p:cNvPr>
            <p:cNvGrpSpPr/>
            <p:nvPr/>
          </p:nvGrpSpPr>
          <p:grpSpPr>
            <a:xfrm>
              <a:off x="5102140" y="3835648"/>
              <a:ext cx="1896024" cy="1286000"/>
              <a:chOff x="5245976" y="3599346"/>
              <a:chExt cx="1896024" cy="1286000"/>
            </a:xfrm>
          </p:grpSpPr>
          <p:grpSp>
            <p:nvGrpSpPr>
              <p:cNvPr id="32" name="Gruppieren 31">
                <a:extLst>
                  <a:ext uri="{FF2B5EF4-FFF2-40B4-BE49-F238E27FC236}">
                    <a16:creationId xmlns:a16="http://schemas.microsoft.com/office/drawing/2014/main" id="{E71EC5AD-60AF-05E0-2579-FE12D137C6C5}"/>
                  </a:ext>
                </a:extLst>
              </p:cNvPr>
              <p:cNvGrpSpPr/>
              <p:nvPr/>
            </p:nvGrpSpPr>
            <p:grpSpPr>
              <a:xfrm>
                <a:off x="5245976" y="3641235"/>
                <a:ext cx="1896024" cy="1244111"/>
                <a:chOff x="6638" y="272785"/>
                <a:chExt cx="2071588" cy="1244111"/>
              </a:xfrm>
            </p:grpSpPr>
            <p:sp>
              <p:nvSpPr>
                <p:cNvPr id="34" name="Rechteck 33">
                  <a:extLst>
                    <a:ext uri="{FF2B5EF4-FFF2-40B4-BE49-F238E27FC236}">
                      <a16:creationId xmlns:a16="http://schemas.microsoft.com/office/drawing/2014/main" id="{8AEA15BA-94D1-73BF-F8E3-EE1CCCA150CE}"/>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5" name="Textfeld 34">
                  <a:extLst>
                    <a:ext uri="{FF2B5EF4-FFF2-40B4-BE49-F238E27FC236}">
                      <a16:creationId xmlns:a16="http://schemas.microsoft.com/office/drawing/2014/main" id="{5045586B-E24A-8105-185A-7496AE780ACC}"/>
                    </a:ext>
                  </a:extLst>
                </p:cNvPr>
                <p:cNvSpPr txBox="1"/>
                <p:nvPr/>
              </p:nvSpPr>
              <p:spPr>
                <a:xfrm>
                  <a:off x="20741" y="302676"/>
                  <a:ext cx="2057485" cy="121422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Female Empowerment</a:t>
                  </a:r>
                </a:p>
              </p:txBody>
            </p:sp>
          </p:grpSp>
          <p:sp>
            <p:nvSpPr>
              <p:cNvPr id="33" name="Textfeld 32">
                <a:extLst>
                  <a:ext uri="{FF2B5EF4-FFF2-40B4-BE49-F238E27FC236}">
                    <a16:creationId xmlns:a16="http://schemas.microsoft.com/office/drawing/2014/main" id="{6EF08D66-8AF4-8995-EF4C-EFAB2EDB429D}"/>
                  </a:ext>
                </a:extLst>
              </p:cNvPr>
              <p:cNvSpPr txBox="1"/>
              <p:nvPr/>
            </p:nvSpPr>
            <p:spPr>
              <a:xfrm>
                <a:off x="6697360" y="3599346"/>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3</a:t>
                </a:r>
                <a:endParaRPr lang="en-GB" sz="2400" b="1" dirty="0">
                  <a:solidFill>
                    <a:schemeClr val="accent1"/>
                  </a:solidFill>
                  <a:ea typeface="Calibri" panose="020F0502020204030204" pitchFamily="34" charset="0"/>
                </a:endParaRPr>
              </a:p>
            </p:txBody>
          </p:sp>
        </p:grpSp>
        <p:grpSp>
          <p:nvGrpSpPr>
            <p:cNvPr id="24" name="Gruppieren 23">
              <a:extLst>
                <a:ext uri="{FF2B5EF4-FFF2-40B4-BE49-F238E27FC236}">
                  <a16:creationId xmlns:a16="http://schemas.microsoft.com/office/drawing/2014/main" id="{D29A1810-A6E8-683F-4294-228B3B45F4C7}"/>
                </a:ext>
              </a:extLst>
            </p:cNvPr>
            <p:cNvGrpSpPr/>
            <p:nvPr/>
          </p:nvGrpSpPr>
          <p:grpSpPr>
            <a:xfrm>
              <a:off x="8082060" y="3860312"/>
              <a:ext cx="1883116" cy="1262705"/>
              <a:chOff x="7376856" y="3586452"/>
              <a:chExt cx="1883116" cy="1262705"/>
            </a:xfrm>
          </p:grpSpPr>
          <p:grpSp>
            <p:nvGrpSpPr>
              <p:cNvPr id="28" name="Gruppieren 27">
                <a:extLst>
                  <a:ext uri="{FF2B5EF4-FFF2-40B4-BE49-F238E27FC236}">
                    <a16:creationId xmlns:a16="http://schemas.microsoft.com/office/drawing/2014/main" id="{204D1E38-4955-9304-EDCC-B513FE8A34EE}"/>
                  </a:ext>
                </a:extLst>
              </p:cNvPr>
              <p:cNvGrpSpPr/>
              <p:nvPr/>
            </p:nvGrpSpPr>
            <p:grpSpPr>
              <a:xfrm>
                <a:off x="7376856" y="3614666"/>
                <a:ext cx="1883116" cy="1234491"/>
                <a:chOff x="6638" y="272785"/>
                <a:chExt cx="2057485" cy="1234491"/>
              </a:xfrm>
            </p:grpSpPr>
            <p:sp>
              <p:nvSpPr>
                <p:cNvPr id="30" name="Rechteck 29">
                  <a:extLst>
                    <a:ext uri="{FF2B5EF4-FFF2-40B4-BE49-F238E27FC236}">
                      <a16:creationId xmlns:a16="http://schemas.microsoft.com/office/drawing/2014/main" id="{5A20314A-87CE-47D1-A722-78433C2FE5C5}"/>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1" name="Textfeld 30">
                  <a:extLst>
                    <a:ext uri="{FF2B5EF4-FFF2-40B4-BE49-F238E27FC236}">
                      <a16:creationId xmlns:a16="http://schemas.microsoft.com/office/drawing/2014/main" id="{15EC31C8-8AAC-D8FE-F0EC-E20698E748A2}"/>
                    </a:ext>
                  </a:extLst>
                </p:cNvPr>
                <p:cNvSpPr txBox="1"/>
                <p:nvPr/>
              </p:nvSpPr>
              <p:spPr>
                <a:xfrm>
                  <a:off x="6638" y="279136"/>
                  <a:ext cx="2057485" cy="122677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r>
                    <a:rPr lang="en-GB" sz="1400" dirty="0">
                      <a:solidFill>
                        <a:schemeClr val="bg1"/>
                      </a:solidFill>
                      <a:ea typeface="Calibri" panose="020F0502020204030204" pitchFamily="34" charset="0"/>
                    </a:rPr>
                    <a:t>Professional Counselling</a:t>
                  </a:r>
                </a:p>
              </p:txBody>
            </p:sp>
          </p:grpSp>
          <p:sp>
            <p:nvSpPr>
              <p:cNvPr id="29" name="Textfeld 28">
                <a:extLst>
                  <a:ext uri="{FF2B5EF4-FFF2-40B4-BE49-F238E27FC236}">
                    <a16:creationId xmlns:a16="http://schemas.microsoft.com/office/drawing/2014/main" id="{3A716635-3A14-84E8-3FB6-187A628F6747}"/>
                  </a:ext>
                </a:extLst>
              </p:cNvPr>
              <p:cNvSpPr txBox="1"/>
              <p:nvPr/>
            </p:nvSpPr>
            <p:spPr>
              <a:xfrm>
                <a:off x="8855732" y="3586452"/>
                <a:ext cx="39021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5</a:t>
                </a:r>
                <a:endParaRPr lang="en-GB" sz="2400" b="1" dirty="0">
                  <a:solidFill>
                    <a:schemeClr val="accent1"/>
                  </a:solidFill>
                  <a:ea typeface="Calibri" panose="020F0502020204030204" pitchFamily="34" charset="0"/>
                </a:endParaRPr>
              </a:p>
            </p:txBody>
          </p:sp>
        </p:grpSp>
        <p:sp>
          <p:nvSpPr>
            <p:cNvPr id="25" name="Textfeld 24">
              <a:extLst>
                <a:ext uri="{FF2B5EF4-FFF2-40B4-BE49-F238E27FC236}">
                  <a16:creationId xmlns:a16="http://schemas.microsoft.com/office/drawing/2014/main" id="{51E06A46-4DBF-9425-4B19-7939E114D51E}"/>
                </a:ext>
              </a:extLst>
            </p:cNvPr>
            <p:cNvSpPr txBox="1"/>
            <p:nvPr/>
          </p:nvSpPr>
          <p:spPr>
            <a:xfrm>
              <a:off x="1882739" y="5279881"/>
              <a:ext cx="1883115" cy="621558"/>
            </a:xfrm>
            <a:prstGeom prst="rect">
              <a:avLst/>
            </a:prstGeom>
            <a:noFill/>
          </p:spPr>
          <p:txBody>
            <a:bodyPr wrap="square" rtlCol="0">
              <a:spAutoFit/>
            </a:bodyPr>
            <a:lstStyle/>
            <a:p>
              <a:pPr algn="ctr"/>
              <a:r>
                <a:rPr lang="de-DE" sz="1400" b="1" dirty="0">
                  <a:ea typeface="Calibri" panose="020F0502020204030204" pitchFamily="34" charset="0"/>
                </a:rPr>
                <a:t>DIGITAL LEADERSHIP</a:t>
              </a:r>
              <a:endParaRPr lang="en-GB" sz="1400" b="1" dirty="0">
                <a:ea typeface="Calibri" panose="020F0502020204030204" pitchFamily="34" charset="0"/>
              </a:endParaRPr>
            </a:p>
          </p:txBody>
        </p:sp>
        <p:sp>
          <p:nvSpPr>
            <p:cNvPr id="26" name="Textfeld 25">
              <a:extLst>
                <a:ext uri="{FF2B5EF4-FFF2-40B4-BE49-F238E27FC236}">
                  <a16:creationId xmlns:a16="http://schemas.microsoft.com/office/drawing/2014/main" id="{DA67C3B5-6F02-2C20-A72C-F2708AB307C7}"/>
                </a:ext>
              </a:extLst>
            </p:cNvPr>
            <p:cNvSpPr txBox="1"/>
            <p:nvPr/>
          </p:nvSpPr>
          <p:spPr>
            <a:xfrm>
              <a:off x="4772622" y="5287018"/>
              <a:ext cx="1883115" cy="621558"/>
            </a:xfrm>
            <a:prstGeom prst="rect">
              <a:avLst/>
            </a:prstGeom>
            <a:noFill/>
          </p:spPr>
          <p:txBody>
            <a:bodyPr wrap="square" rtlCol="0">
              <a:spAutoFit/>
            </a:bodyPr>
            <a:lstStyle/>
            <a:p>
              <a:pPr algn="ctr"/>
              <a:r>
                <a:rPr lang="de-DE" sz="1400" b="1" dirty="0">
                  <a:ea typeface="Calibri" panose="020F0502020204030204" pitchFamily="34" charset="0"/>
                </a:rPr>
                <a:t>FEMALE LEADERSHIP</a:t>
              </a:r>
              <a:endParaRPr lang="en-GB" sz="1400" b="1" dirty="0">
                <a:ea typeface="Calibri" panose="020F0502020204030204" pitchFamily="34" charset="0"/>
              </a:endParaRPr>
            </a:p>
          </p:txBody>
        </p:sp>
        <p:sp>
          <p:nvSpPr>
            <p:cNvPr id="27" name="Textfeld 26">
              <a:extLst>
                <a:ext uri="{FF2B5EF4-FFF2-40B4-BE49-F238E27FC236}">
                  <a16:creationId xmlns:a16="http://schemas.microsoft.com/office/drawing/2014/main" id="{1775FFE5-5274-F5FD-7FF3-ADB65CC83510}"/>
                </a:ext>
              </a:extLst>
            </p:cNvPr>
            <p:cNvSpPr txBox="1"/>
            <p:nvPr/>
          </p:nvSpPr>
          <p:spPr>
            <a:xfrm>
              <a:off x="7675639" y="5273858"/>
              <a:ext cx="1883115" cy="642832"/>
            </a:xfrm>
            <a:prstGeom prst="rect">
              <a:avLst/>
            </a:prstGeom>
            <a:noFill/>
          </p:spPr>
          <p:txBody>
            <a:bodyPr wrap="square" rtlCol="0">
              <a:spAutoFit/>
            </a:bodyPr>
            <a:lstStyle/>
            <a:p>
              <a:pPr algn="ctr"/>
              <a:r>
                <a:rPr lang="de-DE" sz="1400" b="1" dirty="0">
                  <a:ea typeface="Calibri" panose="020F0502020204030204" pitchFamily="34" charset="0"/>
                </a:rPr>
                <a:t>COUNSELLING</a:t>
              </a:r>
            </a:p>
            <a:p>
              <a:pPr algn="ctr"/>
              <a:r>
                <a:rPr lang="de-DE" sz="1400" b="1" dirty="0">
                  <a:ea typeface="Calibri" panose="020F0502020204030204" pitchFamily="34" charset="0"/>
                </a:rPr>
                <a:t>APPROACH</a:t>
              </a:r>
              <a:endParaRPr lang="en-GB" sz="1400" b="1" dirty="0">
                <a:ea typeface="Calibri" panose="020F0502020204030204" pitchFamily="34" charset="0"/>
              </a:endParaRPr>
            </a:p>
          </p:txBody>
        </p:sp>
      </p:grpSp>
    </p:spTree>
    <p:extLst>
      <p:ext uri="{BB962C8B-B14F-4D97-AF65-F5344CB8AC3E}">
        <p14:creationId xmlns:p14="http://schemas.microsoft.com/office/powerpoint/2010/main" val="343667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2C2D71-8AA7-DEBF-EBBF-FF297C4134E2}"/>
              </a:ext>
            </a:extLst>
          </p:cNvPr>
          <p:cNvSpPr>
            <a:spLocks noGrp="1"/>
          </p:cNvSpPr>
          <p:nvPr>
            <p:ph idx="1"/>
          </p:nvPr>
        </p:nvSpPr>
        <p:spPr>
          <a:xfrm>
            <a:off x="4944360" y="2905367"/>
            <a:ext cx="508887" cy="4351338"/>
          </a:xfrm>
        </p:spPr>
        <p:txBody>
          <a:bodyPr>
            <a:noAutofit/>
          </a:bodyPr>
          <a:lstStyle/>
          <a:p>
            <a:pPr marL="0" indent="0">
              <a:lnSpc>
                <a:spcPct val="150000"/>
              </a:lnSpc>
              <a:buNone/>
            </a:pPr>
            <a:r>
              <a:rPr lang="en-GB" sz="2000" b="1" dirty="0">
                <a:solidFill>
                  <a:schemeClr val="accent2"/>
                </a:solidFill>
                <a:latin typeface="+mj-lt"/>
              </a:rPr>
              <a:t>V</a:t>
            </a:r>
          </a:p>
          <a:p>
            <a:pPr marL="0" indent="0">
              <a:lnSpc>
                <a:spcPct val="150000"/>
              </a:lnSpc>
              <a:buNone/>
            </a:pPr>
            <a:r>
              <a:rPr lang="en-GB" sz="2000" b="1" dirty="0">
                <a:solidFill>
                  <a:schemeClr val="accent2"/>
                </a:solidFill>
                <a:latin typeface="+mj-lt"/>
              </a:rPr>
              <a:t>U</a:t>
            </a:r>
          </a:p>
          <a:p>
            <a:pPr marL="0" indent="0">
              <a:lnSpc>
                <a:spcPct val="150000"/>
              </a:lnSpc>
              <a:buNone/>
            </a:pPr>
            <a:r>
              <a:rPr lang="en-GB" sz="2000" b="1" dirty="0">
                <a:solidFill>
                  <a:schemeClr val="accent2"/>
                </a:solidFill>
                <a:latin typeface="+mj-lt"/>
              </a:rPr>
              <a:t>C</a:t>
            </a:r>
          </a:p>
          <a:p>
            <a:pPr marL="0" indent="0">
              <a:lnSpc>
                <a:spcPct val="150000"/>
              </a:lnSpc>
              <a:buNone/>
            </a:pPr>
            <a:r>
              <a:rPr lang="en-GB" sz="2000" b="1" dirty="0">
                <a:solidFill>
                  <a:schemeClr val="accent2"/>
                </a:solidFill>
                <a:latin typeface="+mj-lt"/>
              </a:rPr>
              <a:t>A</a:t>
            </a:r>
          </a:p>
        </p:txBody>
      </p:sp>
      <p:sp>
        <p:nvSpPr>
          <p:cNvPr id="4" name="Foliennummernplatzhalter 3">
            <a:extLst>
              <a:ext uri="{FF2B5EF4-FFF2-40B4-BE49-F238E27FC236}">
                <a16:creationId xmlns:a16="http://schemas.microsoft.com/office/drawing/2014/main" id="{C06E037D-9649-AEE5-B0F2-2C8D743DA611}"/>
              </a:ext>
            </a:extLst>
          </p:cNvPr>
          <p:cNvSpPr>
            <a:spLocks noGrp="1"/>
          </p:cNvSpPr>
          <p:nvPr>
            <p:ph type="sldNum" sz="quarter" idx="12"/>
          </p:nvPr>
        </p:nvSpPr>
        <p:spPr/>
        <p:txBody>
          <a:bodyPr/>
          <a:lstStyle/>
          <a:p>
            <a:fld id="{35ACAA2A-A583-422A-97F0-9DEA9756D41B}" type="slidenum">
              <a:rPr lang="de-DE" smtClean="0"/>
              <a:t>14</a:t>
            </a:fld>
            <a:endParaRPr lang="de-DE"/>
          </a:p>
        </p:txBody>
      </p:sp>
      <p:sp>
        <p:nvSpPr>
          <p:cNvPr id="2" name="Titel 1">
            <a:extLst>
              <a:ext uri="{FF2B5EF4-FFF2-40B4-BE49-F238E27FC236}">
                <a16:creationId xmlns:a16="http://schemas.microsoft.com/office/drawing/2014/main" id="{38670FFB-2BB1-38AC-8DB3-339EE3F5F4F5}"/>
              </a:ext>
            </a:extLst>
          </p:cNvPr>
          <p:cNvSpPr>
            <a:spLocks noGrp="1"/>
          </p:cNvSpPr>
          <p:nvPr>
            <p:ph type="title"/>
          </p:nvPr>
        </p:nvSpPr>
        <p:spPr/>
        <p:txBody>
          <a:bodyPr/>
          <a:lstStyle/>
          <a:p>
            <a:r>
              <a:rPr lang="en-GB"/>
              <a:t>Final reflection</a:t>
            </a:r>
            <a:endParaRPr lang="en-GB">
              <a:latin typeface="+mj-lt"/>
            </a:endParaRPr>
          </a:p>
        </p:txBody>
      </p:sp>
      <p:sp>
        <p:nvSpPr>
          <p:cNvPr id="6" name="Textfeld 5">
            <a:extLst>
              <a:ext uri="{FF2B5EF4-FFF2-40B4-BE49-F238E27FC236}">
                <a16:creationId xmlns:a16="http://schemas.microsoft.com/office/drawing/2014/main" id="{1F64CD6F-FFF3-4546-C0A0-FE2947F2DA17}"/>
              </a:ext>
            </a:extLst>
          </p:cNvPr>
          <p:cNvSpPr txBox="1"/>
          <p:nvPr/>
        </p:nvSpPr>
        <p:spPr>
          <a:xfrm>
            <a:off x="5332250" y="2969493"/>
            <a:ext cx="1588705"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Volatility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Uncertainty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Complexity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Ambiguity </a:t>
            </a:r>
          </a:p>
        </p:txBody>
      </p:sp>
      <p:sp>
        <p:nvSpPr>
          <p:cNvPr id="5" name="Inhaltsplatzhalter 1">
            <a:extLst>
              <a:ext uri="{FF2B5EF4-FFF2-40B4-BE49-F238E27FC236}">
                <a16:creationId xmlns:a16="http://schemas.microsoft.com/office/drawing/2014/main" id="{73386F5E-EB73-C5AE-4BA3-1A46AE07DA41}"/>
              </a:ext>
            </a:extLst>
          </p:cNvPr>
          <p:cNvSpPr txBox="1">
            <a:spLocks/>
          </p:cNvSpPr>
          <p:nvPr/>
        </p:nvSpPr>
        <p:spPr>
          <a:xfrm>
            <a:off x="720967" y="2786954"/>
            <a:ext cx="1943212" cy="27531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800" dirty="0">
                <a:latin typeface="Jost" pitchFamily="2" charset="0"/>
                <a:ea typeface="Jost" pitchFamily="2" charset="0"/>
              </a:rPr>
              <a:t>Digitalisation &amp; Digital Transformation</a:t>
            </a:r>
          </a:p>
          <a:p>
            <a:pPr>
              <a:lnSpc>
                <a:spcPct val="250000"/>
              </a:lnSpc>
              <a:spcBef>
                <a:spcPts val="0"/>
              </a:spcBef>
            </a:pPr>
            <a:r>
              <a:rPr lang="en-GB" sz="1800" dirty="0">
                <a:latin typeface="Jost" pitchFamily="2" charset="0"/>
                <a:ea typeface="Jost" pitchFamily="2" charset="0"/>
              </a:rPr>
              <a:t>New Work</a:t>
            </a:r>
          </a:p>
          <a:p>
            <a:pPr>
              <a:lnSpc>
                <a:spcPct val="250000"/>
              </a:lnSpc>
              <a:spcBef>
                <a:spcPts val="0"/>
              </a:spcBef>
            </a:pPr>
            <a:r>
              <a:rPr lang="en-GB" sz="1800" dirty="0">
                <a:latin typeface="Jost" pitchFamily="2" charset="0"/>
                <a:ea typeface="Jost" pitchFamily="2" charset="0"/>
              </a:rPr>
              <a:t>Equality Efforts </a:t>
            </a:r>
          </a:p>
        </p:txBody>
      </p:sp>
      <p:sp>
        <p:nvSpPr>
          <p:cNvPr id="8" name="Inhaltsplatzhalter 2">
            <a:extLst>
              <a:ext uri="{FF2B5EF4-FFF2-40B4-BE49-F238E27FC236}">
                <a16:creationId xmlns:a16="http://schemas.microsoft.com/office/drawing/2014/main" id="{1FE57A70-8CFC-7D31-D9B7-9C9A4A2C58A3}"/>
              </a:ext>
            </a:extLst>
          </p:cNvPr>
          <p:cNvSpPr txBox="1">
            <a:spLocks/>
          </p:cNvSpPr>
          <p:nvPr/>
        </p:nvSpPr>
        <p:spPr>
          <a:xfrm>
            <a:off x="9074844" y="2829287"/>
            <a:ext cx="5088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r>
              <a:rPr lang="en-GB" sz="2000" b="1" dirty="0">
                <a:solidFill>
                  <a:schemeClr val="accent2"/>
                </a:solidFill>
                <a:latin typeface="+mj-lt"/>
              </a:rPr>
              <a:t>V</a:t>
            </a:r>
          </a:p>
          <a:p>
            <a:pPr marL="0" indent="0">
              <a:lnSpc>
                <a:spcPct val="150000"/>
              </a:lnSpc>
              <a:buFont typeface="Wingdings" pitchFamily="2" charset="2"/>
              <a:buNone/>
            </a:pPr>
            <a:r>
              <a:rPr lang="en-GB" sz="2000" b="1" dirty="0">
                <a:solidFill>
                  <a:schemeClr val="accent2"/>
                </a:solidFill>
                <a:latin typeface="+mj-lt"/>
              </a:rPr>
              <a:t>U</a:t>
            </a:r>
          </a:p>
          <a:p>
            <a:pPr marL="0" indent="0">
              <a:lnSpc>
                <a:spcPct val="150000"/>
              </a:lnSpc>
              <a:buFont typeface="Wingdings" pitchFamily="2" charset="2"/>
              <a:buNone/>
            </a:pPr>
            <a:r>
              <a:rPr lang="en-GB" sz="2000" b="1" dirty="0">
                <a:solidFill>
                  <a:schemeClr val="accent2"/>
                </a:solidFill>
                <a:latin typeface="+mj-lt"/>
              </a:rPr>
              <a:t>C</a:t>
            </a:r>
          </a:p>
          <a:p>
            <a:pPr marL="0" indent="0">
              <a:lnSpc>
                <a:spcPct val="150000"/>
              </a:lnSpc>
              <a:buFont typeface="Wingdings" pitchFamily="2" charset="2"/>
              <a:buNone/>
            </a:pPr>
            <a:r>
              <a:rPr lang="en-GB" sz="2000" b="1" dirty="0">
                <a:solidFill>
                  <a:schemeClr val="accent2"/>
                </a:solidFill>
                <a:latin typeface="+mj-lt"/>
              </a:rPr>
              <a:t>A</a:t>
            </a:r>
          </a:p>
        </p:txBody>
      </p:sp>
      <p:sp>
        <p:nvSpPr>
          <p:cNvPr id="9" name="Textfeld 8">
            <a:extLst>
              <a:ext uri="{FF2B5EF4-FFF2-40B4-BE49-F238E27FC236}">
                <a16:creationId xmlns:a16="http://schemas.microsoft.com/office/drawing/2014/main" id="{A644A588-F89E-1B76-8870-BEC534CBE629}"/>
              </a:ext>
            </a:extLst>
          </p:cNvPr>
          <p:cNvSpPr txBox="1"/>
          <p:nvPr/>
        </p:nvSpPr>
        <p:spPr>
          <a:xfrm>
            <a:off x="9516230" y="2908950"/>
            <a:ext cx="1834126"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Vision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lang="en-GB" dirty="0">
                <a:solidFill>
                  <a:prstClr val="black"/>
                </a:solidFill>
                <a:latin typeface="+mj-lt"/>
                <a:cs typeface="Arial" panose="020B0604020202020204" pitchFamily="34" charset="0"/>
              </a:rPr>
              <a:t>Understanding</a:t>
            </a: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Clarity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Agility </a:t>
            </a:r>
          </a:p>
        </p:txBody>
      </p:sp>
      <p:sp>
        <p:nvSpPr>
          <p:cNvPr id="11" name="Pfeil: nach rechts 10">
            <a:extLst>
              <a:ext uri="{FF2B5EF4-FFF2-40B4-BE49-F238E27FC236}">
                <a16:creationId xmlns:a16="http://schemas.microsoft.com/office/drawing/2014/main" id="{18588B5D-E119-9BF9-9C77-CB1B5B5DCC08}"/>
              </a:ext>
            </a:extLst>
          </p:cNvPr>
          <p:cNvSpPr/>
          <p:nvPr/>
        </p:nvSpPr>
        <p:spPr>
          <a:xfrm>
            <a:off x="2664179" y="2997790"/>
            <a:ext cx="1888453"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F73E69F-9379-753E-19F6-01FB0995405D}"/>
              </a:ext>
            </a:extLst>
          </p:cNvPr>
          <p:cNvSpPr txBox="1"/>
          <p:nvPr/>
        </p:nvSpPr>
        <p:spPr>
          <a:xfrm>
            <a:off x="7186390" y="5646276"/>
            <a:ext cx="4421499" cy="261610"/>
          </a:xfrm>
          <a:prstGeom prst="rect">
            <a:avLst/>
          </a:prstGeom>
          <a:noFill/>
        </p:spPr>
        <p:txBody>
          <a:bodyPr wrap="square" rtlCol="0">
            <a:spAutoFit/>
          </a:bodyPr>
          <a:lstStyle>
            <a:defPPr>
              <a:defRPr lang="de-DE"/>
            </a:defPPr>
            <a:lvl1pPr>
              <a:defRPr sz="1100"/>
            </a:lvl1pPr>
          </a:lstStyle>
          <a:p>
            <a:pPr algn="ctr"/>
            <a:r>
              <a:rPr lang="en-US" dirty="0"/>
              <a:t>Johansen (2012)</a:t>
            </a:r>
            <a:endParaRPr lang="en-GB" dirty="0"/>
          </a:p>
        </p:txBody>
      </p:sp>
      <p:sp>
        <p:nvSpPr>
          <p:cNvPr id="14" name="Textfeld 13">
            <a:extLst>
              <a:ext uri="{FF2B5EF4-FFF2-40B4-BE49-F238E27FC236}">
                <a16:creationId xmlns:a16="http://schemas.microsoft.com/office/drawing/2014/main" id="{4FCC9F41-BE95-E5FB-F709-8E125E718241}"/>
              </a:ext>
            </a:extLst>
          </p:cNvPr>
          <p:cNvSpPr txBox="1"/>
          <p:nvPr/>
        </p:nvSpPr>
        <p:spPr>
          <a:xfrm>
            <a:off x="2925694" y="5620818"/>
            <a:ext cx="4421499" cy="261610"/>
          </a:xfrm>
          <a:prstGeom prst="rect">
            <a:avLst/>
          </a:prstGeom>
          <a:noFill/>
        </p:spPr>
        <p:txBody>
          <a:bodyPr wrap="square" rtlCol="0">
            <a:spAutoFit/>
          </a:bodyPr>
          <a:lstStyle>
            <a:defPPr>
              <a:defRPr lang="de-DE"/>
            </a:defPPr>
            <a:lvl1pPr>
              <a:defRPr sz="1100"/>
            </a:lvl1pPr>
          </a:lstStyle>
          <a:p>
            <a:pPr algn="ctr"/>
            <a:r>
              <a:rPr lang="en-US" dirty="0"/>
              <a:t>Barber (1992)</a:t>
            </a:r>
            <a:endParaRPr lang="en-GB" dirty="0"/>
          </a:p>
        </p:txBody>
      </p:sp>
      <p:pic>
        <p:nvPicPr>
          <p:cNvPr id="10" name="Grafik 9" descr="Playbook mit einfarbiger Füllung">
            <a:extLst>
              <a:ext uri="{FF2B5EF4-FFF2-40B4-BE49-F238E27FC236}">
                <a16:creationId xmlns:a16="http://schemas.microsoft.com/office/drawing/2014/main" id="{007A17E3-C497-D12D-D88F-785858849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822" y="1692274"/>
            <a:ext cx="914400" cy="914400"/>
          </a:xfrm>
          <a:prstGeom prst="rect">
            <a:avLst/>
          </a:prstGeom>
        </p:spPr>
      </p:pic>
      <p:sp>
        <p:nvSpPr>
          <p:cNvPr id="15" name="Textfeld 14">
            <a:extLst>
              <a:ext uri="{FF2B5EF4-FFF2-40B4-BE49-F238E27FC236}">
                <a16:creationId xmlns:a16="http://schemas.microsoft.com/office/drawing/2014/main" id="{09C99821-E5D0-5AF9-0412-6922D19932D8}"/>
              </a:ext>
            </a:extLst>
          </p:cNvPr>
          <p:cNvSpPr txBox="1"/>
          <p:nvPr/>
        </p:nvSpPr>
        <p:spPr>
          <a:xfrm>
            <a:off x="1552221" y="1964169"/>
            <a:ext cx="2071511" cy="369332"/>
          </a:xfrm>
          <a:prstGeom prst="rect">
            <a:avLst/>
          </a:prstGeom>
          <a:noFill/>
        </p:spPr>
        <p:txBody>
          <a:bodyPr wrap="square" rtlCol="0">
            <a:spAutoFit/>
          </a:bodyPr>
          <a:lstStyle/>
          <a:p>
            <a:r>
              <a:rPr lang="de-DE" b="1" dirty="0"/>
              <a:t>Challenges</a:t>
            </a:r>
          </a:p>
        </p:txBody>
      </p:sp>
      <p:pic>
        <p:nvPicPr>
          <p:cNvPr id="17" name="Grafik 16" descr="Mit gekreuzten Drähten verbundene Bälle">
            <a:extLst>
              <a:ext uri="{FF2B5EF4-FFF2-40B4-BE49-F238E27FC236}">
                <a16:creationId xmlns:a16="http://schemas.microsoft.com/office/drawing/2014/main" id="{BA5A8940-BE68-68E9-FB88-A8F82ABBE7B4}"/>
              </a:ext>
            </a:extLst>
          </p:cNvPr>
          <p:cNvPicPr>
            <a:picLocks noChangeAspect="1"/>
          </p:cNvPicPr>
          <p:nvPr/>
        </p:nvPicPr>
        <p:blipFill>
          <a:blip r:embed="rId5"/>
          <a:stretch>
            <a:fillRect/>
          </a:stretch>
        </p:blipFill>
        <p:spPr>
          <a:xfrm>
            <a:off x="4972783" y="1844276"/>
            <a:ext cx="929590" cy="603386"/>
          </a:xfrm>
          <a:prstGeom prst="rect">
            <a:avLst/>
          </a:prstGeom>
        </p:spPr>
      </p:pic>
      <p:sp>
        <p:nvSpPr>
          <p:cNvPr id="18" name="Textfeld 17">
            <a:extLst>
              <a:ext uri="{FF2B5EF4-FFF2-40B4-BE49-F238E27FC236}">
                <a16:creationId xmlns:a16="http://schemas.microsoft.com/office/drawing/2014/main" id="{02179804-465D-6872-0E63-051C07D3D5B3}"/>
              </a:ext>
            </a:extLst>
          </p:cNvPr>
          <p:cNvSpPr txBox="1"/>
          <p:nvPr/>
        </p:nvSpPr>
        <p:spPr>
          <a:xfrm>
            <a:off x="6126603" y="1961303"/>
            <a:ext cx="2071511" cy="369332"/>
          </a:xfrm>
          <a:prstGeom prst="rect">
            <a:avLst/>
          </a:prstGeom>
          <a:noFill/>
        </p:spPr>
        <p:txBody>
          <a:bodyPr wrap="square" rtlCol="0">
            <a:spAutoFit/>
          </a:bodyPr>
          <a:lstStyle/>
          <a:p>
            <a:r>
              <a:rPr lang="de-DE" b="1" dirty="0"/>
              <a:t>Framework</a:t>
            </a:r>
          </a:p>
        </p:txBody>
      </p:sp>
      <p:pic>
        <p:nvPicPr>
          <p:cNvPr id="20" name="Grafik 19" descr="Brainstorming Silhouette">
            <a:extLst>
              <a:ext uri="{FF2B5EF4-FFF2-40B4-BE49-F238E27FC236}">
                <a16:creationId xmlns:a16="http://schemas.microsoft.com/office/drawing/2014/main" id="{03E8F430-C664-28B8-4588-5CA56E324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02031" y="1688065"/>
            <a:ext cx="914400" cy="914400"/>
          </a:xfrm>
          <a:prstGeom prst="rect">
            <a:avLst/>
          </a:prstGeom>
        </p:spPr>
      </p:pic>
      <p:sp>
        <p:nvSpPr>
          <p:cNvPr id="21" name="Textfeld 20">
            <a:extLst>
              <a:ext uri="{FF2B5EF4-FFF2-40B4-BE49-F238E27FC236}">
                <a16:creationId xmlns:a16="http://schemas.microsoft.com/office/drawing/2014/main" id="{D1ACA1C1-114C-2D0F-1411-5722C78B30D4}"/>
              </a:ext>
            </a:extLst>
          </p:cNvPr>
          <p:cNvSpPr txBox="1"/>
          <p:nvPr/>
        </p:nvSpPr>
        <p:spPr>
          <a:xfrm>
            <a:off x="9916431" y="1972584"/>
            <a:ext cx="2071511" cy="369332"/>
          </a:xfrm>
          <a:prstGeom prst="rect">
            <a:avLst/>
          </a:prstGeom>
          <a:noFill/>
        </p:spPr>
        <p:txBody>
          <a:bodyPr wrap="square" rtlCol="0">
            <a:spAutoFit/>
          </a:bodyPr>
          <a:lstStyle/>
          <a:p>
            <a:r>
              <a:rPr lang="de-DE" b="1" dirty="0"/>
              <a:t>Approach</a:t>
            </a:r>
          </a:p>
        </p:txBody>
      </p:sp>
      <p:sp>
        <p:nvSpPr>
          <p:cNvPr id="22" name="Pfeil: nach rechts 21">
            <a:extLst>
              <a:ext uri="{FF2B5EF4-FFF2-40B4-BE49-F238E27FC236}">
                <a16:creationId xmlns:a16="http://schemas.microsoft.com/office/drawing/2014/main" id="{20F85F2E-3274-0498-41F0-5FDE185A3084}"/>
              </a:ext>
            </a:extLst>
          </p:cNvPr>
          <p:cNvSpPr/>
          <p:nvPr/>
        </p:nvSpPr>
        <p:spPr>
          <a:xfrm>
            <a:off x="7387721" y="2943605"/>
            <a:ext cx="1614310"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3">
            <a:extLst>
              <a:ext uri="{FF2B5EF4-FFF2-40B4-BE49-F238E27FC236}">
                <a16:creationId xmlns:a16="http://schemas.microsoft.com/office/drawing/2014/main" id="{58094B6D-4548-A033-8943-ECA4B5CF01D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9851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6E037D-9649-AEE5-B0F2-2C8D743DA611}"/>
              </a:ext>
            </a:extLst>
          </p:cNvPr>
          <p:cNvSpPr>
            <a:spLocks noGrp="1"/>
          </p:cNvSpPr>
          <p:nvPr>
            <p:ph type="sldNum" sz="quarter" idx="12"/>
          </p:nvPr>
        </p:nvSpPr>
        <p:spPr/>
        <p:txBody>
          <a:bodyPr/>
          <a:lstStyle/>
          <a:p>
            <a:fld id="{35ACAA2A-A583-422A-97F0-9DEA9756D41B}" type="slidenum">
              <a:rPr lang="de-DE" smtClean="0"/>
              <a:t>15</a:t>
            </a:fld>
            <a:endParaRPr lang="de-DE"/>
          </a:p>
        </p:txBody>
      </p:sp>
      <p:sp>
        <p:nvSpPr>
          <p:cNvPr id="2" name="Titel 1">
            <a:extLst>
              <a:ext uri="{FF2B5EF4-FFF2-40B4-BE49-F238E27FC236}">
                <a16:creationId xmlns:a16="http://schemas.microsoft.com/office/drawing/2014/main" id="{38670FFB-2BB1-38AC-8DB3-339EE3F5F4F5}"/>
              </a:ext>
            </a:extLst>
          </p:cNvPr>
          <p:cNvSpPr>
            <a:spLocks noGrp="1"/>
          </p:cNvSpPr>
          <p:nvPr>
            <p:ph type="title"/>
          </p:nvPr>
        </p:nvSpPr>
        <p:spPr/>
        <p:txBody>
          <a:bodyPr/>
          <a:lstStyle/>
          <a:p>
            <a:r>
              <a:rPr lang="de-DE" dirty="0"/>
              <a:t>Final </a:t>
            </a:r>
            <a:r>
              <a:rPr lang="de-DE" dirty="0" err="1"/>
              <a:t>reflection</a:t>
            </a:r>
            <a:endParaRPr lang="de-DE" dirty="0">
              <a:latin typeface="+mj-lt"/>
            </a:endParaRPr>
          </a:p>
        </p:txBody>
      </p:sp>
      <p:sp>
        <p:nvSpPr>
          <p:cNvPr id="8" name="Inhaltsplatzhalter 2">
            <a:extLst>
              <a:ext uri="{FF2B5EF4-FFF2-40B4-BE49-F238E27FC236}">
                <a16:creationId xmlns:a16="http://schemas.microsoft.com/office/drawing/2014/main" id="{1FE57A70-8CFC-7D31-D9B7-9C9A4A2C58A3}"/>
              </a:ext>
            </a:extLst>
          </p:cNvPr>
          <p:cNvSpPr txBox="1">
            <a:spLocks/>
          </p:cNvSpPr>
          <p:nvPr/>
        </p:nvSpPr>
        <p:spPr>
          <a:xfrm>
            <a:off x="1923004" y="2906312"/>
            <a:ext cx="5088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r>
              <a:rPr lang="en-GB" sz="2000" b="1" dirty="0">
                <a:solidFill>
                  <a:schemeClr val="accent2"/>
                </a:solidFill>
                <a:latin typeface="+mj-lt"/>
              </a:rPr>
              <a:t>V</a:t>
            </a:r>
          </a:p>
          <a:p>
            <a:pPr marL="0" indent="0">
              <a:lnSpc>
                <a:spcPct val="150000"/>
              </a:lnSpc>
              <a:buFont typeface="Wingdings" pitchFamily="2" charset="2"/>
              <a:buNone/>
            </a:pPr>
            <a:r>
              <a:rPr lang="en-GB" sz="2000" b="1" dirty="0">
                <a:solidFill>
                  <a:schemeClr val="accent2"/>
                </a:solidFill>
                <a:latin typeface="+mj-lt"/>
              </a:rPr>
              <a:t>U</a:t>
            </a:r>
          </a:p>
          <a:p>
            <a:pPr marL="0" indent="0">
              <a:lnSpc>
                <a:spcPct val="150000"/>
              </a:lnSpc>
              <a:buFont typeface="Wingdings" pitchFamily="2" charset="2"/>
              <a:buNone/>
            </a:pPr>
            <a:r>
              <a:rPr lang="en-GB" sz="2000" b="1" dirty="0">
                <a:solidFill>
                  <a:schemeClr val="accent2"/>
                </a:solidFill>
                <a:latin typeface="+mj-lt"/>
              </a:rPr>
              <a:t>C</a:t>
            </a:r>
          </a:p>
          <a:p>
            <a:pPr marL="0" indent="0">
              <a:lnSpc>
                <a:spcPct val="150000"/>
              </a:lnSpc>
              <a:buFont typeface="Wingdings" pitchFamily="2" charset="2"/>
              <a:buNone/>
            </a:pPr>
            <a:r>
              <a:rPr lang="en-GB" sz="2000" b="1" dirty="0">
                <a:solidFill>
                  <a:schemeClr val="accent2"/>
                </a:solidFill>
                <a:latin typeface="+mj-lt"/>
              </a:rPr>
              <a:t>A</a:t>
            </a:r>
          </a:p>
        </p:txBody>
      </p:sp>
      <p:sp>
        <p:nvSpPr>
          <p:cNvPr id="9" name="Textfeld 8">
            <a:extLst>
              <a:ext uri="{FF2B5EF4-FFF2-40B4-BE49-F238E27FC236}">
                <a16:creationId xmlns:a16="http://schemas.microsoft.com/office/drawing/2014/main" id="{A644A588-F89E-1B76-8870-BEC534CBE629}"/>
              </a:ext>
            </a:extLst>
          </p:cNvPr>
          <p:cNvSpPr txBox="1"/>
          <p:nvPr/>
        </p:nvSpPr>
        <p:spPr>
          <a:xfrm>
            <a:off x="2336491" y="2908950"/>
            <a:ext cx="1834126"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Vision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lang="en-GB" dirty="0">
                <a:solidFill>
                  <a:prstClr val="black"/>
                </a:solidFill>
                <a:latin typeface="+mj-lt"/>
                <a:cs typeface="Arial" panose="020B0604020202020204" pitchFamily="34" charset="0"/>
              </a:rPr>
              <a:t>Understanding</a:t>
            </a: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Clarity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Agility </a:t>
            </a:r>
          </a:p>
        </p:txBody>
      </p:sp>
      <p:sp>
        <p:nvSpPr>
          <p:cNvPr id="13" name="Textfeld 12">
            <a:extLst>
              <a:ext uri="{FF2B5EF4-FFF2-40B4-BE49-F238E27FC236}">
                <a16:creationId xmlns:a16="http://schemas.microsoft.com/office/drawing/2014/main" id="{3F73E69F-9379-753E-19F6-01FB0995405D}"/>
              </a:ext>
            </a:extLst>
          </p:cNvPr>
          <p:cNvSpPr txBox="1"/>
          <p:nvPr/>
        </p:nvSpPr>
        <p:spPr>
          <a:xfrm>
            <a:off x="1923004" y="5456761"/>
            <a:ext cx="1691458" cy="261610"/>
          </a:xfrm>
          <a:prstGeom prst="rect">
            <a:avLst/>
          </a:prstGeom>
          <a:noFill/>
        </p:spPr>
        <p:txBody>
          <a:bodyPr wrap="square" rtlCol="0">
            <a:spAutoFit/>
          </a:bodyPr>
          <a:lstStyle>
            <a:defPPr>
              <a:defRPr lang="de-DE"/>
            </a:defPPr>
            <a:lvl1pPr>
              <a:defRPr sz="1100"/>
            </a:lvl1pPr>
          </a:lstStyle>
          <a:p>
            <a:r>
              <a:rPr lang="en-US" dirty="0"/>
              <a:t>Johansen (2012)</a:t>
            </a:r>
            <a:endParaRPr lang="en-GB" dirty="0"/>
          </a:p>
        </p:txBody>
      </p:sp>
      <p:pic>
        <p:nvPicPr>
          <p:cNvPr id="20" name="Grafik 19" descr="Brainstorming Silhouette">
            <a:extLst>
              <a:ext uri="{FF2B5EF4-FFF2-40B4-BE49-F238E27FC236}">
                <a16:creationId xmlns:a16="http://schemas.microsoft.com/office/drawing/2014/main" id="{03E8F430-C664-28B8-4588-5CA56E324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2292" y="1688065"/>
            <a:ext cx="914400" cy="914400"/>
          </a:xfrm>
          <a:prstGeom prst="rect">
            <a:avLst/>
          </a:prstGeom>
        </p:spPr>
      </p:pic>
      <p:sp>
        <p:nvSpPr>
          <p:cNvPr id="21" name="Textfeld 20">
            <a:extLst>
              <a:ext uri="{FF2B5EF4-FFF2-40B4-BE49-F238E27FC236}">
                <a16:creationId xmlns:a16="http://schemas.microsoft.com/office/drawing/2014/main" id="{D1ACA1C1-114C-2D0F-1411-5722C78B30D4}"/>
              </a:ext>
            </a:extLst>
          </p:cNvPr>
          <p:cNvSpPr txBox="1"/>
          <p:nvPr/>
        </p:nvSpPr>
        <p:spPr>
          <a:xfrm>
            <a:off x="2736692" y="1972584"/>
            <a:ext cx="2071511" cy="369332"/>
          </a:xfrm>
          <a:prstGeom prst="rect">
            <a:avLst/>
          </a:prstGeom>
          <a:noFill/>
        </p:spPr>
        <p:txBody>
          <a:bodyPr wrap="square" rtlCol="0">
            <a:spAutoFit/>
          </a:bodyPr>
          <a:lstStyle/>
          <a:p>
            <a:r>
              <a:rPr lang="de-DE" b="1" dirty="0"/>
              <a:t>Approach</a:t>
            </a:r>
          </a:p>
        </p:txBody>
      </p:sp>
      <p:sp>
        <p:nvSpPr>
          <p:cNvPr id="22" name="Pfeil: nach rechts 21">
            <a:extLst>
              <a:ext uri="{FF2B5EF4-FFF2-40B4-BE49-F238E27FC236}">
                <a16:creationId xmlns:a16="http://schemas.microsoft.com/office/drawing/2014/main" id="{20F85F2E-3274-0498-41F0-5FDE185A3084}"/>
              </a:ext>
            </a:extLst>
          </p:cNvPr>
          <p:cNvSpPr/>
          <p:nvPr/>
        </p:nvSpPr>
        <p:spPr>
          <a:xfrm>
            <a:off x="4729179" y="2906312"/>
            <a:ext cx="2071510"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haltsplatzhalter 1">
            <a:extLst>
              <a:ext uri="{FF2B5EF4-FFF2-40B4-BE49-F238E27FC236}">
                <a16:creationId xmlns:a16="http://schemas.microsoft.com/office/drawing/2014/main" id="{F86A2226-A893-EBA5-F556-6A2596433066}"/>
              </a:ext>
            </a:extLst>
          </p:cNvPr>
          <p:cNvSpPr>
            <a:spLocks noGrp="1"/>
          </p:cNvSpPr>
          <p:nvPr>
            <p:ph idx="1"/>
          </p:nvPr>
        </p:nvSpPr>
        <p:spPr>
          <a:xfrm>
            <a:off x="7310175" y="1891703"/>
            <a:ext cx="4115901" cy="4016183"/>
          </a:xfrm>
        </p:spPr>
        <p:txBody>
          <a:bodyPr anchor="ctr">
            <a:normAutofit/>
          </a:bodyPr>
          <a:lstStyle/>
          <a:p>
            <a:pPr>
              <a:lnSpc>
                <a:spcPct val="250000"/>
              </a:lnSpc>
              <a:spcBef>
                <a:spcPts val="0"/>
              </a:spcBef>
            </a:pPr>
            <a:r>
              <a:rPr lang="en-GB" sz="2800" dirty="0">
                <a:latin typeface="Jost" pitchFamily="2" charset="0"/>
                <a:ea typeface="Jost" pitchFamily="2" charset="0"/>
              </a:rPr>
              <a:t>Digital Leadership</a:t>
            </a:r>
          </a:p>
          <a:p>
            <a:pPr>
              <a:lnSpc>
                <a:spcPct val="120000"/>
              </a:lnSpc>
              <a:spcBef>
                <a:spcPts val="0"/>
              </a:spcBef>
            </a:pPr>
            <a:r>
              <a:rPr lang="en-GB" sz="2800" dirty="0">
                <a:latin typeface="Jost" pitchFamily="2" charset="0"/>
                <a:ea typeface="Jost" pitchFamily="2" charset="0"/>
              </a:rPr>
              <a:t>Female Empowerment </a:t>
            </a:r>
            <a:r>
              <a:rPr lang="en-GB" sz="2000" dirty="0">
                <a:latin typeface="Jost" pitchFamily="2" charset="0"/>
                <a:ea typeface="Jost" pitchFamily="2" charset="0"/>
              </a:rPr>
              <a:t>(without putting others at a disadvantage)</a:t>
            </a:r>
          </a:p>
          <a:p>
            <a:pPr>
              <a:lnSpc>
                <a:spcPct val="120000"/>
              </a:lnSpc>
              <a:spcBef>
                <a:spcPts val="0"/>
              </a:spcBef>
            </a:pPr>
            <a:r>
              <a:rPr lang="en-GB" sz="2800" dirty="0">
                <a:latin typeface="Jost" pitchFamily="2" charset="0"/>
                <a:ea typeface="Jost" pitchFamily="2" charset="0"/>
              </a:rPr>
              <a:t>Counselling Approach</a:t>
            </a:r>
          </a:p>
        </p:txBody>
      </p:sp>
      <p:pic>
        <p:nvPicPr>
          <p:cNvPr id="23" name="Grafik 22" descr="Warenbestand Silhouette">
            <a:extLst>
              <a:ext uri="{FF2B5EF4-FFF2-40B4-BE49-F238E27FC236}">
                <a16:creationId xmlns:a16="http://schemas.microsoft.com/office/drawing/2014/main" id="{290F0E39-3EA9-0CB6-74E3-8E837C47D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0175" y="1700050"/>
            <a:ext cx="914400" cy="914400"/>
          </a:xfrm>
          <a:prstGeom prst="rect">
            <a:avLst/>
          </a:prstGeom>
        </p:spPr>
      </p:pic>
      <p:sp>
        <p:nvSpPr>
          <p:cNvPr id="24" name="Textfeld 23">
            <a:extLst>
              <a:ext uri="{FF2B5EF4-FFF2-40B4-BE49-F238E27FC236}">
                <a16:creationId xmlns:a16="http://schemas.microsoft.com/office/drawing/2014/main" id="{563D23E4-EF59-A09E-908E-E9DFBAE1E7FC}"/>
              </a:ext>
            </a:extLst>
          </p:cNvPr>
          <p:cNvSpPr txBox="1"/>
          <p:nvPr/>
        </p:nvSpPr>
        <p:spPr>
          <a:xfrm>
            <a:off x="8298197" y="1972584"/>
            <a:ext cx="2071511" cy="369332"/>
          </a:xfrm>
          <a:prstGeom prst="rect">
            <a:avLst/>
          </a:prstGeom>
          <a:noFill/>
        </p:spPr>
        <p:txBody>
          <a:bodyPr wrap="square" rtlCol="0">
            <a:spAutoFit/>
          </a:bodyPr>
          <a:lstStyle/>
          <a:p>
            <a:r>
              <a:rPr lang="de-DE" b="1" dirty="0"/>
              <a:t>Components</a:t>
            </a:r>
          </a:p>
        </p:txBody>
      </p:sp>
      <p:sp>
        <p:nvSpPr>
          <p:cNvPr id="3" name="Fußzeilenplatzhalter 3">
            <a:extLst>
              <a:ext uri="{FF2B5EF4-FFF2-40B4-BE49-F238E27FC236}">
                <a16:creationId xmlns:a16="http://schemas.microsoft.com/office/drawing/2014/main" id="{ACC3FF45-9072-5F83-04BA-8D735A4AD93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0636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338389"/>
            <a:ext cx="9858374" cy="3779836"/>
          </a:xfrm>
        </p:spPr>
        <p:txBody>
          <a:bodyPr>
            <a:normAutofit/>
          </a:bodyPr>
          <a:lstStyle/>
          <a:p>
            <a:pPr marL="0" lvl="1" algn="ctr">
              <a:lnSpc>
                <a:spcPct val="150000"/>
              </a:lnSpc>
              <a:spcAft>
                <a:spcPts val="1800"/>
              </a:spcAft>
            </a:pPr>
            <a:r>
              <a:rPr lang="en-GB" sz="2000" dirty="0">
                <a:latin typeface="+mn-lt"/>
              </a:rPr>
              <a:t>How would you rate the added value of this up-skilling programme for you and your target group?</a:t>
            </a:r>
          </a:p>
          <a:p>
            <a:pPr marL="0" lvl="1" algn="ctr">
              <a:lnSpc>
                <a:spcPct val="150000"/>
              </a:lnSpc>
              <a:spcAft>
                <a:spcPts val="1800"/>
              </a:spcAft>
            </a:pPr>
            <a:r>
              <a:rPr lang="en-GB" sz="2000" dirty="0">
                <a:latin typeface="+mn-lt"/>
              </a:rPr>
              <a:t>Did you miss any components in the up-skilling programme?</a:t>
            </a:r>
          </a:p>
          <a:p>
            <a:pPr marL="0" lvl="1" algn="ctr">
              <a:lnSpc>
                <a:spcPct val="150000"/>
              </a:lnSpc>
              <a:spcAft>
                <a:spcPts val="1800"/>
              </a:spcAft>
            </a:pPr>
            <a:r>
              <a:rPr lang="en-GB" sz="2000" dirty="0"/>
              <a:t>Did you find the mix of theory, practical insights and activation games appropriate?</a:t>
            </a:r>
          </a:p>
          <a:p>
            <a:pPr marL="0" lvl="1" algn="ctr">
              <a:lnSpc>
                <a:spcPct val="150000"/>
              </a:lnSpc>
              <a:spcAft>
                <a:spcPts val="1800"/>
              </a:spcAft>
            </a:pPr>
            <a:r>
              <a:rPr lang="en-GB" sz="2000" dirty="0"/>
              <a:t>What would you like to see in addition?</a:t>
            </a:r>
          </a:p>
          <a:p>
            <a:pPr marL="0" lvl="1" algn="ctr">
              <a:lnSpc>
                <a:spcPct val="150000"/>
              </a:lnSpc>
              <a:spcAft>
                <a:spcPts val="1800"/>
              </a:spcAft>
            </a:pPr>
            <a:endParaRPr lang="en-GB" sz="2000" dirty="0">
              <a:latin typeface="+mn-lt"/>
            </a:endParaRPr>
          </a:p>
          <a:p>
            <a:pPr marL="0" lvl="1" algn="ctr">
              <a:lnSpc>
                <a:spcPct val="150000"/>
              </a:lnSpc>
              <a:spcAft>
                <a:spcPts val="1800"/>
              </a:spcAft>
            </a:pPr>
            <a:endParaRPr lang="en-GB" sz="2000"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16</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484959" y="380999"/>
            <a:ext cx="5222082"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b="1">
                <a:latin typeface="+mn-lt"/>
              </a:rPr>
              <a:t>YOUR TASK</a:t>
            </a:r>
            <a:br>
              <a:rPr lang="en-GB">
                <a:latin typeface="+mn-lt"/>
              </a:rPr>
            </a:br>
            <a:r>
              <a:rPr kumimoji="0" lang="en-GB" sz="1800" b="0" i="1" u="none" strike="noStrike" kern="1200" cap="none" spc="0" normalizeH="0" baseline="0" noProof="0" dirty="0">
                <a:ln>
                  <a:noFill/>
                </a:ln>
                <a:solidFill>
                  <a:prstClr val="black"/>
                </a:solidFill>
                <a:effectLst/>
                <a:uLnTx/>
                <a:uFillTx/>
                <a:latin typeface="Jost"/>
                <a:ea typeface="Jost Bold Italic" pitchFamily="2" charset="77"/>
                <a:cs typeface="+mn-cs"/>
              </a:rPr>
              <a:t>Evaluate the up-skilling programme</a:t>
            </a:r>
            <a:endParaRPr lang="en-GB" dirty="0">
              <a:latin typeface="+mn-lt"/>
            </a:endParaRPr>
          </a:p>
        </p:txBody>
      </p:sp>
      <p:pic>
        <p:nvPicPr>
          <p:cNvPr id="6" name="Grafik 5" descr="Kundenbewertung mit einfarbiger Füllung">
            <a:extLst>
              <a:ext uri="{FF2B5EF4-FFF2-40B4-BE49-F238E27FC236}">
                <a16:creationId xmlns:a16="http://schemas.microsoft.com/office/drawing/2014/main" id="{7BC54E90-7C59-C2D9-9BAB-A69763B83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8622" y="1115218"/>
            <a:ext cx="914400" cy="914400"/>
          </a:xfrm>
          <a:prstGeom prst="rect">
            <a:avLst/>
          </a:prstGeom>
        </p:spPr>
      </p:pic>
      <p:pic>
        <p:nvPicPr>
          <p:cNvPr id="8" name="Grafik 7" descr="Stern für Bewertung Silhouette">
            <a:extLst>
              <a:ext uri="{FF2B5EF4-FFF2-40B4-BE49-F238E27FC236}">
                <a16:creationId xmlns:a16="http://schemas.microsoft.com/office/drawing/2014/main" id="{F69C04BB-A42F-6553-A7FB-274C0AB12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8978" y="1220789"/>
            <a:ext cx="914400" cy="914400"/>
          </a:xfrm>
          <a:prstGeom prst="rect">
            <a:avLst/>
          </a:prstGeom>
        </p:spPr>
      </p:pic>
    </p:spTree>
    <p:extLst>
      <p:ext uri="{BB962C8B-B14F-4D97-AF65-F5344CB8AC3E}">
        <p14:creationId xmlns:p14="http://schemas.microsoft.com/office/powerpoint/2010/main" val="116575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85000" lnSpcReduction="10000"/>
          </a:bodyPr>
          <a:lstStyle/>
          <a:p>
            <a:pPr marL="355600" indent="-355600" algn="just">
              <a:lnSpc>
                <a:spcPct val="110000"/>
              </a:lnSpc>
              <a:buNone/>
            </a:pPr>
            <a:r>
              <a:rPr lang="en-US" sz="1600" dirty="0"/>
              <a:t>Barber, H. (1992). Developing Strategic Leadership: The US Army War College Experience. Journal of Management Development, 11(6), 4-12.</a:t>
            </a:r>
          </a:p>
          <a:p>
            <a:pPr marL="355600" indent="-355600" algn="just">
              <a:lnSpc>
                <a:spcPct val="110000"/>
              </a:lnSpc>
              <a:buNone/>
            </a:pPr>
            <a:r>
              <a:rPr lang="en-US" sz="1600" dirty="0" err="1"/>
              <a:t>Bommes</a:t>
            </a:r>
            <a:r>
              <a:rPr lang="en-US" sz="1600" dirty="0"/>
              <a:t>, M., </a:t>
            </a:r>
            <a:r>
              <a:rPr lang="en-US" sz="1600" dirty="0" err="1"/>
              <a:t>Tacke</a:t>
            </a:r>
            <a:r>
              <a:rPr lang="en-US" sz="1600" dirty="0"/>
              <a:t>, V. (2011). Das Allgemeine und das </a:t>
            </a:r>
            <a:r>
              <a:rPr lang="en-US" sz="1600" dirty="0" err="1"/>
              <a:t>Besondere</a:t>
            </a:r>
            <a:r>
              <a:rPr lang="en-US" sz="1600" dirty="0"/>
              <a:t> des </a:t>
            </a:r>
            <a:r>
              <a:rPr lang="en-US" sz="1600" dirty="0" err="1"/>
              <a:t>Netzwerkes</a:t>
            </a:r>
            <a:r>
              <a:rPr lang="en-US" sz="1600" dirty="0"/>
              <a:t>. In: </a:t>
            </a:r>
            <a:r>
              <a:rPr lang="en-US" sz="1600" dirty="0" err="1"/>
              <a:t>Bommes</a:t>
            </a:r>
            <a:r>
              <a:rPr lang="en-US" sz="1600" dirty="0"/>
              <a:t>, M. &amp; </a:t>
            </a:r>
            <a:r>
              <a:rPr lang="en-US" sz="1600" dirty="0" err="1"/>
              <a:t>Tacke</a:t>
            </a:r>
            <a:r>
              <a:rPr lang="en-US" sz="1600" dirty="0"/>
              <a:t>, V. (Eds.): </a:t>
            </a:r>
            <a:r>
              <a:rPr lang="en-US" sz="1600" dirty="0" err="1"/>
              <a:t>Netzwerke</a:t>
            </a:r>
            <a:r>
              <a:rPr lang="en-US" sz="1600" dirty="0"/>
              <a:t> in der </a:t>
            </a:r>
            <a:r>
              <a:rPr lang="en-US" sz="1600" dirty="0" err="1"/>
              <a:t>funktional</a:t>
            </a:r>
            <a:r>
              <a:rPr lang="en-US" sz="1600" dirty="0"/>
              <a:t> </a:t>
            </a:r>
            <a:r>
              <a:rPr lang="en-US" sz="1600" dirty="0" err="1"/>
              <a:t>differenzierten</a:t>
            </a:r>
            <a:r>
              <a:rPr lang="en-US" sz="1600" dirty="0"/>
              <a:t> Gesellschaft, 25-50. Wiesbaden: Springer </a:t>
            </a:r>
            <a:r>
              <a:rPr lang="en-US" sz="1600" dirty="0" err="1"/>
              <a:t>Fachmedien</a:t>
            </a:r>
            <a:r>
              <a:rPr lang="en-US" sz="1600" dirty="0"/>
              <a:t>. </a:t>
            </a:r>
          </a:p>
          <a:p>
            <a:pPr marL="355600" indent="-355600" algn="just">
              <a:lnSpc>
                <a:spcPct val="110000"/>
              </a:lnSpc>
              <a:buNone/>
            </a:pPr>
            <a:r>
              <a:rPr lang="en-US" sz="1600" dirty="0"/>
              <a:t>Burt, R.S. (1992). Structural Holes. The </a:t>
            </a:r>
            <a:r>
              <a:rPr lang="en-US" sz="1600" dirty="0" err="1"/>
              <a:t>Sodal</a:t>
            </a:r>
            <a:r>
              <a:rPr lang="en-US" sz="1600" dirty="0"/>
              <a:t> Structure of Competition. Cambridge: Harvard University Press.</a:t>
            </a:r>
          </a:p>
          <a:p>
            <a:pPr marL="355600" indent="-355600" algn="just">
              <a:lnSpc>
                <a:spcPct val="110000"/>
              </a:lnSpc>
              <a:buNone/>
            </a:pPr>
            <a:r>
              <a:rPr lang="en-US" sz="1600" dirty="0" err="1"/>
              <a:t>Dincher</a:t>
            </a:r>
            <a:r>
              <a:rPr lang="en-US" sz="1600" dirty="0"/>
              <a:t>, R., Scharpf, M. (2018). Management in der </a:t>
            </a:r>
            <a:r>
              <a:rPr lang="en-US" sz="1600" dirty="0" err="1"/>
              <a:t>öffentlichen</a:t>
            </a:r>
            <a:r>
              <a:rPr lang="en-US" sz="1600" dirty="0"/>
              <a:t> </a:t>
            </a:r>
            <a:r>
              <a:rPr lang="en-US" sz="1600" dirty="0" err="1"/>
              <a:t>Verwaltung</a:t>
            </a:r>
            <a:r>
              <a:rPr lang="en-US" sz="1600" dirty="0"/>
              <a:t>: </a:t>
            </a:r>
            <a:r>
              <a:rPr lang="en-US" sz="1600" dirty="0" err="1"/>
              <a:t>Führung</a:t>
            </a:r>
            <a:r>
              <a:rPr lang="en-US" sz="1600" dirty="0"/>
              <a:t>, </a:t>
            </a:r>
            <a:r>
              <a:rPr lang="en-US" sz="1600" dirty="0" err="1"/>
              <a:t>Steuerung</a:t>
            </a:r>
            <a:r>
              <a:rPr lang="en-US" sz="1600" dirty="0"/>
              <a:t>, Controlling, 2nd edition, </a:t>
            </a:r>
            <a:r>
              <a:rPr lang="en-US" sz="1600" dirty="0" err="1"/>
              <a:t>Neuhofen</a:t>
            </a:r>
            <a:r>
              <a:rPr lang="en-US" sz="1600" dirty="0"/>
              <a:t>/Pf.: </a:t>
            </a:r>
            <a:r>
              <a:rPr lang="en-US" sz="1600" dirty="0" err="1"/>
              <a:t>fbp</a:t>
            </a:r>
            <a:r>
              <a:rPr lang="en-US" sz="1600" dirty="0"/>
              <a:t>.</a:t>
            </a:r>
          </a:p>
          <a:p>
            <a:pPr marL="355600" indent="-355600" algn="just">
              <a:lnSpc>
                <a:spcPct val="110000"/>
              </a:lnSpc>
              <a:buNone/>
            </a:pPr>
            <a:r>
              <a:rPr lang="en-US" sz="1600" dirty="0"/>
              <a:t>Johansen, R. (2012). Leaders Make the Future: Ten New Leadership Skills for an Uncertain World, </a:t>
            </a:r>
            <a:r>
              <a:rPr lang="en-US" sz="1600"/>
              <a:t>2nd edition, </a:t>
            </a:r>
            <a:r>
              <a:rPr lang="en-US" sz="1600" dirty="0"/>
              <a:t>Berrett-Koehler.</a:t>
            </a:r>
          </a:p>
          <a:p>
            <a:pPr marL="355600" indent="-355600" algn="just">
              <a:lnSpc>
                <a:spcPct val="110000"/>
              </a:lnSpc>
              <a:buNone/>
            </a:pPr>
            <a:r>
              <a:rPr lang="en-US" sz="1600" dirty="0" err="1"/>
              <a:t>nfb</a:t>
            </a:r>
            <a:r>
              <a:rPr lang="en-US" sz="1600" dirty="0"/>
              <a:t> (2014). </a:t>
            </a:r>
            <a:r>
              <a:rPr lang="en-US" sz="1600" dirty="0" err="1"/>
              <a:t>Professionell</a:t>
            </a:r>
            <a:r>
              <a:rPr lang="en-US" sz="1600" dirty="0"/>
              <a:t> </a:t>
            </a:r>
            <a:r>
              <a:rPr lang="en-US" sz="1600" dirty="0" err="1"/>
              <a:t>beraten</a:t>
            </a:r>
            <a:r>
              <a:rPr lang="en-US" sz="1600" dirty="0"/>
              <a:t>: </a:t>
            </a:r>
            <a:r>
              <a:rPr lang="en-US" sz="1600" dirty="0" err="1"/>
              <a:t>Qualitätsstandards</a:t>
            </a:r>
            <a:r>
              <a:rPr lang="en-US" sz="1600" dirty="0"/>
              <a:t> für die </a:t>
            </a:r>
            <a:r>
              <a:rPr lang="en-US" sz="1600" dirty="0" err="1"/>
              <a:t>Beratung</a:t>
            </a:r>
            <a:r>
              <a:rPr lang="en-US" sz="1600" dirty="0"/>
              <a:t> in </a:t>
            </a:r>
            <a:r>
              <a:rPr lang="en-US" sz="1600" dirty="0" err="1"/>
              <a:t>Bildung</a:t>
            </a:r>
            <a:r>
              <a:rPr lang="en-US" sz="1600" dirty="0"/>
              <a:t>, </a:t>
            </a:r>
            <a:r>
              <a:rPr lang="en-US" sz="1600" dirty="0" err="1"/>
              <a:t>Beruf</a:t>
            </a:r>
            <a:r>
              <a:rPr lang="en-US" sz="1600" dirty="0"/>
              <a:t> und </a:t>
            </a:r>
            <a:r>
              <a:rPr lang="en-US" sz="1600" dirty="0" err="1"/>
              <a:t>Beschäftigung</a:t>
            </a:r>
            <a:r>
              <a:rPr lang="en-US" sz="1600" dirty="0"/>
              <a:t>. Berlin: </a:t>
            </a:r>
            <a:r>
              <a:rPr lang="en-US" sz="1600" dirty="0" err="1"/>
              <a:t>nfb</a:t>
            </a:r>
            <a:r>
              <a:rPr lang="en-US" sz="1600" dirty="0"/>
              <a:t>.</a:t>
            </a:r>
          </a:p>
          <a:p>
            <a:pPr marL="355600" indent="-355600" algn="just">
              <a:lnSpc>
                <a:spcPct val="110000"/>
              </a:lnSpc>
              <a:buNone/>
            </a:pPr>
            <a:r>
              <a:rPr lang="en-US" sz="1600" dirty="0"/>
              <a:t>Miller, T. (2005). Die </a:t>
            </a:r>
            <a:r>
              <a:rPr lang="en-US" sz="1600" dirty="0" err="1"/>
              <a:t>Störungsanfälligkeit</a:t>
            </a:r>
            <a:r>
              <a:rPr lang="en-US" sz="1600" dirty="0"/>
              <a:t> </a:t>
            </a:r>
            <a:r>
              <a:rPr lang="en-US" sz="1600" dirty="0" err="1"/>
              <a:t>organisierter</a:t>
            </a:r>
            <a:r>
              <a:rPr lang="en-US" sz="1600" dirty="0"/>
              <a:t> </a:t>
            </a:r>
            <a:r>
              <a:rPr lang="en-US" sz="1600" dirty="0" err="1"/>
              <a:t>Netzwerke</a:t>
            </a:r>
            <a:r>
              <a:rPr lang="en-US" sz="1600" dirty="0"/>
              <a:t> und die Frage </a:t>
            </a:r>
            <a:r>
              <a:rPr lang="en-US" sz="1600" dirty="0" err="1"/>
              <a:t>nach</a:t>
            </a:r>
            <a:r>
              <a:rPr lang="en-US" sz="1600" dirty="0"/>
              <a:t> </a:t>
            </a:r>
            <a:r>
              <a:rPr lang="en-US" sz="1600" dirty="0" err="1"/>
              <a:t>Netzwerkmanagement</a:t>
            </a:r>
            <a:r>
              <a:rPr lang="en-US" sz="1600" dirty="0"/>
              <a:t> und </a:t>
            </a:r>
            <a:r>
              <a:rPr lang="en-US" sz="1600" dirty="0" err="1"/>
              <a:t>Netzwerksteuerung</a:t>
            </a:r>
            <a:r>
              <a:rPr lang="en-US" sz="1600" dirty="0"/>
              <a:t>. In: U. Otto; P. Bauer (Eds.), </a:t>
            </a:r>
            <a:r>
              <a:rPr lang="en-US" sz="1600" dirty="0" err="1"/>
              <a:t>Institutionelle</a:t>
            </a:r>
            <a:r>
              <a:rPr lang="en-US" sz="1600" dirty="0"/>
              <a:t> </a:t>
            </a:r>
            <a:r>
              <a:rPr lang="en-US" sz="1600" dirty="0" err="1"/>
              <a:t>Netzwerke</a:t>
            </a:r>
            <a:r>
              <a:rPr lang="en-US" sz="1600" dirty="0"/>
              <a:t> in </a:t>
            </a:r>
            <a:r>
              <a:rPr lang="en-US" sz="1600" dirty="0" err="1"/>
              <a:t>Steuerungs</a:t>
            </a:r>
            <a:r>
              <a:rPr lang="en-US" sz="1600" dirty="0"/>
              <a:t>- und </a:t>
            </a:r>
            <a:r>
              <a:rPr lang="en-US" sz="1600" dirty="0" err="1"/>
              <a:t>Kooperationsperspektive</a:t>
            </a:r>
            <a:r>
              <a:rPr lang="en-US" sz="1600" dirty="0"/>
              <a:t>, Tübingen, 105-126.</a:t>
            </a:r>
          </a:p>
          <a:p>
            <a:pPr marL="355600" indent="-355600" algn="just">
              <a:lnSpc>
                <a:spcPct val="110000"/>
              </a:lnSpc>
              <a:buNone/>
            </a:pPr>
            <a:r>
              <a:rPr lang="en-US" sz="1600" dirty="0" err="1"/>
              <a:t>Portes</a:t>
            </a:r>
            <a:r>
              <a:rPr lang="en-US" sz="1600" dirty="0"/>
              <a:t>, A. (1998). Social Capital: Its Origins and Applications in Modern Sociology. Annual Reviews, 24, 1-24.</a:t>
            </a:r>
          </a:p>
          <a:p>
            <a:pPr marL="355600" indent="-355600" algn="just">
              <a:lnSpc>
                <a:spcPct val="110000"/>
              </a:lnSpc>
              <a:buNone/>
            </a:pPr>
            <a:r>
              <a:rPr lang="en-US" sz="1600" dirty="0"/>
              <a:t>Scharpf, M. (2021). </a:t>
            </a:r>
            <a:r>
              <a:rPr lang="en-US" sz="1600" dirty="0" err="1"/>
              <a:t>Konzeptionelle</a:t>
            </a:r>
            <a:r>
              <a:rPr lang="en-US" sz="1600" dirty="0"/>
              <a:t> </a:t>
            </a:r>
            <a:r>
              <a:rPr lang="en-US" sz="1600" dirty="0" err="1"/>
              <a:t>Überlegungen</a:t>
            </a:r>
            <a:r>
              <a:rPr lang="en-US" sz="1600" dirty="0"/>
              <a:t> </a:t>
            </a:r>
            <a:r>
              <a:rPr lang="en-US" sz="1600" dirty="0" err="1"/>
              <a:t>zu</a:t>
            </a:r>
            <a:r>
              <a:rPr lang="en-US" sz="1600" dirty="0"/>
              <a:t> </a:t>
            </a:r>
            <a:r>
              <a:rPr lang="en-US" sz="1600" dirty="0" err="1"/>
              <a:t>einem</a:t>
            </a:r>
            <a:r>
              <a:rPr lang="en-US" sz="1600" dirty="0"/>
              <a:t> Controlling in der </a:t>
            </a:r>
            <a:r>
              <a:rPr lang="en-US" sz="1600" dirty="0" err="1"/>
              <a:t>beruflichen</a:t>
            </a:r>
            <a:r>
              <a:rPr lang="en-US" sz="1600" dirty="0"/>
              <a:t> </a:t>
            </a:r>
            <a:r>
              <a:rPr lang="en-US" sz="1600" dirty="0" err="1"/>
              <a:t>Beratung</a:t>
            </a:r>
            <a:r>
              <a:rPr lang="en-US" sz="1600" dirty="0"/>
              <a:t>. In: B.-J. </a:t>
            </a:r>
            <a:r>
              <a:rPr lang="en-US" sz="1600" dirty="0" err="1"/>
              <a:t>Ertelt</a:t>
            </a:r>
            <a:r>
              <a:rPr lang="en-US" sz="1600" dirty="0"/>
              <a:t>; M. Scharpf (Eds.): </a:t>
            </a:r>
            <a:r>
              <a:rPr lang="en-US" sz="1600" dirty="0" err="1"/>
              <a:t>Beratung</a:t>
            </a:r>
            <a:r>
              <a:rPr lang="en-US" sz="1600" dirty="0"/>
              <a:t> und Controlling, 75-85, Wiesbaden: </a:t>
            </a:r>
            <a:r>
              <a:rPr lang="en-US" sz="1600" dirty="0" err="1"/>
              <a:t>SpringerGabler</a:t>
            </a:r>
            <a:r>
              <a:rPr lang="en-US" sz="1600" dirty="0"/>
              <a:t>.</a:t>
            </a:r>
          </a:p>
          <a:p>
            <a:pPr marL="355600" indent="-355600" algn="just">
              <a:lnSpc>
                <a:spcPct val="110000"/>
              </a:lnSpc>
              <a:buNone/>
            </a:pPr>
            <a:r>
              <a:rPr lang="en-US" sz="1600" dirty="0" err="1"/>
              <a:t>Sydow</a:t>
            </a:r>
            <a:r>
              <a:rPr lang="en-US" sz="1600" dirty="0"/>
              <a:t>, J., Lerch, F. (2013). </a:t>
            </a:r>
            <a:r>
              <a:rPr lang="en-US" sz="1600" dirty="0" err="1"/>
              <a:t>Netzwerkzeuge</a:t>
            </a:r>
            <a:r>
              <a:rPr lang="en-US" sz="1600" dirty="0"/>
              <a:t> – </a:t>
            </a:r>
            <a:r>
              <a:rPr lang="en-US" sz="1600" dirty="0" err="1"/>
              <a:t>Zum</a:t>
            </a:r>
            <a:r>
              <a:rPr lang="en-US" sz="1600" dirty="0"/>
              <a:t> </a:t>
            </a:r>
            <a:r>
              <a:rPr lang="en-US" sz="1600" dirty="0" err="1"/>
              <a:t>reflexiven</a:t>
            </a:r>
            <a:r>
              <a:rPr lang="en-US" sz="1600" dirty="0"/>
              <a:t> </a:t>
            </a:r>
            <a:r>
              <a:rPr lang="en-US" sz="1600" dirty="0" err="1"/>
              <a:t>Umgang</a:t>
            </a:r>
            <a:r>
              <a:rPr lang="en-US" sz="1600" dirty="0"/>
              <a:t> </a:t>
            </a:r>
            <a:r>
              <a:rPr lang="en-US" sz="1600" dirty="0" err="1"/>
              <a:t>mit</a:t>
            </a:r>
            <a:r>
              <a:rPr lang="en-US" sz="1600" dirty="0"/>
              <a:t> </a:t>
            </a:r>
            <a:r>
              <a:rPr lang="en-US" sz="1600" dirty="0" err="1"/>
              <a:t>Methoden</a:t>
            </a:r>
            <a:r>
              <a:rPr lang="en-US" sz="1600" dirty="0"/>
              <a:t> und </a:t>
            </a:r>
            <a:r>
              <a:rPr lang="en-US" sz="1600" dirty="0" err="1"/>
              <a:t>Instrumenten</a:t>
            </a:r>
            <a:r>
              <a:rPr lang="en-US" sz="1600" dirty="0"/>
              <a:t> des </a:t>
            </a:r>
            <a:r>
              <a:rPr lang="en-US" sz="1600" dirty="0" err="1"/>
              <a:t>Netzwerkmanagements</a:t>
            </a:r>
            <a:r>
              <a:rPr lang="en-US" sz="1600" dirty="0"/>
              <a:t>. In: J., </a:t>
            </a:r>
            <a:r>
              <a:rPr lang="en-US" sz="1600" dirty="0" err="1"/>
              <a:t>Sydow</a:t>
            </a:r>
            <a:r>
              <a:rPr lang="en-US" sz="1600" dirty="0"/>
              <a:t> &amp; S. </a:t>
            </a:r>
            <a:r>
              <a:rPr lang="en-US" sz="1600" dirty="0" err="1"/>
              <a:t>Duschek</a:t>
            </a:r>
            <a:r>
              <a:rPr lang="en-US" sz="1600" dirty="0"/>
              <a:t>, S. (Eds.): </a:t>
            </a:r>
            <a:r>
              <a:rPr lang="en-US" sz="1600" dirty="0" err="1"/>
              <a:t>Netzwerkzeuge</a:t>
            </a:r>
            <a:r>
              <a:rPr lang="en-US" sz="1600" dirty="0"/>
              <a:t> - Tools für das </a:t>
            </a:r>
            <a:r>
              <a:rPr lang="en-US" sz="1600" dirty="0" err="1"/>
              <a:t>Netzwerkmanagement</a:t>
            </a:r>
            <a:r>
              <a:rPr lang="en-US" sz="1600" dirty="0"/>
              <a:t>, 9-18. Wiesbaden: </a:t>
            </a:r>
            <a:r>
              <a:rPr lang="en-US" sz="1600" dirty="0" err="1"/>
              <a:t>SpringerGabler</a:t>
            </a:r>
            <a:r>
              <a:rPr lang="en-US" sz="1600" dirty="0"/>
              <a:t>.</a:t>
            </a: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428844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663D3E2B-2942-CFDB-58AD-E97B3ACEC96F}"/>
              </a:ext>
            </a:extLst>
          </p:cNvPr>
          <p:cNvSpPr>
            <a:spLocks noGrp="1"/>
          </p:cNvSpPr>
          <p:nvPr>
            <p:ph idx="1"/>
          </p:nvPr>
        </p:nvSpPr>
        <p:spPr>
          <a:xfrm>
            <a:off x="5568339" y="992258"/>
            <a:ext cx="6172200" cy="4873485"/>
          </a:xfrm>
        </p:spPr>
        <p:txBody>
          <a:bodyPr anchor="ctr">
            <a:normAutofit/>
          </a:bodyPr>
          <a:lstStyle/>
          <a:p>
            <a:pPr marL="455188" indent="-455188">
              <a:lnSpc>
                <a:spcPct val="200000"/>
              </a:lnSpc>
              <a:spcBef>
                <a:spcPts val="0"/>
              </a:spcBef>
            </a:pPr>
            <a:r>
              <a:rPr lang="en-GB" sz="2788" dirty="0">
                <a:latin typeface="Jost" pitchFamily="2" charset="0"/>
                <a:ea typeface="Jost" pitchFamily="2" charset="0"/>
              </a:rPr>
              <a:t>Context of a guidance professional</a:t>
            </a:r>
          </a:p>
          <a:p>
            <a:pPr marL="455188" indent="-455188">
              <a:lnSpc>
                <a:spcPct val="200000"/>
              </a:lnSpc>
              <a:spcBef>
                <a:spcPts val="0"/>
              </a:spcBef>
            </a:pPr>
            <a:r>
              <a:rPr lang="en-GB" sz="2788" dirty="0">
                <a:latin typeface="Jost" pitchFamily="2" charset="0"/>
                <a:ea typeface="Jost" pitchFamily="2" charset="0"/>
              </a:rPr>
              <a:t>Final Reflection</a:t>
            </a:r>
          </a:p>
        </p:txBody>
      </p:sp>
      <p:sp>
        <p:nvSpPr>
          <p:cNvPr id="3" name="Textplatzhalter 2">
            <a:extLst>
              <a:ext uri="{FF2B5EF4-FFF2-40B4-BE49-F238E27FC236}">
                <a16:creationId xmlns:a16="http://schemas.microsoft.com/office/drawing/2014/main" id="{1CECE98E-EAD8-1629-2FA9-B4256B8B3195}"/>
              </a:ext>
            </a:extLst>
          </p:cNvPr>
          <p:cNvSpPr>
            <a:spLocks noGrp="1"/>
          </p:cNvSpPr>
          <p:nvPr>
            <p:ph type="body" sz="half" idx="2"/>
          </p:nvPr>
        </p:nvSpPr>
        <p:spPr>
          <a:xfrm>
            <a:off x="451464" y="2275606"/>
            <a:ext cx="4469454" cy="1856127"/>
          </a:xfrm>
        </p:spPr>
        <p:txBody>
          <a:bodyPr>
            <a:noAutofit/>
          </a:bodyPr>
          <a:lstStyle/>
          <a:p>
            <a:pPr algn="ctr" defTabSz="910377">
              <a:spcBef>
                <a:spcPct val="0"/>
              </a:spcBef>
            </a:pPr>
            <a:r>
              <a:rPr lang="en-GB" sz="4400" b="1" i="0" dirty="0">
                <a:latin typeface="Jost" pitchFamily="2" charset="0"/>
                <a:ea typeface="Jost" pitchFamily="2" charset="0"/>
                <a:cs typeface="+mj-cs"/>
              </a:rPr>
              <a:t>CLOSING THE UP-SKILLING PROGRAMME</a:t>
            </a:r>
          </a:p>
        </p:txBody>
      </p:sp>
      <p:sp>
        <p:nvSpPr>
          <p:cNvPr id="7" name="Foliennummernplatzhalter 6">
            <a:extLst>
              <a:ext uri="{FF2B5EF4-FFF2-40B4-BE49-F238E27FC236}">
                <a16:creationId xmlns:a16="http://schemas.microsoft.com/office/drawing/2014/main" id="{3D242164-565C-F73E-E786-56F403261C63}"/>
              </a:ext>
            </a:extLst>
          </p:cNvPr>
          <p:cNvSpPr>
            <a:spLocks noGrp="1"/>
          </p:cNvSpPr>
          <p:nvPr>
            <p:ph type="sldNum" sz="quarter" idx="12"/>
          </p:nvPr>
        </p:nvSpPr>
        <p:spPr/>
        <p:txBody>
          <a:bodyPr/>
          <a:lstStyle/>
          <a:p>
            <a:fld id="{F96B14D3-7D2A-2041-9DA6-67735C9926F2}" type="slidenum">
              <a:rPr lang="de-DE" smtClean="0"/>
              <a:t>1</a:t>
            </a:fld>
            <a:endParaRPr lang="de-DE"/>
          </a:p>
        </p:txBody>
      </p:sp>
    </p:spTree>
    <p:extLst>
      <p:ext uri="{BB962C8B-B14F-4D97-AF65-F5344CB8AC3E}">
        <p14:creationId xmlns:p14="http://schemas.microsoft.com/office/powerpoint/2010/main" val="70701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3436908" y="2274838"/>
            <a:ext cx="5318185" cy="2308324"/>
          </a:xfrm>
          <a:prstGeom prst="rect">
            <a:avLst/>
          </a:prstGeom>
          <a:noFill/>
        </p:spPr>
        <p:txBody>
          <a:bodyPr wrap="square" anchor="ctr">
            <a:spAutoFit/>
          </a:bodyPr>
          <a:lstStyle/>
          <a:p>
            <a:pPr algn="ctr"/>
            <a:r>
              <a:rPr lang="en-GB" sz="4800" b="1" dirty="0">
                <a:solidFill>
                  <a:schemeClr val="bg1"/>
                </a:solidFill>
              </a:rPr>
              <a:t>CONTEXT OF A GUIDANCE PROFESSIONAL</a:t>
            </a:r>
          </a:p>
        </p:txBody>
      </p:sp>
      <p:sp>
        <p:nvSpPr>
          <p:cNvPr id="5" name="Foliennummernplatzhalter 4">
            <a:extLst>
              <a:ext uri="{FF2B5EF4-FFF2-40B4-BE49-F238E27FC236}">
                <a16:creationId xmlns:a16="http://schemas.microsoft.com/office/drawing/2014/main" id="{4F4361B8-D91E-9E47-641D-3EFB78E6A394}"/>
              </a:ext>
            </a:extLst>
          </p:cNvPr>
          <p:cNvSpPr>
            <a:spLocks noGrp="1"/>
          </p:cNvSpPr>
          <p:nvPr>
            <p:ph type="sldNum" sz="quarter" idx="12"/>
          </p:nvPr>
        </p:nvSpPr>
        <p:spPr/>
        <p:txBody>
          <a:bodyPr/>
          <a:lstStyle/>
          <a:p>
            <a:fld id="{F96B14D3-7D2A-2041-9DA6-67735C9926F2}" type="slidenum">
              <a:rPr lang="de-DE" smtClean="0"/>
              <a:t>2</a:t>
            </a:fld>
            <a:endParaRPr lang="de-DE"/>
          </a:p>
        </p:txBody>
      </p:sp>
    </p:spTree>
    <p:extLst>
      <p:ext uri="{BB962C8B-B14F-4D97-AF65-F5344CB8AC3E}">
        <p14:creationId xmlns:p14="http://schemas.microsoft.com/office/powerpoint/2010/main" val="235858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90947F-A32E-0F9B-D031-058BA0CA8971}"/>
              </a:ext>
            </a:extLst>
          </p:cNvPr>
          <p:cNvSpPr>
            <a:spLocks noGrp="1"/>
          </p:cNvSpPr>
          <p:nvPr>
            <p:ph idx="1"/>
          </p:nvPr>
        </p:nvSpPr>
        <p:spPr>
          <a:xfrm>
            <a:off x="838201" y="1711876"/>
            <a:ext cx="10515600" cy="4351213"/>
          </a:xfrm>
        </p:spPr>
        <p:txBody>
          <a:bodyPr>
            <a:normAutofit lnSpcReduction="10000"/>
          </a:bodyPr>
          <a:lstStyle/>
          <a:p>
            <a:pPr>
              <a:lnSpc>
                <a:spcPct val="150000"/>
              </a:lnSpc>
            </a:pPr>
            <a:r>
              <a:rPr lang="en-GB" dirty="0"/>
              <a:t>Agile, strategic with digital planning software</a:t>
            </a:r>
          </a:p>
          <a:p>
            <a:pPr>
              <a:lnSpc>
                <a:spcPct val="150000"/>
              </a:lnSpc>
            </a:pPr>
            <a:r>
              <a:rPr lang="en-GB" dirty="0"/>
              <a:t>Digital recruitment and personnel marketing</a:t>
            </a:r>
          </a:p>
          <a:p>
            <a:pPr>
              <a:lnSpc>
                <a:spcPct val="150000"/>
              </a:lnSpc>
            </a:pPr>
            <a:r>
              <a:rPr lang="en-GB" dirty="0"/>
              <a:t>Digital human resources development and qualifications</a:t>
            </a:r>
          </a:p>
          <a:p>
            <a:pPr>
              <a:lnSpc>
                <a:spcPct val="150000"/>
              </a:lnSpc>
            </a:pPr>
            <a:r>
              <a:rPr lang="en-GB" dirty="0"/>
              <a:t>Digital staff deployment, staff appraisal and remuneration</a:t>
            </a:r>
          </a:p>
          <a:p>
            <a:pPr>
              <a:lnSpc>
                <a:spcPct val="150000"/>
              </a:lnSpc>
            </a:pPr>
            <a:r>
              <a:rPr lang="en-GB" dirty="0"/>
              <a:t>Digital personnel controlling and personnel administration</a:t>
            </a:r>
          </a:p>
          <a:p>
            <a:pPr>
              <a:lnSpc>
                <a:spcPct val="150000"/>
              </a:lnSpc>
            </a:pPr>
            <a:r>
              <a:rPr lang="en-GB" dirty="0"/>
              <a:t>Digital personnel - transfer - management</a:t>
            </a:r>
          </a:p>
          <a:p>
            <a:endParaRPr lang="en-GB" dirty="0"/>
          </a:p>
        </p:txBody>
      </p:sp>
      <p:sp>
        <p:nvSpPr>
          <p:cNvPr id="4" name="Fußzeilenplatzhalter 3">
            <a:extLst>
              <a:ext uri="{FF2B5EF4-FFF2-40B4-BE49-F238E27FC236}">
                <a16:creationId xmlns:a16="http://schemas.microsoft.com/office/drawing/2014/main" id="{B51579E3-D391-F315-CBCB-C87F6314FDE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F2E0E545-A920-80A0-AF39-E92ED417252D}"/>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Titel 5">
            <a:extLst>
              <a:ext uri="{FF2B5EF4-FFF2-40B4-BE49-F238E27FC236}">
                <a16:creationId xmlns:a16="http://schemas.microsoft.com/office/drawing/2014/main" id="{3A769CDB-9286-E20F-B371-D7BC4061B1D9}"/>
              </a:ext>
            </a:extLst>
          </p:cNvPr>
          <p:cNvSpPr>
            <a:spLocks noGrp="1"/>
          </p:cNvSpPr>
          <p:nvPr>
            <p:ph type="title"/>
          </p:nvPr>
        </p:nvSpPr>
        <p:spPr/>
        <p:txBody>
          <a:bodyPr/>
          <a:lstStyle/>
          <a:p>
            <a:r>
              <a:rPr lang="en-GB" dirty="0"/>
              <a:t>Digital HR/Counselling</a:t>
            </a:r>
          </a:p>
        </p:txBody>
      </p:sp>
    </p:spTree>
    <p:extLst>
      <p:ext uri="{BB962C8B-B14F-4D97-AF65-F5344CB8AC3E}">
        <p14:creationId xmlns:p14="http://schemas.microsoft.com/office/powerpoint/2010/main" val="9063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EC523C-D040-C873-DA02-9B3A1C5E6820}"/>
              </a:ext>
            </a:extLst>
          </p:cNvPr>
          <p:cNvSpPr>
            <a:spLocks noGrp="1"/>
          </p:cNvSpPr>
          <p:nvPr>
            <p:ph idx="1"/>
          </p:nvPr>
        </p:nvSpPr>
        <p:spPr/>
        <p:txBody>
          <a:bodyPr/>
          <a:lstStyle/>
          <a:p>
            <a:pPr marL="12641" indent="0" defTabSz="455188" eaLnBrk="0" fontAlgn="base" hangingPunct="0">
              <a:lnSpc>
                <a:spcPct val="120000"/>
              </a:lnSpc>
              <a:spcBef>
                <a:spcPts val="95"/>
              </a:spcBef>
              <a:spcAft>
                <a:spcPct val="0"/>
              </a:spcAft>
              <a:buClr>
                <a:srgbClr val="FF0000"/>
              </a:buClr>
              <a:buNone/>
              <a:defRPr/>
            </a:pPr>
            <a:r>
              <a:rPr lang="en-US" sz="2389" dirty="0">
                <a:solidFill>
                  <a:prstClr val="black"/>
                </a:solidFill>
                <a:latin typeface="+mj-lt"/>
                <a:ea typeface="+mn-ea"/>
                <a:cs typeface="Calibri"/>
              </a:rPr>
              <a:t>Guidelines (IAVEG 2017) serve as a </a:t>
            </a:r>
            <a:r>
              <a:rPr lang="en-US" sz="2389" spc="-20" dirty="0">
                <a:solidFill>
                  <a:prstClr val="black"/>
                </a:solidFill>
                <a:latin typeface="+mj-lt"/>
                <a:ea typeface="+mn-ea"/>
                <a:cs typeface="Calibri"/>
              </a:rPr>
              <a:t>reference </a:t>
            </a:r>
            <a:r>
              <a:rPr lang="en-US" sz="2389" spc="-25" dirty="0">
                <a:solidFill>
                  <a:prstClr val="black"/>
                </a:solidFill>
                <a:latin typeface="+mj-lt"/>
                <a:ea typeface="+mn-ea"/>
                <a:cs typeface="Calibri"/>
              </a:rPr>
              <a:t>for</a:t>
            </a:r>
          </a:p>
          <a:p>
            <a:pPr marL="12641" indent="0" defTabSz="455188" eaLnBrk="0" fontAlgn="base" hangingPunct="0">
              <a:lnSpc>
                <a:spcPct val="120000"/>
              </a:lnSpc>
              <a:spcBef>
                <a:spcPts val="95"/>
              </a:spcBef>
              <a:spcAft>
                <a:spcPct val="0"/>
              </a:spcAft>
              <a:buClr>
                <a:srgbClr val="FF0000"/>
              </a:buClr>
              <a:buNone/>
              <a:defRPr/>
            </a:pPr>
            <a:endParaRPr lang="en-US" sz="2389" dirty="0">
              <a:solidFill>
                <a:prstClr val="black"/>
              </a:solidFill>
              <a:latin typeface="+mj-lt"/>
              <a:ea typeface="+mn-ea"/>
              <a:cs typeface="Calibri"/>
            </a:endParaRPr>
          </a:p>
          <a:p>
            <a:pPr marL="807644" indent="-363518" defTabSz="455188" eaLnBrk="0" fontAlgn="base" hangingPunct="0">
              <a:lnSpc>
                <a:spcPct val="120000"/>
              </a:lnSpc>
              <a:spcBef>
                <a:spcPts val="30"/>
              </a:spcBef>
              <a:spcAft>
                <a:spcPct val="0"/>
              </a:spcAft>
              <a:buClr>
                <a:schemeClr val="accent1"/>
              </a:buClr>
              <a:buFont typeface="+mj-lt"/>
              <a:buAutoNum type="alphaLcPeriod"/>
              <a:tabLst>
                <a:tab pos="525258" algn="l"/>
              </a:tabLst>
              <a:defRPr/>
            </a:pPr>
            <a:r>
              <a:rPr lang="en-US" sz="2389" dirty="0">
                <a:solidFill>
                  <a:prstClr val="black"/>
                </a:solidFill>
                <a:latin typeface="+mj-lt"/>
                <a:ea typeface="+mn-ea"/>
                <a:cs typeface="Calibri"/>
              </a:rPr>
              <a:t>decisions and measures as individual </a:t>
            </a:r>
            <a:r>
              <a:rPr lang="en-US" sz="2389" spc="-10" dirty="0">
                <a:solidFill>
                  <a:prstClr val="black"/>
                </a:solidFill>
                <a:latin typeface="+mj-lt"/>
                <a:ea typeface="+mn-ea"/>
                <a:cs typeface="Calibri"/>
              </a:rPr>
              <a:t>counsellors,</a:t>
            </a:r>
            <a:endParaRPr lang="en-US" sz="2389" dirty="0">
              <a:solidFill>
                <a:prstClr val="black"/>
              </a:solidFill>
              <a:latin typeface="+mj-lt"/>
              <a:ea typeface="+mn-ea"/>
              <a:cs typeface="Calibri"/>
            </a:endParaRPr>
          </a:p>
          <a:p>
            <a:pPr marL="807644" marR="1551123" indent="-363518" defTabSz="455188" eaLnBrk="0" fontAlgn="base" hangingPunct="0">
              <a:lnSpc>
                <a:spcPct val="120000"/>
              </a:lnSpc>
              <a:spcBef>
                <a:spcPct val="0"/>
              </a:spcBef>
              <a:spcAft>
                <a:spcPct val="0"/>
              </a:spcAft>
              <a:buClr>
                <a:schemeClr val="accent1"/>
              </a:buClr>
              <a:buFont typeface="+mj-lt"/>
              <a:buAutoNum type="alphaLcPeriod"/>
              <a:tabLst>
                <a:tab pos="421597" algn="l"/>
              </a:tabLst>
              <a:defRPr/>
            </a:pPr>
            <a:r>
              <a:rPr lang="en-US" sz="2389" dirty="0">
                <a:solidFill>
                  <a:prstClr val="black"/>
                </a:solidFill>
                <a:latin typeface="+mj-lt"/>
                <a:ea typeface="+mn-ea"/>
                <a:cs typeface="Calibri"/>
              </a:rPr>
              <a:t>the planning of policies and services of </a:t>
            </a:r>
            <a:r>
              <a:rPr lang="en-US" sz="2389" spc="-10" dirty="0">
                <a:solidFill>
                  <a:prstClr val="black"/>
                </a:solidFill>
                <a:latin typeface="+mj-lt"/>
                <a:ea typeface="+mn-ea"/>
                <a:cs typeface="Calibri"/>
              </a:rPr>
              <a:t>guidance institutions</a:t>
            </a:r>
            <a:r>
              <a:rPr lang="en-US" sz="2389" spc="-25"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dirty="0">
                <a:solidFill>
                  <a:prstClr val="black"/>
                </a:solidFill>
                <a:latin typeface="+mj-lt"/>
                <a:ea typeface="+mn-ea"/>
                <a:cs typeface="Calibri"/>
              </a:rPr>
              <a:t>informing the </a:t>
            </a:r>
            <a:r>
              <a:rPr lang="en-US" sz="2389" spc="-10" dirty="0">
                <a:solidFill>
                  <a:prstClr val="black"/>
                </a:solidFill>
                <a:latin typeface="+mj-lt"/>
                <a:ea typeface="+mn-ea"/>
                <a:cs typeface="Calibri"/>
              </a:rPr>
              <a:t>public </a:t>
            </a:r>
            <a:r>
              <a:rPr lang="en-US" sz="2389" dirty="0">
                <a:solidFill>
                  <a:prstClr val="black"/>
                </a:solidFill>
                <a:latin typeface="+mj-lt"/>
                <a:ea typeface="+mn-ea"/>
                <a:cs typeface="Calibri"/>
              </a:rPr>
              <a:t>about </a:t>
            </a:r>
            <a:r>
              <a:rPr lang="en-US" sz="2389" spc="-10" dirty="0">
                <a:solidFill>
                  <a:prstClr val="black"/>
                </a:solidFill>
                <a:latin typeface="+mj-lt"/>
                <a:ea typeface="+mn-ea"/>
                <a:cs typeface="Calibri"/>
              </a:rPr>
              <a:t>expected </a:t>
            </a:r>
            <a:r>
              <a:rPr lang="en-GB" sz="2389" spc="-10" dirty="0">
                <a:solidFill>
                  <a:prstClr val="black"/>
                </a:solidFill>
                <a:latin typeface="+mj-lt"/>
                <a:ea typeface="+mn-ea"/>
                <a:cs typeface="Calibri"/>
              </a:rPr>
              <a:t>s</a:t>
            </a:r>
            <a:r>
              <a:rPr lang="en-GB" sz="2389" dirty="0">
                <a:solidFill>
                  <a:prstClr val="black"/>
                </a:solidFill>
                <a:latin typeface="+mj-lt"/>
                <a:ea typeface="+mn-ea"/>
                <a:cs typeface="Calibri"/>
              </a:rPr>
              <a:t>tandards</a:t>
            </a:r>
            <a:r>
              <a:rPr lang="en-US" sz="2389" dirty="0">
                <a:solidFill>
                  <a:prstClr val="black"/>
                </a:solidFill>
                <a:latin typeface="+mj-lt"/>
                <a:ea typeface="+mn-ea"/>
                <a:cs typeface="Calibri"/>
              </a:rPr>
              <a:t> for professional practice and </a:t>
            </a:r>
            <a:r>
              <a:rPr lang="en-US" sz="2389" spc="-10" dirty="0">
                <a:solidFill>
                  <a:prstClr val="black"/>
                </a:solidFill>
                <a:latin typeface="+mj-lt"/>
                <a:ea typeface="+mn-ea"/>
                <a:cs typeface="Calibri"/>
              </a:rPr>
              <a:t>conduct</a:t>
            </a:r>
            <a:r>
              <a:rPr lang="en-US" sz="2389" spc="-25"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dirty="0">
                <a:solidFill>
                  <a:prstClr val="black"/>
                </a:solidFill>
                <a:latin typeface="+mj-lt"/>
                <a:ea typeface="+mn-ea"/>
                <a:cs typeface="Calibri"/>
              </a:rPr>
              <a:t>the provision of assessment criteria </a:t>
            </a:r>
            <a:r>
              <a:rPr lang="en-US" sz="2389" spc="-25" dirty="0">
                <a:solidFill>
                  <a:prstClr val="black"/>
                </a:solidFill>
                <a:latin typeface="+mj-lt"/>
                <a:ea typeface="+mn-ea"/>
                <a:cs typeface="Calibri"/>
              </a:rPr>
              <a:t>for </a:t>
            </a:r>
            <a:r>
              <a:rPr lang="en-US" sz="2389" dirty="0">
                <a:solidFill>
                  <a:prstClr val="black"/>
                </a:solidFill>
                <a:latin typeface="+mj-lt"/>
                <a:ea typeface="+mn-ea"/>
                <a:cs typeface="Calibri"/>
              </a:rPr>
              <a:t>self-assessment, peer</a:t>
            </a:r>
            <a:r>
              <a:rPr lang="en-US" sz="2389" spc="-20" dirty="0">
                <a:solidFill>
                  <a:prstClr val="black"/>
                </a:solidFill>
                <a:latin typeface="+mj-lt"/>
                <a:ea typeface="+mn-ea"/>
                <a:cs typeface="Calibri"/>
              </a:rPr>
              <a:t> evaluation </a:t>
            </a:r>
            <a:r>
              <a:rPr lang="en-US" sz="2389" dirty="0">
                <a:solidFill>
                  <a:prstClr val="black"/>
                </a:solidFill>
                <a:latin typeface="+mj-lt"/>
                <a:ea typeface="+mn-ea"/>
                <a:cs typeface="Calibri"/>
              </a:rPr>
              <a:t>and supervision </a:t>
            </a:r>
            <a:r>
              <a:rPr lang="en-US" sz="2389" spc="-25" dirty="0">
                <a:solidFill>
                  <a:prstClr val="black"/>
                </a:solidFill>
                <a:latin typeface="+mj-lt"/>
                <a:ea typeface="+mn-ea"/>
                <a:cs typeface="Calibri"/>
              </a:rPr>
              <a:t>to </a:t>
            </a:r>
            <a:r>
              <a:rPr lang="en-US" sz="2389" dirty="0">
                <a:solidFill>
                  <a:prstClr val="black"/>
                </a:solidFill>
                <a:latin typeface="+mj-lt"/>
                <a:ea typeface="+mn-ea"/>
                <a:cs typeface="Calibri"/>
              </a:rPr>
              <a:t>ensure </a:t>
            </a:r>
            <a:r>
              <a:rPr lang="en-US" sz="2389" spc="-10" dirty="0">
                <a:solidFill>
                  <a:prstClr val="black"/>
                </a:solidFill>
                <a:latin typeface="+mj-lt"/>
                <a:ea typeface="+mn-ea"/>
                <a:cs typeface="Calibri"/>
              </a:rPr>
              <a:t>quality standards </a:t>
            </a:r>
            <a:r>
              <a:rPr lang="en-US" sz="2389" spc="-25" dirty="0">
                <a:solidFill>
                  <a:prstClr val="black"/>
                </a:solidFill>
                <a:latin typeface="+mj-lt"/>
                <a:ea typeface="+mn-ea"/>
                <a:cs typeface="Calibri"/>
              </a:rPr>
              <a:t>in </a:t>
            </a:r>
            <a:r>
              <a:rPr lang="en-US" sz="2389" dirty="0">
                <a:solidFill>
                  <a:prstClr val="black"/>
                </a:solidFill>
                <a:latin typeface="+mj-lt"/>
                <a:ea typeface="+mn-ea"/>
                <a:cs typeface="Calibri"/>
              </a:rPr>
              <a:t>service delivery; </a:t>
            </a:r>
            <a:r>
              <a:rPr lang="en-US" sz="2389" spc="-25" dirty="0">
                <a:solidFill>
                  <a:prstClr val="black"/>
                </a:solidFill>
                <a:latin typeface="+mj-lt"/>
                <a:ea typeface="+mn-ea"/>
                <a:cs typeface="Calibri"/>
              </a:rPr>
              <a:t>and</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dirty="0">
                <a:solidFill>
                  <a:prstClr val="black"/>
                </a:solidFill>
                <a:latin typeface="+mj-lt"/>
                <a:ea typeface="+mn-ea"/>
                <a:cs typeface="Calibri"/>
              </a:rPr>
              <a:t>seeking </a:t>
            </a:r>
            <a:r>
              <a:rPr lang="en-US" sz="2389" spc="-10" dirty="0" err="1">
                <a:solidFill>
                  <a:prstClr val="black"/>
                </a:solidFill>
                <a:latin typeface="+mj-lt"/>
                <a:ea typeface="+mn-ea"/>
                <a:cs typeface="Calibri"/>
              </a:rPr>
              <a:t>organisational</a:t>
            </a:r>
            <a:r>
              <a:rPr lang="en-US" sz="2389" spc="-10" dirty="0">
                <a:solidFill>
                  <a:prstClr val="black"/>
                </a:solidFill>
                <a:latin typeface="+mj-lt"/>
                <a:ea typeface="+mn-ea"/>
                <a:cs typeface="Calibri"/>
              </a:rPr>
              <a:t> support </a:t>
            </a:r>
            <a:r>
              <a:rPr lang="en-US" sz="2389" dirty="0">
                <a:solidFill>
                  <a:prstClr val="black"/>
                </a:solidFill>
                <a:latin typeface="+mj-lt"/>
                <a:ea typeface="+mn-ea"/>
                <a:cs typeface="Calibri"/>
              </a:rPr>
              <a:t>for their </a:t>
            </a:r>
            <a:r>
              <a:rPr lang="en-US" sz="2389" spc="-10" dirty="0">
                <a:solidFill>
                  <a:prstClr val="black"/>
                </a:solidFill>
                <a:latin typeface="+mj-lt"/>
                <a:ea typeface="+mn-ea"/>
                <a:cs typeface="Calibri"/>
              </a:rPr>
              <a:t>own </a:t>
            </a:r>
            <a:r>
              <a:rPr lang="en-US" sz="2389" dirty="0">
                <a:solidFill>
                  <a:prstClr val="black"/>
                </a:solidFill>
                <a:latin typeface="+mj-lt"/>
                <a:ea typeface="+mn-ea"/>
                <a:cs typeface="Calibri"/>
              </a:rPr>
              <a:t>professional </a:t>
            </a:r>
            <a:r>
              <a:rPr lang="en-US" sz="2389" spc="-10" dirty="0">
                <a:solidFill>
                  <a:prstClr val="black"/>
                </a:solidFill>
                <a:latin typeface="+mj-lt"/>
                <a:ea typeface="+mn-ea"/>
                <a:cs typeface="Calibri"/>
              </a:rPr>
              <a:t>development.</a:t>
            </a:r>
            <a:endParaRPr lang="en-US" sz="2389" dirty="0">
              <a:solidFill>
                <a:prstClr val="black"/>
              </a:solidFill>
              <a:latin typeface="+mj-lt"/>
              <a:ea typeface="+mn-ea"/>
              <a:cs typeface="Calibri"/>
            </a:endParaRPr>
          </a:p>
          <a:p>
            <a:endParaRPr lang="en-GB" dirty="0"/>
          </a:p>
        </p:txBody>
      </p:sp>
      <p:sp>
        <p:nvSpPr>
          <p:cNvPr id="4" name="Fußzeilenplatzhalter 3">
            <a:extLst>
              <a:ext uri="{FF2B5EF4-FFF2-40B4-BE49-F238E27FC236}">
                <a16:creationId xmlns:a16="http://schemas.microsoft.com/office/drawing/2014/main" id="{3AE081CE-80B3-9AAB-D3E5-D8F7F5765E05}"/>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5EAEA63-B962-02AC-A49D-702E15205E93}"/>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005700AD-B44D-4775-8FD1-75CCD1138644}"/>
              </a:ext>
            </a:extLst>
          </p:cNvPr>
          <p:cNvSpPr>
            <a:spLocks noGrp="1"/>
          </p:cNvSpPr>
          <p:nvPr>
            <p:ph type="title"/>
          </p:nvPr>
        </p:nvSpPr>
        <p:spPr>
          <a:xfrm>
            <a:off x="838201" y="372727"/>
            <a:ext cx="10024166" cy="780562"/>
          </a:xfrm>
        </p:spPr>
        <p:txBody>
          <a:bodyPr/>
          <a:lstStyle/>
          <a:p>
            <a:r>
              <a:rPr lang="en-GB" sz="5874" dirty="0"/>
              <a:t>Preamble for ethical guidelines</a:t>
            </a:r>
          </a:p>
        </p:txBody>
      </p:sp>
    </p:spTree>
    <p:extLst>
      <p:ext uri="{BB962C8B-B14F-4D97-AF65-F5344CB8AC3E}">
        <p14:creationId xmlns:p14="http://schemas.microsoft.com/office/powerpoint/2010/main" val="45741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764837" y="2448475"/>
            <a:ext cx="8662326" cy="3779727"/>
          </a:xfrm>
        </p:spPr>
        <p:txBody>
          <a:bodyPr>
            <a:normAutofit/>
          </a:bodyPr>
          <a:lstStyle/>
          <a:p>
            <a:pPr marL="0" lvl="1" algn="ctr">
              <a:lnSpc>
                <a:spcPct val="150000"/>
              </a:lnSpc>
              <a:spcAft>
                <a:spcPts val="2400"/>
              </a:spcAft>
            </a:pPr>
            <a:r>
              <a:rPr lang="en-GB" sz="2389" dirty="0"/>
              <a:t>Do the ethics standards provide guidance on appropriate counselling approaches/theories/behaviour to achieve the goals?</a:t>
            </a:r>
          </a:p>
          <a:p>
            <a:pPr marL="0" lvl="1" algn="ctr">
              <a:lnSpc>
                <a:spcPct val="150000"/>
              </a:lnSpc>
              <a:spcAft>
                <a:spcPts val="2400"/>
              </a:spcAft>
            </a:pPr>
            <a:r>
              <a:rPr lang="en-GB" sz="2389" dirty="0"/>
              <a:t>Are the theories and methods used appropriate to the given framework?</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5</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124140" y="339707"/>
            <a:ext cx="7943721" cy="1468396"/>
          </a:xfrm>
        </p:spPr>
        <p:txBody>
          <a:bodyPr>
            <a:normAutofit fontScale="90000"/>
          </a:bodyPr>
          <a:lstStyle/>
          <a:p>
            <a:pPr algn="ctr">
              <a:lnSpc>
                <a:spcPct val="100000"/>
              </a:lnSpc>
              <a:spcBef>
                <a:spcPts val="1000"/>
              </a:spcBef>
              <a:buClr>
                <a:srgbClr val="E86507"/>
              </a:buClr>
              <a:defRPr/>
            </a:pPr>
            <a:r>
              <a:rPr lang="de-DE" b="1" dirty="0">
                <a:latin typeface="+mn-lt"/>
              </a:rPr>
              <a:t>CRITICAL QUESTIONS</a:t>
            </a:r>
            <a:endParaRPr lang="de-DE"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954" y="1785022"/>
            <a:ext cx="9858090" cy="4546576"/>
          </a:xfrm>
        </p:spPr>
        <p:txBody>
          <a:bodyPr>
            <a:normAutofit/>
          </a:bodyPr>
          <a:lstStyle/>
          <a:p>
            <a:pPr marL="0" lvl="1" algn="ctr">
              <a:lnSpc>
                <a:spcPct val="250000"/>
              </a:lnSpc>
              <a:spcBef>
                <a:spcPts val="0"/>
              </a:spcBef>
            </a:pPr>
            <a:r>
              <a:rPr lang="en-GB" sz="2389" dirty="0"/>
              <a:t>How many people can be helped by your actions and to what extent?</a:t>
            </a:r>
          </a:p>
          <a:p>
            <a:pPr marL="0" lvl="1" algn="ctr">
              <a:lnSpc>
                <a:spcPct val="250000"/>
              </a:lnSpc>
              <a:spcBef>
                <a:spcPts val="0"/>
              </a:spcBef>
            </a:pPr>
            <a:r>
              <a:rPr lang="en-GB" sz="2389" dirty="0"/>
              <a:t>What happens if you don't act?</a:t>
            </a:r>
          </a:p>
          <a:p>
            <a:pPr marL="0" lvl="1" algn="ctr">
              <a:lnSpc>
                <a:spcPct val="250000"/>
              </a:lnSpc>
              <a:spcBef>
                <a:spcPts val="0"/>
              </a:spcBef>
            </a:pPr>
            <a:r>
              <a:rPr lang="en-GB" sz="2389" dirty="0"/>
              <a:t>What is the probability of success?</a:t>
            </a:r>
          </a:p>
          <a:p>
            <a:pPr marL="0" lvl="1" algn="ctr">
              <a:lnSpc>
                <a:spcPct val="250000"/>
              </a:lnSpc>
              <a:spcBef>
                <a:spcPts val="0"/>
              </a:spcBef>
            </a:pPr>
            <a:r>
              <a:rPr lang="en-GB" sz="2389" dirty="0"/>
              <a:t>How strong will the social impact of the career be?</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6</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124140" y="339707"/>
            <a:ext cx="7943721" cy="1468396"/>
          </a:xfrm>
        </p:spPr>
        <p:txBody>
          <a:bodyPr>
            <a:normAutofit fontScale="90000"/>
          </a:bodyPr>
          <a:lstStyle/>
          <a:p>
            <a:pPr algn="ctr">
              <a:lnSpc>
                <a:spcPct val="100000"/>
              </a:lnSpc>
              <a:spcBef>
                <a:spcPts val="1000"/>
              </a:spcBef>
              <a:buClr>
                <a:srgbClr val="E86507"/>
              </a:buClr>
              <a:defRPr/>
            </a:pPr>
            <a:r>
              <a:rPr lang="de-DE" b="1" dirty="0">
                <a:latin typeface="+mn-lt"/>
              </a:rPr>
              <a:t>EFFECTIVE ALTRUISM?</a:t>
            </a:r>
            <a:endParaRPr lang="de-DE" dirty="0">
              <a:latin typeface="+mn-lt"/>
            </a:endParaRPr>
          </a:p>
        </p:txBody>
      </p:sp>
    </p:spTree>
    <p:extLst>
      <p:ext uri="{BB962C8B-B14F-4D97-AF65-F5344CB8AC3E}">
        <p14:creationId xmlns:p14="http://schemas.microsoft.com/office/powerpoint/2010/main" val="258668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0CF5546-2300-B768-9B00-D55BF59F0349}"/>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2AF1C39C-F223-EF77-1A15-6B255F03308A}"/>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7" name="Titel 6">
            <a:extLst>
              <a:ext uri="{FF2B5EF4-FFF2-40B4-BE49-F238E27FC236}">
                <a16:creationId xmlns:a16="http://schemas.microsoft.com/office/drawing/2014/main" id="{31A581AF-C074-5F1A-4A38-C119652F35C6}"/>
              </a:ext>
            </a:extLst>
          </p:cNvPr>
          <p:cNvSpPr>
            <a:spLocks noGrp="1"/>
          </p:cNvSpPr>
          <p:nvPr>
            <p:ph type="title"/>
          </p:nvPr>
        </p:nvSpPr>
        <p:spPr>
          <a:xfrm>
            <a:off x="838201" y="372727"/>
            <a:ext cx="9744848" cy="780562"/>
          </a:xfrm>
        </p:spPr>
        <p:txBody>
          <a:bodyPr/>
          <a:lstStyle/>
          <a:p>
            <a:r>
              <a:rPr lang="en-GB" sz="5376" dirty="0"/>
              <a:t>Gross/Net effects of counselling</a:t>
            </a:r>
            <a:endParaRPr lang="en-GB" sz="5974" dirty="0"/>
          </a:p>
        </p:txBody>
      </p:sp>
      <p:grpSp>
        <p:nvGrpSpPr>
          <p:cNvPr id="58" name="Gruppieren 57">
            <a:extLst>
              <a:ext uri="{FF2B5EF4-FFF2-40B4-BE49-F238E27FC236}">
                <a16:creationId xmlns:a16="http://schemas.microsoft.com/office/drawing/2014/main" id="{D83E8167-5202-F919-871E-F9258229AFEC}"/>
              </a:ext>
            </a:extLst>
          </p:cNvPr>
          <p:cNvGrpSpPr/>
          <p:nvPr/>
        </p:nvGrpSpPr>
        <p:grpSpPr>
          <a:xfrm>
            <a:off x="2370856" y="1613341"/>
            <a:ext cx="8214019" cy="4624608"/>
            <a:chOff x="2381351" y="1620384"/>
            <a:chExt cx="8250383" cy="4645082"/>
          </a:xfrm>
        </p:grpSpPr>
        <p:cxnSp>
          <p:nvCxnSpPr>
            <p:cNvPr id="9" name="Gerade Verbindung mit Pfeil 8">
              <a:extLst>
                <a:ext uri="{FF2B5EF4-FFF2-40B4-BE49-F238E27FC236}">
                  <a16:creationId xmlns:a16="http://schemas.microsoft.com/office/drawing/2014/main" id="{3CDF311E-B629-59CE-0972-D3FA767A5C55}"/>
                </a:ext>
              </a:extLst>
            </p:cNvPr>
            <p:cNvCxnSpPr>
              <a:cxnSpLocks/>
            </p:cNvCxnSpPr>
            <p:nvPr/>
          </p:nvCxnSpPr>
          <p:spPr>
            <a:xfrm flipV="1">
              <a:off x="2763984" y="1620384"/>
              <a:ext cx="0" cy="402128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60F24602-A55B-DDE2-45E8-E8EF8B9D2872}"/>
                </a:ext>
              </a:extLst>
            </p:cNvPr>
            <p:cNvCxnSpPr>
              <a:cxnSpLocks/>
            </p:cNvCxnSpPr>
            <p:nvPr/>
          </p:nvCxnSpPr>
          <p:spPr>
            <a:xfrm>
              <a:off x="2763984" y="5641665"/>
              <a:ext cx="775364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B551FA81-F629-A767-DB4B-C68C6C708629}"/>
                </a:ext>
              </a:extLst>
            </p:cNvPr>
            <p:cNvCxnSpPr>
              <a:cxnSpLocks/>
            </p:cNvCxnSpPr>
            <p:nvPr/>
          </p:nvCxnSpPr>
          <p:spPr>
            <a:xfrm>
              <a:off x="2763984" y="2295792"/>
              <a:ext cx="616181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C25E76D9-C263-8A2D-3226-BC44D23E5112}"/>
                </a:ext>
              </a:extLst>
            </p:cNvPr>
            <p:cNvCxnSpPr>
              <a:cxnSpLocks/>
            </p:cNvCxnSpPr>
            <p:nvPr/>
          </p:nvCxnSpPr>
          <p:spPr>
            <a:xfrm flipV="1">
              <a:off x="8925794" y="2295792"/>
              <a:ext cx="0" cy="3345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D3FACD7D-6FB6-7367-26B8-389253A59607}"/>
                </a:ext>
              </a:extLst>
            </p:cNvPr>
            <p:cNvCxnSpPr>
              <a:cxnSpLocks/>
            </p:cNvCxnSpPr>
            <p:nvPr/>
          </p:nvCxnSpPr>
          <p:spPr>
            <a:xfrm flipH="1">
              <a:off x="2763984" y="5246810"/>
              <a:ext cx="616181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F82748B1-BA04-5000-3868-600821984674}"/>
                </a:ext>
              </a:extLst>
            </p:cNvPr>
            <p:cNvCxnSpPr>
              <a:cxnSpLocks/>
            </p:cNvCxnSpPr>
            <p:nvPr/>
          </p:nvCxnSpPr>
          <p:spPr>
            <a:xfrm flipV="1">
              <a:off x="3127667" y="2295792"/>
              <a:ext cx="0" cy="3345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078BA127-8116-3A47-1AE7-2ED295599818}"/>
                </a:ext>
              </a:extLst>
            </p:cNvPr>
            <p:cNvCxnSpPr>
              <a:cxnSpLocks/>
            </p:cNvCxnSpPr>
            <p:nvPr/>
          </p:nvCxnSpPr>
          <p:spPr>
            <a:xfrm flipH="1">
              <a:off x="3127667" y="2295792"/>
              <a:ext cx="5798127" cy="2951018"/>
            </a:xfrm>
            <a:prstGeom prst="line">
              <a:avLst/>
            </a:prstGeom>
            <a:ln w="571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11566453-F326-9DD5-28D5-FDBA1EEBF3EE}"/>
                </a:ext>
              </a:extLst>
            </p:cNvPr>
            <p:cNvCxnSpPr>
              <a:cxnSpLocks/>
            </p:cNvCxnSpPr>
            <p:nvPr/>
          </p:nvCxnSpPr>
          <p:spPr>
            <a:xfrm flipH="1">
              <a:off x="3127667" y="4228501"/>
              <a:ext cx="5798127" cy="1018309"/>
            </a:xfrm>
            <a:prstGeom prst="line">
              <a:avLst/>
            </a:prstGeom>
            <a:ln w="57150">
              <a:solidFill>
                <a:schemeClr val="accent1">
                  <a:lumMod val="40000"/>
                  <a:lumOff val="6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3" name="Geschweifte Klammer rechts 42">
              <a:extLst>
                <a:ext uri="{FF2B5EF4-FFF2-40B4-BE49-F238E27FC236}">
                  <a16:creationId xmlns:a16="http://schemas.microsoft.com/office/drawing/2014/main" id="{86AAA739-48BF-1C3F-D674-4369D39B8057}"/>
                </a:ext>
              </a:extLst>
            </p:cNvPr>
            <p:cNvSpPr/>
            <p:nvPr/>
          </p:nvSpPr>
          <p:spPr>
            <a:xfrm>
              <a:off x="9071267" y="2295792"/>
              <a:ext cx="218204" cy="2951015"/>
            </a:xfrm>
            <a:prstGeom prst="rightBrace">
              <a:avLst>
                <a:gd name="adj1" fmla="val 8333"/>
                <a:gd name="adj2" fmla="val 817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2"/>
            </a:p>
          </p:txBody>
        </p:sp>
        <p:sp>
          <p:nvSpPr>
            <p:cNvPr id="44" name="Geschweifte Klammer rechts 43">
              <a:extLst>
                <a:ext uri="{FF2B5EF4-FFF2-40B4-BE49-F238E27FC236}">
                  <a16:creationId xmlns:a16="http://schemas.microsoft.com/office/drawing/2014/main" id="{27415A82-9221-E408-4D20-EC18938A26C6}"/>
                </a:ext>
              </a:extLst>
            </p:cNvPr>
            <p:cNvSpPr/>
            <p:nvPr/>
          </p:nvSpPr>
          <p:spPr>
            <a:xfrm>
              <a:off x="9332769" y="2295792"/>
              <a:ext cx="218204" cy="19327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2"/>
            </a:p>
          </p:txBody>
        </p:sp>
        <p:sp>
          <p:nvSpPr>
            <p:cNvPr id="47" name="Textfeld 46">
              <a:extLst>
                <a:ext uri="{FF2B5EF4-FFF2-40B4-BE49-F238E27FC236}">
                  <a16:creationId xmlns:a16="http://schemas.microsoft.com/office/drawing/2014/main" id="{4FE2C34D-CFAC-79A3-667D-3B5735C097D4}"/>
                </a:ext>
              </a:extLst>
            </p:cNvPr>
            <p:cNvSpPr txBox="1"/>
            <p:nvPr/>
          </p:nvSpPr>
          <p:spPr>
            <a:xfrm>
              <a:off x="9594271" y="3092870"/>
              <a:ext cx="1037463" cy="338554"/>
            </a:xfrm>
            <a:prstGeom prst="rect">
              <a:avLst/>
            </a:prstGeom>
            <a:noFill/>
          </p:spPr>
          <p:txBody>
            <a:bodyPr wrap="none" rtlCol="0">
              <a:spAutoFit/>
            </a:bodyPr>
            <a:lstStyle/>
            <a:p>
              <a:r>
                <a:rPr lang="en-GB" sz="1593" dirty="0"/>
                <a:t>Net effect</a:t>
              </a:r>
            </a:p>
          </p:txBody>
        </p:sp>
        <p:sp>
          <p:nvSpPr>
            <p:cNvPr id="48" name="Textfeld 47">
              <a:extLst>
                <a:ext uri="{FF2B5EF4-FFF2-40B4-BE49-F238E27FC236}">
                  <a16:creationId xmlns:a16="http://schemas.microsoft.com/office/drawing/2014/main" id="{25370A6B-F029-2FEA-1F8A-4DDDF0FA0561}"/>
                </a:ext>
              </a:extLst>
            </p:cNvPr>
            <p:cNvSpPr txBox="1"/>
            <p:nvPr/>
          </p:nvSpPr>
          <p:spPr>
            <a:xfrm>
              <a:off x="9286197" y="4568921"/>
              <a:ext cx="1231427" cy="338554"/>
            </a:xfrm>
            <a:prstGeom prst="rect">
              <a:avLst/>
            </a:prstGeom>
            <a:noFill/>
          </p:spPr>
          <p:txBody>
            <a:bodyPr wrap="none" rtlCol="0">
              <a:spAutoFit/>
            </a:bodyPr>
            <a:lstStyle/>
            <a:p>
              <a:r>
                <a:rPr lang="en-GB" sz="1593" dirty="0"/>
                <a:t>Gross effect</a:t>
              </a:r>
            </a:p>
          </p:txBody>
        </p:sp>
        <p:sp>
          <p:nvSpPr>
            <p:cNvPr id="49" name="Textfeld 48">
              <a:extLst>
                <a:ext uri="{FF2B5EF4-FFF2-40B4-BE49-F238E27FC236}">
                  <a16:creationId xmlns:a16="http://schemas.microsoft.com/office/drawing/2014/main" id="{EA70C94D-BFED-E6A3-72CE-3D0D3FAD37FD}"/>
                </a:ext>
              </a:extLst>
            </p:cNvPr>
            <p:cNvSpPr txBox="1"/>
            <p:nvPr/>
          </p:nvSpPr>
          <p:spPr>
            <a:xfrm>
              <a:off x="8620996" y="1864885"/>
              <a:ext cx="304798" cy="368114"/>
            </a:xfrm>
            <a:prstGeom prst="rect">
              <a:avLst/>
            </a:prstGeom>
            <a:noFill/>
          </p:spPr>
          <p:txBody>
            <a:bodyPr wrap="square" rtlCol="0">
              <a:spAutoFit/>
            </a:bodyPr>
            <a:lstStyle/>
            <a:p>
              <a:r>
                <a:rPr lang="en-GB" sz="1792" b="1" dirty="0"/>
                <a:t>A</a:t>
              </a:r>
            </a:p>
          </p:txBody>
        </p:sp>
        <p:sp>
          <p:nvSpPr>
            <p:cNvPr id="50" name="Textfeld 49">
              <a:extLst>
                <a:ext uri="{FF2B5EF4-FFF2-40B4-BE49-F238E27FC236}">
                  <a16:creationId xmlns:a16="http://schemas.microsoft.com/office/drawing/2014/main" id="{73BB29BF-8303-2E3C-7C8A-E6F983AFD73F}"/>
                </a:ext>
              </a:extLst>
            </p:cNvPr>
            <p:cNvSpPr txBox="1"/>
            <p:nvPr/>
          </p:nvSpPr>
          <p:spPr>
            <a:xfrm>
              <a:off x="3073263" y="4715668"/>
              <a:ext cx="304798" cy="368114"/>
            </a:xfrm>
            <a:prstGeom prst="rect">
              <a:avLst/>
            </a:prstGeom>
            <a:noFill/>
          </p:spPr>
          <p:txBody>
            <a:bodyPr wrap="square" rtlCol="0">
              <a:spAutoFit/>
            </a:bodyPr>
            <a:lstStyle/>
            <a:p>
              <a:r>
                <a:rPr lang="en-GB" sz="1792" b="1" dirty="0"/>
                <a:t>B</a:t>
              </a:r>
            </a:p>
          </p:txBody>
        </p:sp>
        <p:sp>
          <p:nvSpPr>
            <p:cNvPr id="51" name="Textfeld 50">
              <a:extLst>
                <a:ext uri="{FF2B5EF4-FFF2-40B4-BE49-F238E27FC236}">
                  <a16:creationId xmlns:a16="http://schemas.microsoft.com/office/drawing/2014/main" id="{92059CE8-3917-3873-C8A5-70063AFB25EA}"/>
                </a:ext>
              </a:extLst>
            </p:cNvPr>
            <p:cNvSpPr txBox="1"/>
            <p:nvPr/>
          </p:nvSpPr>
          <p:spPr>
            <a:xfrm>
              <a:off x="8620996" y="3812993"/>
              <a:ext cx="304798" cy="368114"/>
            </a:xfrm>
            <a:prstGeom prst="rect">
              <a:avLst/>
            </a:prstGeom>
            <a:noFill/>
          </p:spPr>
          <p:txBody>
            <a:bodyPr wrap="square" rtlCol="0">
              <a:spAutoFit/>
            </a:bodyPr>
            <a:lstStyle/>
            <a:p>
              <a:r>
                <a:rPr lang="en-GB" sz="1792" b="1" dirty="0"/>
                <a:t>C</a:t>
              </a:r>
            </a:p>
          </p:txBody>
        </p:sp>
        <p:sp>
          <p:nvSpPr>
            <p:cNvPr id="52" name="Textfeld 51">
              <a:extLst>
                <a:ext uri="{FF2B5EF4-FFF2-40B4-BE49-F238E27FC236}">
                  <a16:creationId xmlns:a16="http://schemas.microsoft.com/office/drawing/2014/main" id="{53497834-089F-60CE-5651-66A203C535C0}"/>
                </a:ext>
              </a:extLst>
            </p:cNvPr>
            <p:cNvSpPr txBox="1"/>
            <p:nvPr/>
          </p:nvSpPr>
          <p:spPr>
            <a:xfrm>
              <a:off x="2486984" y="5680691"/>
              <a:ext cx="1281365" cy="584775"/>
            </a:xfrm>
            <a:prstGeom prst="rect">
              <a:avLst/>
            </a:prstGeom>
            <a:noFill/>
          </p:spPr>
          <p:txBody>
            <a:bodyPr wrap="square" rtlCol="0">
              <a:spAutoFit/>
            </a:bodyPr>
            <a:lstStyle/>
            <a:p>
              <a:pPr algn="ctr"/>
              <a:r>
                <a:rPr lang="en-GB" sz="1593" dirty="0"/>
                <a:t>Before Counselling</a:t>
              </a:r>
            </a:p>
          </p:txBody>
        </p:sp>
        <p:sp>
          <p:nvSpPr>
            <p:cNvPr id="53" name="Textfeld 52">
              <a:extLst>
                <a:ext uri="{FF2B5EF4-FFF2-40B4-BE49-F238E27FC236}">
                  <a16:creationId xmlns:a16="http://schemas.microsoft.com/office/drawing/2014/main" id="{3158004E-AAE8-3F7A-E309-A385D777A884}"/>
                </a:ext>
              </a:extLst>
            </p:cNvPr>
            <p:cNvSpPr txBox="1"/>
            <p:nvPr/>
          </p:nvSpPr>
          <p:spPr>
            <a:xfrm>
              <a:off x="8315400" y="5680691"/>
              <a:ext cx="1212191" cy="584775"/>
            </a:xfrm>
            <a:prstGeom prst="rect">
              <a:avLst/>
            </a:prstGeom>
            <a:noFill/>
          </p:spPr>
          <p:txBody>
            <a:bodyPr wrap="none" rtlCol="0">
              <a:spAutoFit/>
            </a:bodyPr>
            <a:lstStyle/>
            <a:p>
              <a:pPr algn="ctr"/>
              <a:r>
                <a:rPr lang="en-GB" sz="1593" dirty="0"/>
                <a:t>After</a:t>
              </a:r>
            </a:p>
            <a:p>
              <a:pPr algn="ctr"/>
              <a:r>
                <a:rPr lang="en-GB" sz="1593" dirty="0"/>
                <a:t>Counselling</a:t>
              </a:r>
            </a:p>
          </p:txBody>
        </p:sp>
        <p:sp>
          <p:nvSpPr>
            <p:cNvPr id="54" name="Textfeld 53">
              <a:extLst>
                <a:ext uri="{FF2B5EF4-FFF2-40B4-BE49-F238E27FC236}">
                  <a16:creationId xmlns:a16="http://schemas.microsoft.com/office/drawing/2014/main" id="{6A077CDE-39C9-1EC3-DB6E-EBBAE35ACD8F}"/>
                </a:ext>
              </a:extLst>
            </p:cNvPr>
            <p:cNvSpPr txBox="1"/>
            <p:nvPr/>
          </p:nvSpPr>
          <p:spPr>
            <a:xfrm rot="16200000">
              <a:off x="1628715" y="3608168"/>
              <a:ext cx="1843825" cy="338554"/>
            </a:xfrm>
            <a:prstGeom prst="rect">
              <a:avLst/>
            </a:prstGeom>
            <a:noFill/>
          </p:spPr>
          <p:txBody>
            <a:bodyPr wrap="square" rtlCol="0">
              <a:spAutoFit/>
            </a:bodyPr>
            <a:lstStyle/>
            <a:p>
              <a:pPr algn="ctr"/>
              <a:r>
                <a:rPr lang="en-GB" sz="1593" dirty="0"/>
                <a:t>Impact indicators</a:t>
              </a:r>
            </a:p>
          </p:txBody>
        </p:sp>
        <p:sp>
          <p:nvSpPr>
            <p:cNvPr id="55" name="Textfeld 54">
              <a:extLst>
                <a:ext uri="{FF2B5EF4-FFF2-40B4-BE49-F238E27FC236}">
                  <a16:creationId xmlns:a16="http://schemas.microsoft.com/office/drawing/2014/main" id="{32285FC2-D5B1-C4C7-DEA1-C704ED8F807F}"/>
                </a:ext>
              </a:extLst>
            </p:cNvPr>
            <p:cNvSpPr txBox="1"/>
            <p:nvPr/>
          </p:nvSpPr>
          <p:spPr>
            <a:xfrm rot="19980000">
              <a:off x="4812351" y="3326130"/>
              <a:ext cx="2572557" cy="338554"/>
            </a:xfrm>
            <a:prstGeom prst="rect">
              <a:avLst/>
            </a:prstGeom>
            <a:noFill/>
          </p:spPr>
          <p:txBody>
            <a:bodyPr wrap="square" rtlCol="0">
              <a:spAutoFit/>
            </a:bodyPr>
            <a:lstStyle/>
            <a:p>
              <a:pPr algn="ctr"/>
              <a:r>
                <a:rPr lang="en-GB" sz="1593" dirty="0"/>
                <a:t>Impact with counselling</a:t>
              </a:r>
            </a:p>
          </p:txBody>
        </p:sp>
        <p:sp>
          <p:nvSpPr>
            <p:cNvPr id="56" name="Textfeld 55">
              <a:extLst>
                <a:ext uri="{FF2B5EF4-FFF2-40B4-BE49-F238E27FC236}">
                  <a16:creationId xmlns:a16="http://schemas.microsoft.com/office/drawing/2014/main" id="{5F83F666-2DA6-7CF1-4BE6-17C3281C2BA5}"/>
                </a:ext>
              </a:extLst>
            </p:cNvPr>
            <p:cNvSpPr txBox="1"/>
            <p:nvPr/>
          </p:nvSpPr>
          <p:spPr>
            <a:xfrm rot="21000000">
              <a:off x="5115231" y="4316146"/>
              <a:ext cx="2572557" cy="338554"/>
            </a:xfrm>
            <a:prstGeom prst="rect">
              <a:avLst/>
            </a:prstGeom>
            <a:noFill/>
          </p:spPr>
          <p:txBody>
            <a:bodyPr wrap="square" rtlCol="0">
              <a:spAutoFit/>
            </a:bodyPr>
            <a:lstStyle/>
            <a:p>
              <a:pPr algn="ctr"/>
              <a:r>
                <a:rPr lang="en-GB" sz="1593" dirty="0"/>
                <a:t>Impact without counselling</a:t>
              </a:r>
            </a:p>
          </p:txBody>
        </p:sp>
      </p:grpSp>
    </p:spTree>
    <p:extLst>
      <p:ext uri="{BB962C8B-B14F-4D97-AF65-F5344CB8AC3E}">
        <p14:creationId xmlns:p14="http://schemas.microsoft.com/office/powerpoint/2010/main" val="109990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6">
            <a:extLst>
              <a:ext uri="{FF2B5EF4-FFF2-40B4-BE49-F238E27FC236}">
                <a16:creationId xmlns:a16="http://schemas.microsoft.com/office/drawing/2014/main" id="{30D8EE14-B09D-44EB-81FD-4C8659656041}"/>
              </a:ext>
            </a:extLst>
          </p:cNvPr>
          <p:cNvGrpSpPr>
            <a:grpSpLocks/>
          </p:cNvGrpSpPr>
          <p:nvPr/>
        </p:nvGrpSpPr>
        <p:grpSpPr bwMode="auto">
          <a:xfrm>
            <a:off x="838201" y="2578124"/>
            <a:ext cx="7323920" cy="3047915"/>
            <a:chOff x="884" y="1162"/>
            <a:chExt cx="3901" cy="1920"/>
          </a:xfrm>
        </p:grpSpPr>
        <p:sp>
          <p:nvSpPr>
            <p:cNvPr id="6" name="Rectangle 12">
              <a:extLst>
                <a:ext uri="{FF2B5EF4-FFF2-40B4-BE49-F238E27FC236}">
                  <a16:creationId xmlns:a16="http://schemas.microsoft.com/office/drawing/2014/main" id="{BCBD7D7F-397B-46D6-93EC-4EFFD9DBD1D2}"/>
                </a:ext>
              </a:extLst>
            </p:cNvPr>
            <p:cNvSpPr>
              <a:spLocks noChangeArrowheads="1"/>
            </p:cNvSpPr>
            <p:nvPr/>
          </p:nvSpPr>
          <p:spPr bwMode="auto">
            <a:xfrm>
              <a:off x="938" y="2851"/>
              <a:ext cx="178" cy="27"/>
            </a:xfrm>
            <a:prstGeom prst="rect">
              <a:avLst/>
            </a:prstGeom>
            <a:noFill/>
            <a:ln w="9525">
              <a:noFill/>
              <a:miter lim="800000"/>
              <a:headEnd/>
              <a:tailEn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7" name="Rectangle 13">
              <a:extLst>
                <a:ext uri="{FF2B5EF4-FFF2-40B4-BE49-F238E27FC236}">
                  <a16:creationId xmlns:a16="http://schemas.microsoft.com/office/drawing/2014/main" id="{07C5716E-2D4E-474D-8FE5-D32F5FEF5D07}"/>
                </a:ext>
              </a:extLst>
            </p:cNvPr>
            <p:cNvSpPr>
              <a:spLocks noChangeArrowheads="1"/>
            </p:cNvSpPr>
            <p:nvPr/>
          </p:nvSpPr>
          <p:spPr bwMode="auto">
            <a:xfrm>
              <a:off x="884" y="1162"/>
              <a:ext cx="3901" cy="1638"/>
            </a:xfrm>
            <a:prstGeom prst="rect">
              <a:avLst/>
            </a:prstGeom>
            <a:solidFill>
              <a:srgbClr val="F8F8F8"/>
            </a:solidFill>
            <a:ln w="12700">
              <a:solidFill>
                <a:srgbClr val="000000"/>
              </a:solidFill>
              <a:miter lim="800000"/>
              <a:headEnd/>
              <a:tailEnd/>
            </a:ln>
            <a:effectLst/>
          </p:spPr>
          <p:txBody>
            <a:bodyPr wrap="none" anchor="ctr"/>
            <a:lstStyle/>
            <a:p>
              <a:pPr algn="ctr" defTabSz="914382">
                <a:defRPr/>
              </a:pPr>
              <a:endParaRPr lang="en-GB" sz="2000" kern="0" dirty="0">
                <a:solidFill>
                  <a:srgbClr val="FFFFFF"/>
                </a:solidFill>
                <a:effectLst>
                  <a:outerShdw blurRad="38100" dist="38100" dir="2700000" algn="tl">
                    <a:srgbClr val="C0C0C0"/>
                  </a:outerShdw>
                </a:effectLst>
                <a:ea typeface="Cambria Math" panose="02040503050406030204" pitchFamily="18" charset="0"/>
                <a:cs typeface="Ebrima" panose="02000000000000000000" pitchFamily="2" charset="0"/>
              </a:endParaRPr>
            </a:p>
          </p:txBody>
        </p:sp>
        <p:sp>
          <p:nvSpPr>
            <p:cNvPr id="8" name="Rectangle 14">
              <a:extLst>
                <a:ext uri="{FF2B5EF4-FFF2-40B4-BE49-F238E27FC236}">
                  <a16:creationId xmlns:a16="http://schemas.microsoft.com/office/drawing/2014/main" id="{94B2192B-FAB4-43D1-8A28-6EB0AE044D58}"/>
                </a:ext>
              </a:extLst>
            </p:cNvPr>
            <p:cNvSpPr>
              <a:spLocks noChangeArrowheads="1"/>
            </p:cNvSpPr>
            <p:nvPr/>
          </p:nvSpPr>
          <p:spPr bwMode="auto">
            <a:xfrm>
              <a:off x="884" y="2110"/>
              <a:ext cx="3901" cy="957"/>
            </a:xfrm>
            <a:prstGeom prst="rect">
              <a:avLst/>
            </a:prstGeom>
            <a:solidFill>
              <a:schemeClr val="accent2">
                <a:lumMod val="40000"/>
                <a:lumOff val="60000"/>
              </a:schemeClr>
            </a:solidFill>
            <a:ln w="12700">
              <a:solidFill>
                <a:srgbClr val="000000"/>
              </a:solidFill>
              <a:miter lim="800000"/>
              <a:headEnd/>
              <a:tailEnd/>
            </a:ln>
          </p:spPr>
          <p:txBody>
            <a:bodyPr wrap="none" anchor="ct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914382" eaLnBrk="1" hangingPunct="1">
                <a:spcBef>
                  <a:spcPct val="0"/>
                </a:spcBef>
                <a:buClrTx/>
                <a:buSzTx/>
                <a:buNone/>
                <a:defRPr/>
              </a:pPr>
              <a:endParaRPr lang="en-GB" altLang="de-DE" sz="2400" kern="0" dirty="0">
                <a:solidFill>
                  <a:srgbClr val="FFFFFF"/>
                </a:solidFill>
                <a:latin typeface="+mn-lt"/>
                <a:ea typeface="Cambria Math" panose="02040503050406030204" pitchFamily="18" charset="0"/>
                <a:cs typeface="Ebrima" panose="02000000000000000000" pitchFamily="2" charset="0"/>
              </a:endParaRPr>
            </a:p>
          </p:txBody>
        </p:sp>
        <p:sp>
          <p:nvSpPr>
            <p:cNvPr id="9" name="Rectangle 15">
              <a:extLst>
                <a:ext uri="{FF2B5EF4-FFF2-40B4-BE49-F238E27FC236}">
                  <a16:creationId xmlns:a16="http://schemas.microsoft.com/office/drawing/2014/main" id="{6358DB20-3DFE-455D-8A2C-0AC77562ABDA}"/>
                </a:ext>
              </a:extLst>
            </p:cNvPr>
            <p:cNvSpPr>
              <a:spLocks noChangeArrowheads="1"/>
            </p:cNvSpPr>
            <p:nvPr/>
          </p:nvSpPr>
          <p:spPr bwMode="auto">
            <a:xfrm>
              <a:off x="1006" y="1986"/>
              <a:ext cx="852" cy="220"/>
            </a:xfrm>
            <a:prstGeom prst="rect">
              <a:avLst/>
            </a:prstGeom>
            <a:solidFill>
              <a:srgbClr val="FFFFFF">
                <a:lumMod val="50000"/>
              </a:srgbClr>
            </a:solidFill>
            <a:ln w="12700">
              <a:solidFill>
                <a:srgbClr val="000000"/>
              </a:solidFill>
              <a:miter lim="800000"/>
              <a:headEnd/>
              <a:tailEnd/>
            </a:ln>
          </p:spPr>
          <p:txBody>
            <a:bodyPr wrap="none" lIns="82548" tIns="41274" rIns="82548" bIns="41274" anchor="ctr"/>
            <a:lstStyle/>
            <a:p>
              <a:pPr algn="ctr" defTabSz="617526">
                <a:lnSpc>
                  <a:spcPct val="90000"/>
                </a:lnSpc>
                <a:defRPr/>
              </a:pPr>
              <a:r>
                <a:rPr lang="en-GB" sz="1400" b="1" kern="0" dirty="0">
                  <a:solidFill>
                    <a:srgbClr val="FFFFFF"/>
                  </a:solidFill>
                </a:rPr>
                <a:t>Effectiveness</a:t>
              </a:r>
            </a:p>
          </p:txBody>
        </p:sp>
        <p:sp>
          <p:nvSpPr>
            <p:cNvPr id="10" name="Rectangle 16">
              <a:extLst>
                <a:ext uri="{FF2B5EF4-FFF2-40B4-BE49-F238E27FC236}">
                  <a16:creationId xmlns:a16="http://schemas.microsoft.com/office/drawing/2014/main" id="{3017DB2C-8EE6-4F73-88E3-3D6479C84FAB}"/>
                </a:ext>
              </a:extLst>
            </p:cNvPr>
            <p:cNvSpPr>
              <a:spLocks noChangeArrowheads="1"/>
            </p:cNvSpPr>
            <p:nvPr/>
          </p:nvSpPr>
          <p:spPr bwMode="auto">
            <a:xfrm>
              <a:off x="2235" y="1986"/>
              <a:ext cx="848" cy="220"/>
            </a:xfrm>
            <a:prstGeom prst="rect">
              <a:avLst/>
            </a:prstGeom>
            <a:solidFill>
              <a:srgbClr val="FFFFFF">
                <a:lumMod val="50000"/>
              </a:srgbClr>
            </a:solidFill>
            <a:ln w="12700">
              <a:solidFill>
                <a:srgbClr val="000000"/>
              </a:solidFill>
              <a:miter lim="800000"/>
              <a:headEnd/>
              <a:tailEnd/>
            </a:ln>
          </p:spPr>
          <p:txBody>
            <a:bodyPr wrap="none" lIns="82548" tIns="41274" rIns="82548" bIns="41274" anchor="ctr"/>
            <a:lstStyle/>
            <a:p>
              <a:pPr algn="ctr" defTabSz="617526">
                <a:lnSpc>
                  <a:spcPct val="90000"/>
                </a:lnSpc>
                <a:defRPr/>
              </a:pPr>
              <a:r>
                <a:rPr lang="en-GB" sz="1400" b="1" kern="0" dirty="0">
                  <a:solidFill>
                    <a:srgbClr val="FFFFFF"/>
                  </a:solidFill>
                </a:rPr>
                <a:t>Efficiency</a:t>
              </a:r>
            </a:p>
          </p:txBody>
        </p:sp>
        <p:sp>
          <p:nvSpPr>
            <p:cNvPr id="11" name="Oval 17">
              <a:extLst>
                <a:ext uri="{FF2B5EF4-FFF2-40B4-BE49-F238E27FC236}">
                  <a16:creationId xmlns:a16="http://schemas.microsoft.com/office/drawing/2014/main" id="{27FCDFA8-8A3B-4892-A444-37134548BF68}"/>
                </a:ext>
              </a:extLst>
            </p:cNvPr>
            <p:cNvSpPr>
              <a:spLocks noChangeArrowheads="1"/>
            </p:cNvSpPr>
            <p:nvPr/>
          </p:nvSpPr>
          <p:spPr bwMode="auto">
            <a:xfrm>
              <a:off x="3328" y="1890"/>
              <a:ext cx="1404" cy="403"/>
            </a:xfrm>
            <a:prstGeom prst="ellipse">
              <a:avLst/>
            </a:prstGeom>
            <a:solidFill>
              <a:srgbClr val="FFFFFF"/>
            </a:solidFill>
            <a:ln w="12700">
              <a:solidFill>
                <a:srgbClr val="000000"/>
              </a:solidFill>
              <a:prstDash val="dash"/>
              <a:round/>
              <a:headEnd/>
              <a:tailEnd/>
            </a:ln>
          </p:spPr>
          <p:txBody>
            <a:bodyPr wrap="none" lIns="82548" tIns="41274" rIns="82548" bIns="41274" anchor="ct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617526" eaLnBrk="1" hangingPunct="1">
                <a:spcBef>
                  <a:spcPct val="0"/>
                </a:spcBef>
                <a:buClrTx/>
                <a:buSzTx/>
                <a:buNone/>
                <a:defRPr/>
              </a:pPr>
              <a:r>
                <a:rPr lang="en-GB" sz="1600" b="1" dirty="0">
                  <a:latin typeface="+mj-lt"/>
                </a:rPr>
                <a:t>Counselling </a:t>
              </a:r>
              <a:r>
                <a:rPr lang="en-GB" altLang="de-DE" sz="1600" b="1" kern="0" dirty="0">
                  <a:solidFill>
                    <a:srgbClr val="000000"/>
                  </a:solidFill>
                  <a:latin typeface="+mj-lt"/>
                </a:rPr>
                <a:t>process </a:t>
              </a:r>
              <a:endParaRPr lang="en-GB" altLang="de-DE" sz="1600" b="1" kern="0" dirty="0">
                <a:solidFill>
                  <a:srgbClr val="000000"/>
                </a:solidFill>
                <a:latin typeface="+mj-lt"/>
                <a:ea typeface="Cambria Math" panose="02040503050406030204" pitchFamily="18" charset="0"/>
              </a:endParaRPr>
            </a:p>
          </p:txBody>
        </p:sp>
        <p:sp>
          <p:nvSpPr>
            <p:cNvPr id="12" name="Rectangle 18">
              <a:extLst>
                <a:ext uri="{FF2B5EF4-FFF2-40B4-BE49-F238E27FC236}">
                  <a16:creationId xmlns:a16="http://schemas.microsoft.com/office/drawing/2014/main" id="{0CA36D30-EE49-4B6C-87FB-6ACE52C40A97}"/>
                </a:ext>
              </a:extLst>
            </p:cNvPr>
            <p:cNvSpPr>
              <a:spLocks noChangeArrowheads="1"/>
            </p:cNvSpPr>
            <p:nvPr/>
          </p:nvSpPr>
          <p:spPr bwMode="auto">
            <a:xfrm>
              <a:off x="923" y="1225"/>
              <a:ext cx="9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8" tIns="41274" rIns="82548" bIns="41274">
              <a:spAutoFit/>
            </a:bodyP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defTabSz="617526" eaLnBrk="1" hangingPunct="1">
                <a:lnSpc>
                  <a:spcPct val="90000"/>
                </a:lnSpc>
                <a:spcBef>
                  <a:spcPct val="0"/>
                </a:spcBef>
                <a:buClrTx/>
                <a:buSzTx/>
                <a:buNone/>
                <a:defRPr/>
              </a:pPr>
              <a:r>
                <a:rPr lang="en-GB" altLang="de-DE" sz="1400" b="1" kern="0" dirty="0">
                  <a:solidFill>
                    <a:srgbClr val="000000"/>
                  </a:solidFill>
                  <a:latin typeface="+mn-lt"/>
                </a:rPr>
                <a:t>Planning level</a:t>
              </a:r>
            </a:p>
          </p:txBody>
        </p:sp>
        <p:sp>
          <p:nvSpPr>
            <p:cNvPr id="13" name="Rectangle 19">
              <a:extLst>
                <a:ext uri="{FF2B5EF4-FFF2-40B4-BE49-F238E27FC236}">
                  <a16:creationId xmlns:a16="http://schemas.microsoft.com/office/drawing/2014/main" id="{012EDEE2-0688-4498-B4E9-7BC2F23791E0}"/>
                </a:ext>
              </a:extLst>
            </p:cNvPr>
            <p:cNvSpPr>
              <a:spLocks noChangeArrowheads="1"/>
            </p:cNvSpPr>
            <p:nvPr/>
          </p:nvSpPr>
          <p:spPr bwMode="auto">
            <a:xfrm>
              <a:off x="923" y="2781"/>
              <a:ext cx="118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8" tIns="41274" rIns="82548" bIns="41274">
              <a:spAutoFit/>
            </a:bodyP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defTabSz="617526" eaLnBrk="1" hangingPunct="1">
                <a:lnSpc>
                  <a:spcPct val="90000"/>
                </a:lnSpc>
                <a:spcBef>
                  <a:spcPct val="0"/>
                </a:spcBef>
                <a:buClrTx/>
                <a:buSzTx/>
                <a:buNone/>
                <a:defRPr/>
              </a:pPr>
              <a:r>
                <a:rPr lang="en-GB" altLang="de-DE" sz="1400" b="1" kern="0" dirty="0">
                  <a:solidFill>
                    <a:srgbClr val="000000"/>
                  </a:solidFill>
                  <a:latin typeface="+mn-lt"/>
                </a:rPr>
                <a:t>Implementation</a:t>
              </a:r>
            </a:p>
            <a:p>
              <a:pPr defTabSz="617526" eaLnBrk="1" hangingPunct="1">
                <a:lnSpc>
                  <a:spcPct val="90000"/>
                </a:lnSpc>
                <a:spcBef>
                  <a:spcPct val="0"/>
                </a:spcBef>
                <a:buClrTx/>
                <a:buSzTx/>
                <a:buNone/>
                <a:defRPr/>
              </a:pPr>
              <a:r>
                <a:rPr lang="en-GB" altLang="de-DE" sz="1400" b="1" kern="0" dirty="0">
                  <a:solidFill>
                    <a:srgbClr val="000000"/>
                  </a:solidFill>
                  <a:latin typeface="+mn-lt"/>
                </a:rPr>
                <a:t>and control level</a:t>
              </a:r>
            </a:p>
          </p:txBody>
        </p:sp>
        <p:sp>
          <p:nvSpPr>
            <p:cNvPr id="14" name="Rectangle 20">
              <a:extLst>
                <a:ext uri="{FF2B5EF4-FFF2-40B4-BE49-F238E27FC236}">
                  <a16:creationId xmlns:a16="http://schemas.microsoft.com/office/drawing/2014/main" id="{1CDAA582-CAC1-44BB-9CA7-E70D38B02AEF}"/>
                </a:ext>
              </a:extLst>
            </p:cNvPr>
            <p:cNvSpPr>
              <a:spLocks noChangeArrowheads="1"/>
            </p:cNvSpPr>
            <p:nvPr/>
          </p:nvSpPr>
          <p:spPr bwMode="auto">
            <a:xfrm>
              <a:off x="1064" y="1595"/>
              <a:ext cx="725" cy="195"/>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Objectives</a:t>
              </a:r>
            </a:p>
          </p:txBody>
        </p:sp>
        <p:sp>
          <p:nvSpPr>
            <p:cNvPr id="15" name="Rectangle 21">
              <a:extLst>
                <a:ext uri="{FF2B5EF4-FFF2-40B4-BE49-F238E27FC236}">
                  <a16:creationId xmlns:a16="http://schemas.microsoft.com/office/drawing/2014/main" id="{01802F1B-7936-4A20-A4BB-9BDF74E16FB6}"/>
                </a:ext>
              </a:extLst>
            </p:cNvPr>
            <p:cNvSpPr>
              <a:spLocks noChangeArrowheads="1"/>
            </p:cNvSpPr>
            <p:nvPr/>
          </p:nvSpPr>
          <p:spPr bwMode="auto">
            <a:xfrm>
              <a:off x="2321" y="1594"/>
              <a:ext cx="679" cy="211"/>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Input</a:t>
              </a:r>
            </a:p>
          </p:txBody>
        </p:sp>
        <p:sp>
          <p:nvSpPr>
            <p:cNvPr id="16" name="Rectangle 22">
              <a:extLst>
                <a:ext uri="{FF2B5EF4-FFF2-40B4-BE49-F238E27FC236}">
                  <a16:creationId xmlns:a16="http://schemas.microsoft.com/office/drawing/2014/main" id="{AE2E8C13-0F6B-46CB-92EE-BA2864407F0D}"/>
                </a:ext>
              </a:extLst>
            </p:cNvPr>
            <p:cNvSpPr>
              <a:spLocks noChangeArrowheads="1"/>
            </p:cNvSpPr>
            <p:nvPr/>
          </p:nvSpPr>
          <p:spPr bwMode="auto">
            <a:xfrm>
              <a:off x="2296" y="2428"/>
              <a:ext cx="731" cy="217"/>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Output</a:t>
              </a:r>
            </a:p>
          </p:txBody>
        </p:sp>
        <p:sp>
          <p:nvSpPr>
            <p:cNvPr id="17" name="Rectangle 23">
              <a:extLst>
                <a:ext uri="{FF2B5EF4-FFF2-40B4-BE49-F238E27FC236}">
                  <a16:creationId xmlns:a16="http://schemas.microsoft.com/office/drawing/2014/main" id="{724C1673-684A-4D55-B140-28FD4302B798}"/>
                </a:ext>
              </a:extLst>
            </p:cNvPr>
            <p:cNvSpPr>
              <a:spLocks noChangeArrowheads="1"/>
            </p:cNvSpPr>
            <p:nvPr/>
          </p:nvSpPr>
          <p:spPr bwMode="auto">
            <a:xfrm>
              <a:off x="3560" y="2617"/>
              <a:ext cx="953" cy="204"/>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Lawfulness</a:t>
              </a:r>
            </a:p>
          </p:txBody>
        </p:sp>
        <p:sp>
          <p:nvSpPr>
            <p:cNvPr id="18" name="Rectangle 24">
              <a:extLst>
                <a:ext uri="{FF2B5EF4-FFF2-40B4-BE49-F238E27FC236}">
                  <a16:creationId xmlns:a16="http://schemas.microsoft.com/office/drawing/2014/main" id="{EB6154DB-8936-4A9E-B8EA-203E23159DD9}"/>
                </a:ext>
              </a:extLst>
            </p:cNvPr>
            <p:cNvSpPr>
              <a:spLocks noChangeArrowheads="1"/>
            </p:cNvSpPr>
            <p:nvPr/>
          </p:nvSpPr>
          <p:spPr bwMode="auto">
            <a:xfrm>
              <a:off x="3609" y="1384"/>
              <a:ext cx="837" cy="205"/>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Quality</a:t>
              </a:r>
            </a:p>
          </p:txBody>
        </p:sp>
        <p:cxnSp>
          <p:nvCxnSpPr>
            <p:cNvPr id="19" name="AutoShape 25">
              <a:extLst>
                <a:ext uri="{FF2B5EF4-FFF2-40B4-BE49-F238E27FC236}">
                  <a16:creationId xmlns:a16="http://schemas.microsoft.com/office/drawing/2014/main" id="{49BCF7D4-FD7D-420E-AC7E-4C4DA89796AB}"/>
                </a:ext>
              </a:extLst>
            </p:cNvPr>
            <p:cNvCxnSpPr>
              <a:cxnSpLocks noChangeShapeType="1"/>
              <a:stCxn id="18" idx="2"/>
              <a:endCxn id="11" idx="0"/>
            </p:cNvCxnSpPr>
            <p:nvPr/>
          </p:nvCxnSpPr>
          <p:spPr bwMode="auto">
            <a:xfrm>
              <a:off x="4027" y="1589"/>
              <a:ext cx="3" cy="30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26">
              <a:extLst>
                <a:ext uri="{FF2B5EF4-FFF2-40B4-BE49-F238E27FC236}">
                  <a16:creationId xmlns:a16="http://schemas.microsoft.com/office/drawing/2014/main" id="{5C66E26B-061B-42E0-A747-0F01EFF95FC2}"/>
                </a:ext>
              </a:extLst>
            </p:cNvPr>
            <p:cNvCxnSpPr>
              <a:cxnSpLocks noChangeShapeType="1"/>
              <a:endCxn id="11" idx="4"/>
            </p:cNvCxnSpPr>
            <p:nvPr/>
          </p:nvCxnSpPr>
          <p:spPr bwMode="auto">
            <a:xfrm flipV="1">
              <a:off x="4029" y="2293"/>
              <a:ext cx="1" cy="2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7">
              <a:extLst>
                <a:ext uri="{FF2B5EF4-FFF2-40B4-BE49-F238E27FC236}">
                  <a16:creationId xmlns:a16="http://schemas.microsoft.com/office/drawing/2014/main" id="{AD795861-8B95-4D5D-9083-16C0706156FB}"/>
                </a:ext>
              </a:extLst>
            </p:cNvPr>
            <p:cNvCxnSpPr>
              <a:cxnSpLocks noChangeShapeType="1"/>
              <a:stCxn id="14" idx="3"/>
              <a:endCxn id="15" idx="1"/>
            </p:cNvCxnSpPr>
            <p:nvPr/>
          </p:nvCxnSpPr>
          <p:spPr bwMode="auto">
            <a:xfrm>
              <a:off x="1789" y="1692"/>
              <a:ext cx="532" cy="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28">
              <a:extLst>
                <a:ext uri="{FF2B5EF4-FFF2-40B4-BE49-F238E27FC236}">
                  <a16:creationId xmlns:a16="http://schemas.microsoft.com/office/drawing/2014/main" id="{5F25E176-F502-4934-87E9-A6AD136A776F}"/>
                </a:ext>
              </a:extLst>
            </p:cNvPr>
            <p:cNvCxnSpPr>
              <a:cxnSpLocks noChangeShapeType="1"/>
              <a:endCxn id="11" idx="1"/>
            </p:cNvCxnSpPr>
            <p:nvPr/>
          </p:nvCxnSpPr>
          <p:spPr bwMode="auto">
            <a:xfrm>
              <a:off x="3002" y="1752"/>
              <a:ext cx="532" cy="19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AutoShape 29">
              <a:extLst>
                <a:ext uri="{FF2B5EF4-FFF2-40B4-BE49-F238E27FC236}">
                  <a16:creationId xmlns:a16="http://schemas.microsoft.com/office/drawing/2014/main" id="{DA8E0AC0-C85C-4471-B700-1310ABC602ED}"/>
                </a:ext>
              </a:extLst>
            </p:cNvPr>
            <p:cNvCxnSpPr>
              <a:cxnSpLocks noChangeShapeType="1"/>
              <a:stCxn id="16" idx="1"/>
              <a:endCxn id="29" idx="3"/>
            </p:cNvCxnSpPr>
            <p:nvPr/>
          </p:nvCxnSpPr>
          <p:spPr bwMode="auto">
            <a:xfrm flipH="1">
              <a:off x="1846" y="2537"/>
              <a:ext cx="450" cy="4"/>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30">
              <a:extLst>
                <a:ext uri="{FF2B5EF4-FFF2-40B4-BE49-F238E27FC236}">
                  <a16:creationId xmlns:a16="http://schemas.microsoft.com/office/drawing/2014/main" id="{378C12FB-25DB-4063-B09E-609C30456174}"/>
                </a:ext>
              </a:extLst>
            </p:cNvPr>
            <p:cNvCxnSpPr>
              <a:cxnSpLocks noChangeShapeType="1"/>
              <a:stCxn id="11" idx="3"/>
              <a:endCxn id="16" idx="3"/>
            </p:cNvCxnSpPr>
            <p:nvPr/>
          </p:nvCxnSpPr>
          <p:spPr bwMode="auto">
            <a:xfrm flipH="1">
              <a:off x="3027" y="2234"/>
              <a:ext cx="507" cy="30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AutoShape 31">
              <a:extLst>
                <a:ext uri="{FF2B5EF4-FFF2-40B4-BE49-F238E27FC236}">
                  <a16:creationId xmlns:a16="http://schemas.microsoft.com/office/drawing/2014/main" id="{115C09A5-8CCC-4433-A42A-49A2F1320D86}"/>
                </a:ext>
              </a:extLst>
            </p:cNvPr>
            <p:cNvCxnSpPr>
              <a:cxnSpLocks noChangeShapeType="1"/>
              <a:stCxn id="10" idx="0"/>
              <a:endCxn id="15" idx="2"/>
            </p:cNvCxnSpPr>
            <p:nvPr/>
          </p:nvCxnSpPr>
          <p:spPr bwMode="auto">
            <a:xfrm flipV="1">
              <a:off x="2659" y="1805"/>
              <a:ext cx="2" cy="18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Line 32">
              <a:extLst>
                <a:ext uri="{FF2B5EF4-FFF2-40B4-BE49-F238E27FC236}">
                  <a16:creationId xmlns:a16="http://schemas.microsoft.com/office/drawing/2014/main" id="{98A94308-1B54-49F4-A5F6-84977F148C49}"/>
                </a:ext>
              </a:extLst>
            </p:cNvPr>
            <p:cNvSpPr>
              <a:spLocks noChangeShapeType="1"/>
            </p:cNvSpPr>
            <p:nvPr/>
          </p:nvSpPr>
          <p:spPr bwMode="auto">
            <a:xfrm flipH="1">
              <a:off x="1429" y="1703"/>
              <a:ext cx="6" cy="282"/>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7" name="Line 33">
              <a:extLst>
                <a:ext uri="{FF2B5EF4-FFF2-40B4-BE49-F238E27FC236}">
                  <a16:creationId xmlns:a16="http://schemas.microsoft.com/office/drawing/2014/main" id="{F60F81D2-DCB6-427B-9809-92851E6EF47F}"/>
                </a:ext>
              </a:extLst>
            </p:cNvPr>
            <p:cNvSpPr>
              <a:spLocks noChangeShapeType="1"/>
            </p:cNvSpPr>
            <p:nvPr/>
          </p:nvSpPr>
          <p:spPr bwMode="auto">
            <a:xfrm flipV="1">
              <a:off x="1429" y="2203"/>
              <a:ext cx="6" cy="301"/>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8" name="Line 34">
              <a:extLst>
                <a:ext uri="{FF2B5EF4-FFF2-40B4-BE49-F238E27FC236}">
                  <a16:creationId xmlns:a16="http://schemas.microsoft.com/office/drawing/2014/main" id="{A95541C0-CBD1-4E63-8353-AB0C68CF6D94}"/>
                </a:ext>
              </a:extLst>
            </p:cNvPr>
            <p:cNvSpPr>
              <a:spLocks noChangeShapeType="1"/>
            </p:cNvSpPr>
            <p:nvPr/>
          </p:nvSpPr>
          <p:spPr bwMode="auto">
            <a:xfrm>
              <a:off x="2657" y="2225"/>
              <a:ext cx="0" cy="199"/>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9" name="Rectangle 35">
              <a:extLst>
                <a:ext uri="{FF2B5EF4-FFF2-40B4-BE49-F238E27FC236}">
                  <a16:creationId xmlns:a16="http://schemas.microsoft.com/office/drawing/2014/main" id="{8565BEAC-D0AC-4CC9-8675-17620631D315}"/>
                </a:ext>
              </a:extLst>
            </p:cNvPr>
            <p:cNvSpPr>
              <a:spLocks noChangeArrowheads="1"/>
            </p:cNvSpPr>
            <p:nvPr/>
          </p:nvSpPr>
          <p:spPr bwMode="auto">
            <a:xfrm>
              <a:off x="1008" y="2387"/>
              <a:ext cx="838" cy="308"/>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Outcome</a:t>
              </a:r>
            </a:p>
          </p:txBody>
        </p:sp>
      </p:grpSp>
      <p:sp>
        <p:nvSpPr>
          <p:cNvPr id="30" name="Text Box 9">
            <a:extLst>
              <a:ext uri="{FF2B5EF4-FFF2-40B4-BE49-F238E27FC236}">
                <a16:creationId xmlns:a16="http://schemas.microsoft.com/office/drawing/2014/main" id="{DF6EDB23-58EF-4B92-867D-A68140182906}"/>
              </a:ext>
            </a:extLst>
          </p:cNvPr>
          <p:cNvSpPr txBox="1">
            <a:spLocks noChangeArrowheads="1"/>
          </p:cNvSpPr>
          <p:nvPr/>
        </p:nvSpPr>
        <p:spPr bwMode="auto">
          <a:xfrm>
            <a:off x="8198090" y="3520310"/>
            <a:ext cx="3993911" cy="954107"/>
          </a:xfrm>
          <a:prstGeom prst="rect">
            <a:avLst/>
          </a:prstGeom>
          <a:noFill/>
          <a:ln>
            <a:noFill/>
          </a:ln>
        </p:spPr>
        <p:txBody>
          <a:bodyPr wrap="square">
            <a:spAutoFit/>
          </a:bodyPr>
          <a:lstStyle>
            <a:lvl1pPr marL="282575" indent="-282575" eaLnBrk="0" hangingPunct="0">
              <a:spcBef>
                <a:spcPct val="20000"/>
              </a:spcBef>
              <a:buClr>
                <a:schemeClr val="tx2"/>
              </a:buClr>
              <a:buSzPct val="75000"/>
              <a:buFont typeface="Wingdings" pitchFamily="2" charset="2"/>
              <a:buChar char="n"/>
              <a:tabLst>
                <a:tab pos="1042988" algn="l"/>
              </a:tabLst>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tabLst>
                <a:tab pos="1042988" algn="l"/>
              </a:tabLst>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tabLst>
                <a:tab pos="1042988" algn="l"/>
              </a:tabLs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tabLst>
                <a:tab pos="1042988" algn="l"/>
              </a:tabLst>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tabLst>
                <a:tab pos="1042988" algn="l"/>
              </a:tabLst>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9pPr>
          </a:lstStyle>
          <a:p>
            <a:pPr marL="92075" indent="-92075" defTabSz="914382">
              <a:spcBef>
                <a:spcPct val="50000"/>
              </a:spcBef>
              <a:buClr>
                <a:srgbClr val="EA0000"/>
              </a:buClr>
              <a:buSzPct val="85000"/>
              <a:buFont typeface="Wingdings" pitchFamily="2" charset="2"/>
              <a:buChar char="§"/>
            </a:pPr>
            <a:r>
              <a:rPr lang="en-GB" altLang="de-DE" sz="1400" b="1" dirty="0">
                <a:latin typeface="+mn-lt"/>
              </a:rPr>
              <a:t>Input</a:t>
            </a:r>
            <a:r>
              <a:rPr lang="en-GB" sz="1400" dirty="0">
                <a:latin typeface="+mn-lt"/>
              </a:rPr>
              <a:t> </a:t>
            </a:r>
            <a:r>
              <a:rPr lang="en-GB" altLang="de-DE" sz="1400" dirty="0">
                <a:latin typeface="+mn-lt"/>
              </a:rPr>
              <a:t>– e.g., capacity, resources, competencies </a:t>
            </a:r>
          </a:p>
          <a:p>
            <a:pPr marL="92075" indent="-92075" defTabSz="914382">
              <a:spcBef>
                <a:spcPct val="50000"/>
              </a:spcBef>
              <a:buClr>
                <a:srgbClr val="EA0000"/>
              </a:buClr>
              <a:buSzPct val="85000"/>
              <a:buFont typeface="Wingdings" pitchFamily="2" charset="2"/>
              <a:buChar char="§"/>
            </a:pPr>
            <a:r>
              <a:rPr lang="en-GB" altLang="de-DE" sz="1400" b="1" dirty="0">
                <a:latin typeface="+mn-lt"/>
              </a:rPr>
              <a:t>Output</a:t>
            </a:r>
            <a:r>
              <a:rPr lang="en-GB" sz="1400" dirty="0">
                <a:latin typeface="+mn-lt"/>
              </a:rPr>
              <a:t> </a:t>
            </a:r>
            <a:r>
              <a:rPr lang="en-GB" altLang="de-DE" sz="1400" dirty="0">
                <a:latin typeface="+mn-lt"/>
              </a:rPr>
              <a:t>– e.g., number of sessions with clients </a:t>
            </a:r>
          </a:p>
          <a:p>
            <a:pPr marL="92075" indent="-92075" defTabSz="914382">
              <a:spcBef>
                <a:spcPct val="50000"/>
              </a:spcBef>
              <a:buClr>
                <a:srgbClr val="EA0000"/>
              </a:buClr>
              <a:buSzPct val="85000"/>
              <a:buFont typeface="Wingdings" pitchFamily="2" charset="2"/>
              <a:buChar char="§"/>
            </a:pPr>
            <a:r>
              <a:rPr lang="en-GB" altLang="de-DE" sz="1400" b="1" dirty="0">
                <a:latin typeface="+mn-lt"/>
              </a:rPr>
              <a:t>Outcome</a:t>
            </a:r>
            <a:r>
              <a:rPr lang="en-GB" altLang="de-DE" sz="1400" dirty="0">
                <a:latin typeface="+mn-lt"/>
              </a:rPr>
              <a:t> – e.g., counselling success</a:t>
            </a:r>
            <a:endParaRPr lang="de-DE" altLang="de-DE" sz="1400" dirty="0">
              <a:latin typeface="+mn-lt"/>
              <a:ea typeface="Cambria Math" panose="02040503050406030204" pitchFamily="18" charset="0"/>
              <a:cs typeface="Ebrima" panose="02000000000000000000" pitchFamily="2" charset="0"/>
            </a:endParaRPr>
          </a:p>
        </p:txBody>
      </p:sp>
      <p:sp>
        <p:nvSpPr>
          <p:cNvPr id="3" name="Titel 2">
            <a:extLst>
              <a:ext uri="{FF2B5EF4-FFF2-40B4-BE49-F238E27FC236}">
                <a16:creationId xmlns:a16="http://schemas.microsoft.com/office/drawing/2014/main" id="{B514F975-976D-6342-8D91-68C3BF73548E}"/>
              </a:ext>
            </a:extLst>
          </p:cNvPr>
          <p:cNvSpPr>
            <a:spLocks noGrp="1"/>
          </p:cNvSpPr>
          <p:nvPr>
            <p:ph type="title"/>
          </p:nvPr>
        </p:nvSpPr>
        <p:spPr>
          <a:xfrm>
            <a:off x="838201" y="372727"/>
            <a:ext cx="9435972" cy="780562"/>
          </a:xfrm>
        </p:spPr>
        <p:txBody>
          <a:bodyPr/>
          <a:lstStyle/>
          <a:p>
            <a:r>
              <a:rPr lang="en-GB" sz="6571"/>
              <a:t>Effectiveness &amp; efficiency</a:t>
            </a:r>
            <a:br>
              <a:rPr lang="en-GB" sz="6571"/>
            </a:br>
            <a:endParaRPr lang="en-GB" sz="6571"/>
          </a:p>
        </p:txBody>
      </p:sp>
      <p:sp>
        <p:nvSpPr>
          <p:cNvPr id="34" name="Textfeld 33">
            <a:extLst>
              <a:ext uri="{FF2B5EF4-FFF2-40B4-BE49-F238E27FC236}">
                <a16:creationId xmlns:a16="http://schemas.microsoft.com/office/drawing/2014/main" id="{24D7D176-29B3-F2F8-395E-F5EE052960C8}"/>
              </a:ext>
            </a:extLst>
          </p:cNvPr>
          <p:cNvSpPr txBox="1"/>
          <p:nvPr/>
        </p:nvSpPr>
        <p:spPr>
          <a:xfrm>
            <a:off x="838201" y="1866088"/>
            <a:ext cx="9237586" cy="459630"/>
          </a:xfrm>
          <a:prstGeom prst="rect">
            <a:avLst/>
          </a:prstGeom>
          <a:noFill/>
        </p:spPr>
        <p:txBody>
          <a:bodyPr wrap="square" rtlCol="0">
            <a:spAutoFit/>
          </a:bodyPr>
          <a:lstStyle/>
          <a:p>
            <a:r>
              <a:rPr lang="en-GB" sz="2389" dirty="0">
                <a:solidFill>
                  <a:schemeClr val="accent1"/>
                </a:solidFill>
              </a:rPr>
              <a:t>3-Level Model</a:t>
            </a:r>
          </a:p>
        </p:txBody>
      </p:sp>
      <p:sp>
        <p:nvSpPr>
          <p:cNvPr id="42" name="Fußzeilenplatzhalter 41">
            <a:extLst>
              <a:ext uri="{FF2B5EF4-FFF2-40B4-BE49-F238E27FC236}">
                <a16:creationId xmlns:a16="http://schemas.microsoft.com/office/drawing/2014/main" id="{447B980F-FEC4-6BC7-D7C9-61FC00E60F24}"/>
              </a:ext>
            </a:extLst>
          </p:cNvPr>
          <p:cNvSpPr>
            <a:spLocks noGrp="1"/>
          </p:cNvSpPr>
          <p:nvPr>
            <p:ph type="ftr" sz="quarter" idx="11"/>
          </p:nvPr>
        </p:nvSpPr>
        <p:spPr/>
        <p:txBody>
          <a:bodyPr/>
          <a:lstStyle/>
          <a:p>
            <a:r>
              <a:rPr lang="de-DE"/>
              <a:t>ERASMUS+ DIGIGEN 
Project Ref. No. 2021-1-DE02-KA220-VET-000025335</a:t>
            </a:r>
          </a:p>
        </p:txBody>
      </p:sp>
      <p:sp>
        <p:nvSpPr>
          <p:cNvPr id="43" name="Foliennummernplatzhalter 42">
            <a:extLst>
              <a:ext uri="{FF2B5EF4-FFF2-40B4-BE49-F238E27FC236}">
                <a16:creationId xmlns:a16="http://schemas.microsoft.com/office/drawing/2014/main" id="{62176824-FDCF-F964-47C9-56DB49955F8F}"/>
              </a:ext>
            </a:extLst>
          </p:cNvPr>
          <p:cNvSpPr>
            <a:spLocks noGrp="1"/>
          </p:cNvSpPr>
          <p:nvPr>
            <p:ph type="sldNum" sz="quarter" idx="12"/>
          </p:nvPr>
        </p:nvSpPr>
        <p:spPr/>
        <p:txBody>
          <a:bodyPr/>
          <a:lstStyle/>
          <a:p>
            <a:fld id="{F96B14D3-7D2A-2041-9DA6-67735C9926F2}" type="slidenum">
              <a:rPr lang="de-DE" smtClean="0"/>
              <a:t>8</a:t>
            </a:fld>
            <a:endParaRPr lang="de-DE"/>
          </a:p>
        </p:txBody>
      </p:sp>
    </p:spTree>
    <p:extLst>
      <p:ext uri="{BB962C8B-B14F-4D97-AF65-F5344CB8AC3E}">
        <p14:creationId xmlns:p14="http://schemas.microsoft.com/office/powerpoint/2010/main" val="3355010702"/>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8" ma:contentTypeDescription="Ein neues Dokument erstellen." ma:contentTypeScope="" ma:versionID="61bba621878c662951ad6004f4af62dc">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dc59dad79fe7815728010eebf4265bdd"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B028-D40D-4D87-AC13-E2CFE565356E}">
  <ds:schemaRefs>
    <ds:schemaRef ds:uri="http://www.w3.org/XML/1998/namespace"/>
    <ds:schemaRef ds:uri="http://purl.org/dc/elements/1.1/"/>
    <ds:schemaRef ds:uri="http://schemas.microsoft.com/office/infopath/2007/PartnerControls"/>
    <ds:schemaRef ds:uri="5be18da3-954c-41e8-a62a-dc1d385c48c8"/>
    <ds:schemaRef ds:uri="http://purl.org/dc/terms/"/>
    <ds:schemaRef ds:uri="http://schemas.microsoft.com/office/2006/metadata/properties"/>
    <ds:schemaRef ds:uri="http://schemas.microsoft.com/office/2006/documentManagement/types"/>
    <ds:schemaRef ds:uri="http://schemas.openxmlformats.org/package/2006/metadata/core-properties"/>
    <ds:schemaRef ds:uri="154df6c8-ea8e-4b2d-af14-48b20823377a"/>
    <ds:schemaRef ds:uri="http://purl.org/dc/dcmitype/"/>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0174FDC8-753C-4EE7-A3E5-7816603013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1116</Words>
  <Application>Microsoft Office PowerPoint</Application>
  <PresentationFormat>Breitbild</PresentationFormat>
  <Paragraphs>218</Paragraphs>
  <Slides>19</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Cambria Math</vt:lpstr>
      <vt:lpstr>Jost</vt:lpstr>
      <vt:lpstr>Jost Bold Italic</vt:lpstr>
      <vt:lpstr>Wingdings</vt:lpstr>
      <vt:lpstr>1_Office</vt:lpstr>
      <vt:lpstr>DIGIGEN Up-Skilling Programme</vt:lpstr>
      <vt:lpstr>PowerPoint-Präsentation</vt:lpstr>
      <vt:lpstr>PowerPoint-Präsentation</vt:lpstr>
      <vt:lpstr>Digital HR/Counselling</vt:lpstr>
      <vt:lpstr>Preamble for ethical guidelines</vt:lpstr>
      <vt:lpstr>CRITICAL QUESTIONS</vt:lpstr>
      <vt:lpstr>EFFECTIVE ALTRUISM?</vt:lpstr>
      <vt:lpstr>Gross/Net effects of counselling</vt:lpstr>
      <vt:lpstr>Effectiveness &amp; efficiency </vt:lpstr>
      <vt:lpstr>Controlling &amp; quality management</vt:lpstr>
      <vt:lpstr>Networks</vt:lpstr>
      <vt:lpstr>Identifying relevant network partners</vt:lpstr>
      <vt:lpstr>PowerPoint-Präsentation</vt:lpstr>
      <vt:lpstr>Final reflection</vt:lpstr>
      <vt:lpstr>Final reflection</vt:lpstr>
      <vt:lpstr>Final reflection</vt:lpstr>
      <vt:lpstr>YOUR TASK Evaluate the up-skilling programme</vt:lpstr>
      <vt:lpstr>PowerPoint-Präsentation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lastModifiedBy>Anke Reuter</cp:lastModifiedBy>
  <cp:revision>18</cp:revision>
  <dcterms:created xsi:type="dcterms:W3CDTF">2023-06-07T08:02:36Z</dcterms:created>
  <dcterms:modified xsi:type="dcterms:W3CDTF">2024-11-20T14:33:32Z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